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1090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821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824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6900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73004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6136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311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083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03472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9256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760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6E8B2C5-AE4D-4436-82D4-E9B21E99E20E}" type="datetimeFigureOut">
              <a:rPr lang="fr-FR" smtClean="0"/>
              <a:t>13/07/2024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7C90C2F-B770-49F7-88F2-DD497D079BEB}" type="slidenum">
              <a:rPr lang="fr-FR" smtClean="0"/>
              <a:t>‹N°›</a:t>
            </a:fld>
            <a:endParaRPr lang="fr-F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667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 : avec coins rognés en diagonale 12">
            <a:extLst>
              <a:ext uri="{FF2B5EF4-FFF2-40B4-BE49-F238E27FC236}">
                <a16:creationId xmlns:a16="http://schemas.microsoft.com/office/drawing/2014/main" id="{A0F0B5CB-CBEC-875A-F725-765E47B267BE}"/>
              </a:ext>
            </a:extLst>
          </p:cNvPr>
          <p:cNvSpPr/>
          <p:nvPr/>
        </p:nvSpPr>
        <p:spPr>
          <a:xfrm>
            <a:off x="8690261" y="1957961"/>
            <a:ext cx="3029876" cy="2263533"/>
          </a:xfrm>
          <a:prstGeom prst="snip2Diag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8A5BC16A-6A6D-4F45-4B1B-E4E2D4C44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221" y="1087703"/>
            <a:ext cx="7775233" cy="511985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5DCEB8E6-DF54-6019-4B68-52528356C16E}"/>
              </a:ext>
            </a:extLst>
          </p:cNvPr>
          <p:cNvSpPr txBox="1"/>
          <p:nvPr/>
        </p:nvSpPr>
        <p:spPr>
          <a:xfrm>
            <a:off x="9186069" y="1913170"/>
            <a:ext cx="189280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bg1"/>
                </a:solidFill>
              </a:rPr>
              <a:t>Année</a:t>
            </a:r>
          </a:p>
          <a:p>
            <a:pPr algn="ctr"/>
            <a:r>
              <a:rPr lang="fr-FR" sz="4400" b="1" dirty="0">
                <a:solidFill>
                  <a:schemeClr val="bg1"/>
                </a:solidFill>
              </a:rPr>
              <a:t>2024</a:t>
            </a:r>
          </a:p>
          <a:p>
            <a:pPr algn="ctr"/>
            <a:endParaRPr lang="fr-FR" sz="1200" b="1" dirty="0">
              <a:solidFill>
                <a:schemeClr val="bg1"/>
              </a:solidFill>
            </a:endParaRPr>
          </a:p>
          <a:p>
            <a:pPr algn="ctr"/>
            <a:r>
              <a:rPr lang="fr-FR" sz="4400" b="1" dirty="0">
                <a:solidFill>
                  <a:schemeClr val="bg1"/>
                </a:solidFill>
              </a:rPr>
              <a:t>2025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958EC0F8-B3F5-B0B0-DFD4-B657B7B49A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3686" y="1705152"/>
            <a:ext cx="5505450" cy="4324350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6E61ADB5-63F8-E760-E39D-1182538CCBD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3123" y="1543227"/>
            <a:ext cx="688657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69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000"/>
                            </p:stCondLst>
                            <p:childTnLst>
                              <p:par>
                                <p:cTn id="2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oneTexte 8">
            <a:extLst>
              <a:ext uri="{FF2B5EF4-FFF2-40B4-BE49-F238E27FC236}">
                <a16:creationId xmlns:a16="http://schemas.microsoft.com/office/drawing/2014/main" id="{EF3B5616-9D88-38F9-C44E-9ABDCA969A1E}"/>
              </a:ext>
            </a:extLst>
          </p:cNvPr>
          <p:cNvSpPr txBox="1"/>
          <p:nvPr/>
        </p:nvSpPr>
        <p:spPr>
          <a:xfrm>
            <a:off x="620889" y="1185333"/>
            <a:ext cx="102164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r-FR" sz="2400" dirty="0">
                <a:latin typeface="Arial" panose="020B0604020202020204" pitchFamily="34" charset="0"/>
                <a:cs typeface="Arial" panose="020B0604020202020204" pitchFamily="34" charset="0"/>
              </a:rPr>
              <a:t>Je vais vous présenter le nouveau programme de l’année 2024/2025 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0427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2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C3A12FD-30F5-9E27-D315-E3E9B4D28831}"/>
              </a:ext>
            </a:extLst>
          </p:cNvPr>
          <p:cNvSpPr txBox="1"/>
          <p:nvPr/>
        </p:nvSpPr>
        <p:spPr>
          <a:xfrm>
            <a:off x="903111" y="880533"/>
            <a:ext cx="1057768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Septembre:</a:t>
            </a:r>
          </a:p>
          <a:p>
            <a:endParaRPr lang="fr-FR" dirty="0"/>
          </a:p>
          <a:p>
            <a:r>
              <a:rPr lang="fr-FR" dirty="0"/>
              <a:t>Présentation du bureau Windows 10 et Windows 11</a:t>
            </a:r>
          </a:p>
          <a:p>
            <a:r>
              <a:rPr lang="fr-FR" dirty="0"/>
              <a:t>Apprendre à manipuler la souris </a:t>
            </a:r>
          </a:p>
          <a:p>
            <a:endParaRPr lang="fr-FR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E8482E8-3ED6-03A1-BB08-D54105911E7D}"/>
              </a:ext>
            </a:extLst>
          </p:cNvPr>
          <p:cNvSpPr txBox="1"/>
          <p:nvPr/>
        </p:nvSpPr>
        <p:spPr>
          <a:xfrm>
            <a:off x="982133" y="3318933"/>
            <a:ext cx="102954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Octobre</a:t>
            </a:r>
          </a:p>
          <a:p>
            <a:endParaRPr lang="fr-FR" dirty="0"/>
          </a:p>
          <a:p>
            <a:r>
              <a:rPr lang="fr-FR" dirty="0"/>
              <a:t>Découvrir internet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4B0F2D6-FCDB-8AC9-7FD2-9E928089E957}"/>
              </a:ext>
            </a:extLst>
          </p:cNvPr>
          <p:cNvSpPr txBox="1"/>
          <p:nvPr/>
        </p:nvSpPr>
        <p:spPr>
          <a:xfrm>
            <a:off x="1140178" y="5080000"/>
            <a:ext cx="98777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Novembre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37163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74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324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Rétrospective">
  <a:themeElements>
    <a:clrScheme name="Rétrospective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étrospectiv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étrospectiv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61</TotalTime>
  <Words>32</Words>
  <Application>Microsoft Office PowerPoint</Application>
  <PresentationFormat>Grand écran</PresentationFormat>
  <Paragraphs>13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Rétrospective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JMB</dc:creator>
  <cp:lastModifiedBy>Théatre Théatre</cp:lastModifiedBy>
  <cp:revision>4</cp:revision>
  <dcterms:created xsi:type="dcterms:W3CDTF">2024-07-12T11:25:25Z</dcterms:created>
  <dcterms:modified xsi:type="dcterms:W3CDTF">2024-07-13T14:20:41Z</dcterms:modified>
</cp:coreProperties>
</file>