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
  </p:notes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epit" initials="a" lastIdx="1" clrIdx="0">
    <p:extLst>
      <p:ext uri="{19B8F6BF-5375-455C-9EA6-DF929625EA0E}">
        <p15:presenceInfo xmlns:p15="http://schemas.microsoft.com/office/powerpoint/2012/main" userId="adepi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28" autoAdjust="0"/>
    <p:restoredTop sz="88969" autoAdjust="0"/>
  </p:normalViewPr>
  <p:slideViewPr>
    <p:cSldViewPr snapToGrid="0">
      <p:cViewPr>
        <p:scale>
          <a:sx n="190" d="100"/>
          <a:sy n="190" d="100"/>
        </p:scale>
        <p:origin x="192" y="-4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4220&amp;idArticle=LEGIARTI000006833523&amp;dateTexte=&amp;categorieLien=cid" TargetMode="External"/><Relationship Id="rId1" Type="http://schemas.openxmlformats.org/officeDocument/2006/relationships/hyperlink" Target="https://www.legifrance.gouv.fr/affichCodeArticle.do?cidTexte=LEGITEXT000006074220&amp;idArticle=LEGIARTI000006837292&amp;dateTexte=&amp;categorieLien=cid"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4220&amp;idArticle=LEGIARTI000006833523&amp;dateTexte=&amp;categorieLien=cid" TargetMode="External"/><Relationship Id="rId1" Type="http://schemas.openxmlformats.org/officeDocument/2006/relationships/hyperlink" Target="https://www.legifrance.gouv.fr/affichCodeArticle.do?cidTexte=LEGITEXT000006074220&amp;idArticle=LEGIARTI000006837292&amp;dateTexte=&amp;categorieLien=cid" TargetMode="Externa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A207B-4D09-407A-AB5B-E2BCE60D0EF4}" type="doc">
      <dgm:prSet loTypeId="urn:microsoft.com/office/officeart/2005/8/layout/hierarchy4" loCatId="hierarchy" qsTypeId="urn:microsoft.com/office/officeart/2005/8/quickstyle/simple3" qsCatId="simple" csTypeId="urn:microsoft.com/office/officeart/2005/8/colors/accent2_4" csCatId="accent2" phldr="1"/>
      <dgm:spPr/>
      <dgm:t>
        <a:bodyPr/>
        <a:lstStyle/>
        <a:p>
          <a:endParaRPr lang="fr-FR"/>
        </a:p>
      </dgm:t>
    </dgm:pt>
    <dgm:pt modelId="{55BE0CE2-3282-4BBB-BAF8-B7A991EF8C9C}">
      <dgm:prSet/>
      <dgm:spPr/>
      <dgm:t>
        <a:bodyPr/>
        <a:lstStyle/>
        <a:p>
          <a:r>
            <a:rPr lang="fr-FR" dirty="0"/>
            <a:t>Travaux neufs (pas d’existant construit)</a:t>
          </a:r>
        </a:p>
      </dgm:t>
    </dgm:pt>
    <dgm:pt modelId="{EBA43C40-0854-49FC-AAD6-7539A2CE3663}" type="parTrans" cxnId="{3F67104F-35D0-46DE-9130-AEE39C4E344D}">
      <dgm:prSet/>
      <dgm:spPr/>
      <dgm:t>
        <a:bodyPr/>
        <a:lstStyle/>
        <a:p>
          <a:endParaRPr lang="fr-FR"/>
        </a:p>
      </dgm:t>
    </dgm:pt>
    <dgm:pt modelId="{38702374-D9D7-4A70-BC75-F952667DEC87}" type="sibTrans" cxnId="{3F67104F-35D0-46DE-9130-AEE39C4E344D}">
      <dgm:prSet/>
      <dgm:spPr/>
      <dgm:t>
        <a:bodyPr/>
        <a:lstStyle/>
        <a:p>
          <a:endParaRPr lang="fr-FR"/>
        </a:p>
      </dgm:t>
    </dgm:pt>
    <dgm:pt modelId="{85DC53D0-5FF3-45FB-BBB1-A2D814BCEC27}">
      <dgm:prSet/>
      <dgm:spPr/>
      <dgm:t>
        <a:bodyPr/>
        <a:lstStyle/>
        <a:p>
          <a:r>
            <a:rPr lang="fr-FR" dirty="0"/>
            <a:t>Habitations légères de loisirs</a:t>
          </a:r>
        </a:p>
      </dgm:t>
    </dgm:pt>
    <dgm:pt modelId="{01A86843-6D28-4160-A8E5-2075D9E5DC62}" type="parTrans" cxnId="{49FD12CA-13BB-4052-8B07-1ADF21F6CB41}">
      <dgm:prSet/>
      <dgm:spPr/>
      <dgm:t>
        <a:bodyPr/>
        <a:lstStyle/>
        <a:p>
          <a:endParaRPr lang="fr-FR"/>
        </a:p>
      </dgm:t>
    </dgm:pt>
    <dgm:pt modelId="{1CE636E6-8C07-464B-AF90-5FD28AAD0AAC}" type="sibTrans" cxnId="{49FD12CA-13BB-4052-8B07-1ADF21F6CB41}">
      <dgm:prSet/>
      <dgm:spPr/>
      <dgm:t>
        <a:bodyPr/>
        <a:lstStyle/>
        <a:p>
          <a:endParaRPr lang="fr-FR"/>
        </a:p>
      </dgm:t>
    </dgm:pt>
    <dgm:pt modelId="{05B53918-F1FE-4F12-AA89-C2AFB57A78D1}">
      <dgm:prSet custT="1"/>
      <dgm:spPr/>
      <dgm:t>
        <a:bodyPr/>
        <a:lstStyle/>
        <a:p>
          <a:r>
            <a:rPr lang="fr-FR" sz="300" dirty="0"/>
            <a:t>Constructions couvertes par le secret défense nationale, police , gendarmerie (voir art.R421-8)…</a:t>
          </a:r>
        </a:p>
      </dgm:t>
    </dgm:pt>
    <dgm:pt modelId="{529BC0A3-81EA-4670-83EB-1CB25AC31AF8}" type="parTrans" cxnId="{32D12F61-9089-4B41-9BE8-02AD16A235DC}">
      <dgm:prSet/>
      <dgm:spPr/>
      <dgm:t>
        <a:bodyPr/>
        <a:lstStyle/>
        <a:p>
          <a:endParaRPr lang="fr-FR"/>
        </a:p>
      </dgm:t>
    </dgm:pt>
    <dgm:pt modelId="{C2A0CE32-1FC8-4219-BE92-8C271C6EAD48}" type="sibTrans" cxnId="{32D12F61-9089-4B41-9BE8-02AD16A235DC}">
      <dgm:prSet/>
      <dgm:spPr/>
      <dgm:t>
        <a:bodyPr/>
        <a:lstStyle/>
        <a:p>
          <a:endParaRPr lang="fr-FR"/>
        </a:p>
      </dgm:t>
    </dgm:pt>
    <dgm:pt modelId="{2A55195D-4209-493A-BD04-A9D2884833AD}">
      <dgm:prSet custT="1"/>
      <dgm:spPr/>
      <dgm:t>
        <a:bodyPr/>
        <a:lstStyle/>
        <a:p>
          <a:r>
            <a:rPr lang="fr-FR" sz="400" dirty="0"/>
            <a:t>Ouvrages de productions d’électricité à partir de l’énergie solaire</a:t>
          </a:r>
        </a:p>
      </dgm:t>
    </dgm:pt>
    <dgm:pt modelId="{C83B89EE-6DD3-43E4-AE0E-028FA7DAD013}" type="parTrans" cxnId="{8CB47E50-0DED-4592-921A-33ED2BAFBD4A}">
      <dgm:prSet/>
      <dgm:spPr/>
      <dgm:t>
        <a:bodyPr/>
        <a:lstStyle/>
        <a:p>
          <a:endParaRPr lang="fr-FR"/>
        </a:p>
      </dgm:t>
    </dgm:pt>
    <dgm:pt modelId="{CA04263A-CB16-4134-B155-3FC7807DF29B}" type="sibTrans" cxnId="{8CB47E50-0DED-4592-921A-33ED2BAFBD4A}">
      <dgm:prSet/>
      <dgm:spPr/>
      <dgm:t>
        <a:bodyPr/>
        <a:lstStyle/>
        <a:p>
          <a:endParaRPr lang="fr-FR"/>
        </a:p>
      </dgm:t>
    </dgm:pt>
    <dgm:pt modelId="{540B3F80-1583-4BC6-A0D7-EA86120EFD24}">
      <dgm:prSet/>
      <dgm:spPr/>
      <dgm:t>
        <a:bodyPr/>
        <a:lstStyle/>
        <a:p>
          <a:r>
            <a:rPr lang="fr-FR" dirty="0"/>
            <a:t>Ouvrages et accessoires de distribution d’énergie</a:t>
          </a:r>
        </a:p>
      </dgm:t>
    </dgm:pt>
    <dgm:pt modelId="{D9C2D11B-8A11-4315-85D8-47197B88AD32}" type="parTrans" cxnId="{8237D51A-5CD7-42D6-A1E6-85F8D1C5F6EC}">
      <dgm:prSet/>
      <dgm:spPr/>
      <dgm:t>
        <a:bodyPr/>
        <a:lstStyle/>
        <a:p>
          <a:endParaRPr lang="fr-FR"/>
        </a:p>
      </dgm:t>
    </dgm:pt>
    <dgm:pt modelId="{B346473B-3096-4C19-B029-C853D246E8E3}" type="sibTrans" cxnId="{8237D51A-5CD7-42D6-A1E6-85F8D1C5F6EC}">
      <dgm:prSet/>
      <dgm:spPr/>
      <dgm:t>
        <a:bodyPr/>
        <a:lstStyle/>
        <a:p>
          <a:endParaRPr lang="fr-FR"/>
        </a:p>
      </dgm:t>
    </dgm:pt>
    <dgm:pt modelId="{BE3F5817-9CE6-490B-B347-22F936C910EF}">
      <dgm:prSet/>
      <dgm:spPr/>
      <dgm:t>
        <a:bodyPr/>
        <a:lstStyle/>
        <a:p>
          <a:r>
            <a:rPr lang="fr-FR" dirty="0"/>
            <a:t>Eoliennes</a:t>
          </a:r>
        </a:p>
      </dgm:t>
    </dgm:pt>
    <dgm:pt modelId="{5D58A2D5-F694-4CB2-9D57-A51FDBC156E2}" type="parTrans" cxnId="{84B0F7CC-E9BE-466C-A793-89E9FB0E0824}">
      <dgm:prSet/>
      <dgm:spPr/>
      <dgm:t>
        <a:bodyPr/>
        <a:lstStyle/>
        <a:p>
          <a:endParaRPr lang="fr-FR"/>
        </a:p>
      </dgm:t>
    </dgm:pt>
    <dgm:pt modelId="{9C6677E7-05A6-4F19-92E3-7F69F02C46BF}" type="sibTrans" cxnId="{84B0F7CC-E9BE-466C-A793-89E9FB0E0824}">
      <dgm:prSet/>
      <dgm:spPr/>
      <dgm:t>
        <a:bodyPr/>
        <a:lstStyle/>
        <a:p>
          <a:endParaRPr lang="fr-FR"/>
        </a:p>
      </dgm:t>
    </dgm:pt>
    <dgm:pt modelId="{B55BA302-7C27-45AD-A046-C939D8FE00CB}">
      <dgm:prSet/>
      <dgm:spPr/>
      <dgm:t>
        <a:bodyPr/>
        <a:lstStyle/>
        <a:p>
          <a:r>
            <a:rPr lang="fr-FR" dirty="0"/>
            <a:t>Piscines</a:t>
          </a:r>
        </a:p>
      </dgm:t>
    </dgm:pt>
    <dgm:pt modelId="{C6FF84BB-6CC7-4245-90D8-A81066FFF5D5}" type="parTrans" cxnId="{542CCEA9-3B81-4331-B1A1-1C685AE80E83}">
      <dgm:prSet/>
      <dgm:spPr/>
      <dgm:t>
        <a:bodyPr/>
        <a:lstStyle/>
        <a:p>
          <a:endParaRPr lang="fr-FR"/>
        </a:p>
      </dgm:t>
    </dgm:pt>
    <dgm:pt modelId="{B8E9C7E9-4287-4201-8E8F-DAD94683ABD6}" type="sibTrans" cxnId="{542CCEA9-3B81-4331-B1A1-1C685AE80E83}">
      <dgm:prSet/>
      <dgm:spPr/>
      <dgm:t>
        <a:bodyPr/>
        <a:lstStyle/>
        <a:p>
          <a:endParaRPr lang="fr-FR"/>
        </a:p>
      </dgm:t>
    </dgm:pt>
    <dgm:pt modelId="{E772C669-D306-4FA9-89FF-D3DC073E3F61}">
      <dgm:prSet/>
      <dgm:spPr/>
      <dgm:t>
        <a:bodyPr/>
        <a:lstStyle/>
        <a:p>
          <a:r>
            <a:rPr lang="fr-FR" dirty="0"/>
            <a:t>Murs et clôtures</a:t>
          </a:r>
        </a:p>
      </dgm:t>
    </dgm:pt>
    <dgm:pt modelId="{3FF18A5E-FD89-497F-A1F1-929DF1A89191}" type="parTrans" cxnId="{8C15698D-1F61-4DF3-86A5-F314963B99B9}">
      <dgm:prSet/>
      <dgm:spPr/>
      <dgm:t>
        <a:bodyPr/>
        <a:lstStyle/>
        <a:p>
          <a:endParaRPr lang="fr-FR"/>
        </a:p>
      </dgm:t>
    </dgm:pt>
    <dgm:pt modelId="{66328B5A-CA3F-430D-96A7-D9EC44F56C6F}" type="sibTrans" cxnId="{8C15698D-1F61-4DF3-86A5-F314963B99B9}">
      <dgm:prSet/>
      <dgm:spPr/>
      <dgm:t>
        <a:bodyPr/>
        <a:lstStyle/>
        <a:p>
          <a:endParaRPr lang="fr-FR"/>
        </a:p>
      </dgm:t>
    </dgm:pt>
    <dgm:pt modelId="{4923B492-97A0-4D10-9697-CB9A8BC9DB93}">
      <dgm:prSet/>
      <dgm:spPr/>
      <dgm:t>
        <a:bodyPr/>
        <a:lstStyle/>
        <a:p>
          <a:r>
            <a:rPr lang="fr-FR" dirty="0"/>
            <a:t>Châssis et serres</a:t>
          </a:r>
        </a:p>
      </dgm:t>
    </dgm:pt>
    <dgm:pt modelId="{3449C3FF-4AB6-45CD-9CF7-6CAC0DB5C0AC}" type="parTrans" cxnId="{D0F46728-9C6A-4EF2-9D1C-9FCC3B9643F3}">
      <dgm:prSet/>
      <dgm:spPr/>
      <dgm:t>
        <a:bodyPr/>
        <a:lstStyle/>
        <a:p>
          <a:endParaRPr lang="fr-FR"/>
        </a:p>
      </dgm:t>
    </dgm:pt>
    <dgm:pt modelId="{A207F30B-CE8E-4385-86C3-F24BA6FEF3B6}" type="sibTrans" cxnId="{D0F46728-9C6A-4EF2-9D1C-9FCC3B9643F3}">
      <dgm:prSet/>
      <dgm:spPr/>
      <dgm:t>
        <a:bodyPr/>
        <a:lstStyle/>
        <a:p>
          <a:endParaRPr lang="fr-FR"/>
        </a:p>
      </dgm:t>
    </dgm:pt>
    <dgm:pt modelId="{3A3992AB-E5ED-4C22-B735-78152FDE8D22}">
      <dgm:prSet custT="1"/>
      <dgm:spPr/>
      <dgm:t>
        <a:bodyPr/>
        <a:lstStyle/>
        <a:p>
          <a:r>
            <a:rPr lang="fr-FR" sz="400" dirty="0"/>
            <a:t>Fosse nécessaire à l’activité agricole</a:t>
          </a:r>
        </a:p>
      </dgm:t>
    </dgm:pt>
    <dgm:pt modelId="{495C3E8E-A3A9-4E4B-96C7-7180B52F04EE}" type="parTrans" cxnId="{3D90E259-E8BF-4AE4-B72B-44AAFFB365B7}">
      <dgm:prSet/>
      <dgm:spPr/>
      <dgm:t>
        <a:bodyPr/>
        <a:lstStyle/>
        <a:p>
          <a:endParaRPr lang="fr-FR"/>
        </a:p>
      </dgm:t>
    </dgm:pt>
    <dgm:pt modelId="{0DA9C655-799D-47DE-A68B-749BFAE256F7}" type="sibTrans" cxnId="{3D90E259-E8BF-4AE4-B72B-44AAFFB365B7}">
      <dgm:prSet/>
      <dgm:spPr/>
      <dgm:t>
        <a:bodyPr/>
        <a:lstStyle/>
        <a:p>
          <a:endParaRPr lang="fr-FR"/>
        </a:p>
      </dgm:t>
    </dgm:pt>
    <dgm:pt modelId="{3CB5BEED-B7C0-4E6A-A3D2-7A374FFB4A1A}">
      <dgm:prSet/>
      <dgm:spPr/>
      <dgm:t>
        <a:bodyPr/>
        <a:lstStyle/>
        <a:p>
          <a:r>
            <a:rPr lang="fr-FR" dirty="0"/>
            <a:t>Clôtures</a:t>
          </a:r>
        </a:p>
      </dgm:t>
    </dgm:pt>
    <dgm:pt modelId="{EB604B50-E499-41B0-B179-50EB607DEED6}" type="parTrans" cxnId="{A9E10020-BAAB-4151-BE7E-BDDC68F8CFFF}">
      <dgm:prSet/>
      <dgm:spPr/>
      <dgm:t>
        <a:bodyPr/>
        <a:lstStyle/>
        <a:p>
          <a:endParaRPr lang="fr-FR"/>
        </a:p>
      </dgm:t>
    </dgm:pt>
    <dgm:pt modelId="{04EA4DC5-C99A-4ABF-8449-CCA6CEA8B7E2}" type="sibTrans" cxnId="{A9E10020-BAAB-4151-BE7E-BDDC68F8CFFF}">
      <dgm:prSet/>
      <dgm:spPr/>
      <dgm:t>
        <a:bodyPr/>
        <a:lstStyle/>
        <a:p>
          <a:endParaRPr lang="fr-FR"/>
        </a:p>
      </dgm:t>
    </dgm:pt>
    <dgm:pt modelId="{1570B98C-88D9-4161-8028-D0F96B644C86}">
      <dgm:prSet/>
      <dgm:spPr/>
      <dgm:t>
        <a:bodyPr/>
        <a:lstStyle/>
        <a:p>
          <a:r>
            <a:rPr lang="fr-FR" dirty="0"/>
            <a:t>Mobilier urbain</a:t>
          </a:r>
        </a:p>
      </dgm:t>
    </dgm:pt>
    <dgm:pt modelId="{1A5989D5-5EFB-4A7C-9464-E41135800E1D}" type="parTrans" cxnId="{28A8AE9C-99A9-422C-B337-35E062F9245C}">
      <dgm:prSet/>
      <dgm:spPr/>
      <dgm:t>
        <a:bodyPr/>
        <a:lstStyle/>
        <a:p>
          <a:endParaRPr lang="fr-FR"/>
        </a:p>
      </dgm:t>
    </dgm:pt>
    <dgm:pt modelId="{D537D3DF-236C-4A00-98E5-F8A813CA5F35}" type="sibTrans" cxnId="{28A8AE9C-99A9-422C-B337-35E062F9245C}">
      <dgm:prSet/>
      <dgm:spPr/>
      <dgm:t>
        <a:bodyPr/>
        <a:lstStyle/>
        <a:p>
          <a:endParaRPr lang="fr-FR"/>
        </a:p>
      </dgm:t>
    </dgm:pt>
    <dgm:pt modelId="{6F34C088-6CB5-47D3-989D-1D656ED22C08}">
      <dgm:prSet/>
      <dgm:spPr/>
      <dgm:t>
        <a:bodyPr/>
        <a:lstStyle/>
        <a:p>
          <a:r>
            <a:rPr lang="fr-FR" dirty="0"/>
            <a:t>Caveaux et monuments funéraires à l’intérieur d’un cimetière</a:t>
          </a:r>
        </a:p>
      </dgm:t>
    </dgm:pt>
    <dgm:pt modelId="{FA29D898-14C0-453C-B747-732F27FCBFEC}" type="parTrans" cxnId="{914503A8-92BF-4880-BBCF-7610FF444CCC}">
      <dgm:prSet/>
      <dgm:spPr/>
      <dgm:t>
        <a:bodyPr/>
        <a:lstStyle/>
        <a:p>
          <a:endParaRPr lang="fr-FR"/>
        </a:p>
      </dgm:t>
    </dgm:pt>
    <dgm:pt modelId="{201F75AA-D61D-45AC-ACCD-E9B69E482739}" type="sibTrans" cxnId="{914503A8-92BF-4880-BBCF-7610FF444CCC}">
      <dgm:prSet/>
      <dgm:spPr/>
      <dgm:t>
        <a:bodyPr/>
        <a:lstStyle/>
        <a:p>
          <a:endParaRPr lang="fr-FR"/>
        </a:p>
      </dgm:t>
    </dgm:pt>
    <dgm:pt modelId="{1263A7B3-0C7B-44FA-BB0C-3938478FEB49}">
      <dgm:prSet/>
      <dgm:spPr/>
      <dgm:t>
        <a:bodyPr/>
        <a:lstStyle/>
        <a:p>
          <a:r>
            <a:rPr lang="fr-FR" dirty="0"/>
            <a:t>Plateforme à usage agricole</a:t>
          </a:r>
        </a:p>
      </dgm:t>
    </dgm:pt>
    <dgm:pt modelId="{19A73403-2CAF-4698-8535-FC8629947F12}" type="parTrans" cxnId="{ABE16C71-B3FF-48CD-9B29-7A09B2B4B8BD}">
      <dgm:prSet/>
      <dgm:spPr/>
      <dgm:t>
        <a:bodyPr/>
        <a:lstStyle/>
        <a:p>
          <a:endParaRPr lang="fr-FR"/>
        </a:p>
      </dgm:t>
    </dgm:pt>
    <dgm:pt modelId="{8BAD1457-F109-47A0-90E3-EDBDF8871395}" type="sibTrans" cxnId="{ABE16C71-B3FF-48CD-9B29-7A09B2B4B8BD}">
      <dgm:prSet/>
      <dgm:spPr/>
      <dgm:t>
        <a:bodyPr/>
        <a:lstStyle/>
        <a:p>
          <a:endParaRPr lang="fr-FR"/>
        </a:p>
      </dgm:t>
    </dgm:pt>
    <dgm:pt modelId="{5E023BDA-5C7F-47BB-8C2D-1B9F91875F32}">
      <dgm:prSet/>
      <dgm:spPr/>
      <dgm:t>
        <a:bodyPr/>
        <a:lstStyle/>
        <a:p>
          <a:r>
            <a:rPr lang="fr-FR" dirty="0"/>
            <a:t>Autres constructions</a:t>
          </a:r>
        </a:p>
      </dgm:t>
    </dgm:pt>
    <dgm:pt modelId="{6768DFA1-8991-4995-B585-934B75A0BC92}" type="parTrans" cxnId="{0C6EEDEF-FE08-47D5-A484-32F252D97825}">
      <dgm:prSet/>
      <dgm:spPr/>
      <dgm:t>
        <a:bodyPr/>
        <a:lstStyle/>
        <a:p>
          <a:endParaRPr lang="fr-FR"/>
        </a:p>
      </dgm:t>
    </dgm:pt>
    <dgm:pt modelId="{CB585D78-43DE-4054-92F6-93A6430B7B4E}" type="sibTrans" cxnId="{0C6EEDEF-FE08-47D5-A484-32F252D97825}">
      <dgm:prSet/>
      <dgm:spPr/>
      <dgm:t>
        <a:bodyPr/>
        <a:lstStyle/>
        <a:p>
          <a:endParaRPr lang="fr-FR"/>
        </a:p>
      </dgm:t>
    </dgm:pt>
    <dgm:pt modelId="{131C2F68-1D88-483F-A809-4DF6FD014D63}">
      <dgm:prSet/>
      <dgm:spPr/>
      <dgm:t>
        <a:bodyPr/>
        <a:lstStyle/>
        <a:p>
          <a:r>
            <a:rPr lang="fr-FR" dirty="0"/>
            <a:t>Ouvrages production/transport d’énergie</a:t>
          </a:r>
        </a:p>
      </dgm:t>
    </dgm:pt>
    <dgm:pt modelId="{97DFE40F-96D9-4033-9B15-2327EE9A9F2A}" type="parTrans" cxnId="{31148D32-D0F9-4068-A484-0CFC5A441F5E}">
      <dgm:prSet/>
      <dgm:spPr/>
      <dgm:t>
        <a:bodyPr/>
        <a:lstStyle/>
        <a:p>
          <a:endParaRPr lang="fr-FR"/>
        </a:p>
      </dgm:t>
    </dgm:pt>
    <dgm:pt modelId="{9C070544-97BF-4BD5-93FA-BC922656B238}" type="sibTrans" cxnId="{31148D32-D0F9-4068-A484-0CFC5A441F5E}">
      <dgm:prSet/>
      <dgm:spPr/>
      <dgm:t>
        <a:bodyPr/>
        <a:lstStyle/>
        <a:p>
          <a:endParaRPr lang="fr-FR"/>
        </a:p>
      </dgm:t>
    </dgm:pt>
    <dgm:pt modelId="{368810AD-2A45-47A0-A560-AE5A62445D03}">
      <dgm:prSet/>
      <dgm:spPr/>
      <dgm:t>
        <a:bodyPr/>
        <a:lstStyle/>
        <a:p>
          <a:r>
            <a:rPr lang="fr-FR" dirty="0"/>
            <a:t>Murs (dont murs de soutènement)</a:t>
          </a:r>
        </a:p>
      </dgm:t>
    </dgm:pt>
    <dgm:pt modelId="{C3B6A4E4-92A0-4BF7-91EE-7F59EB529ACD}" type="parTrans" cxnId="{09C3A871-8AEF-464F-A9FA-37985DFD6B2A}">
      <dgm:prSet/>
      <dgm:spPr/>
      <dgm:t>
        <a:bodyPr/>
        <a:lstStyle/>
        <a:p>
          <a:endParaRPr lang="fr-FR"/>
        </a:p>
      </dgm:t>
    </dgm:pt>
    <dgm:pt modelId="{0F4D9AE2-2D14-4487-A281-63A13CF735E2}" type="sibTrans" cxnId="{09C3A871-8AEF-464F-A9FA-37985DFD6B2A}">
      <dgm:prSet/>
      <dgm:spPr/>
      <dgm:t>
        <a:bodyPr/>
        <a:lstStyle/>
        <a:p>
          <a:endParaRPr lang="fr-FR"/>
        </a:p>
      </dgm:t>
    </dgm:pt>
    <dgm:pt modelId="{7BB47DD2-9E79-4918-9D2C-1806520FD604}">
      <dgm:prSet/>
      <dgm:spPr>
        <a:solidFill>
          <a:srgbClr val="FFFF00"/>
        </a:solidFill>
      </dgm:spPr>
      <dgm:t>
        <a:bodyPr/>
        <a:lstStyle/>
        <a:p>
          <a:r>
            <a:rPr lang="fr-FR" dirty="0"/>
            <a:t>Construction dont l'emprise au sol ou surface de plancher est supérieure à 150m²</a:t>
          </a:r>
        </a:p>
      </dgm:t>
    </dgm:pt>
    <dgm:pt modelId="{2D0288C8-2505-4E17-9224-064D5813A230}" type="parTrans" cxnId="{4C11DC16-7683-4481-B31E-E24DC395C258}">
      <dgm:prSet/>
      <dgm:spPr/>
      <dgm:t>
        <a:bodyPr/>
        <a:lstStyle/>
        <a:p>
          <a:endParaRPr lang="fr-FR"/>
        </a:p>
      </dgm:t>
    </dgm:pt>
    <dgm:pt modelId="{DA11C3A8-FAE6-46A4-964C-2E482296A290}" type="sibTrans" cxnId="{4C11DC16-7683-4481-B31E-E24DC395C258}">
      <dgm:prSet/>
      <dgm:spPr/>
      <dgm:t>
        <a:bodyPr/>
        <a:lstStyle/>
        <a:p>
          <a:endParaRPr lang="fr-FR"/>
        </a:p>
      </dgm:t>
    </dgm:pt>
    <dgm:pt modelId="{7C986E7C-D7EF-4196-843F-81A8AA0B6DA1}">
      <dgm:prSet/>
      <dgm:spPr/>
      <dgm:t>
        <a:bodyPr/>
        <a:lstStyle/>
        <a:p>
          <a:r>
            <a:rPr lang="fr-FR" dirty="0"/>
            <a:t>Construction dont l'emprise au sol ou surface de plancher est comprise entre 20 et 150m²</a:t>
          </a:r>
        </a:p>
      </dgm:t>
    </dgm:pt>
    <dgm:pt modelId="{31409DD4-C26A-4BC1-B583-F8F2532AC3E4}" type="parTrans" cxnId="{7300DBA5-977A-4847-97A8-6A11785D81CB}">
      <dgm:prSet/>
      <dgm:spPr/>
      <dgm:t>
        <a:bodyPr/>
        <a:lstStyle/>
        <a:p>
          <a:endParaRPr lang="fr-FR"/>
        </a:p>
      </dgm:t>
    </dgm:pt>
    <dgm:pt modelId="{1E2FEA85-D0B8-4E08-8660-9D6364CB6FFC}" type="sibTrans" cxnId="{7300DBA5-977A-4847-97A8-6A11785D81CB}">
      <dgm:prSet/>
      <dgm:spPr/>
      <dgm:t>
        <a:bodyPr/>
        <a:lstStyle/>
        <a:p>
          <a:endParaRPr lang="fr-FR"/>
        </a:p>
      </dgm:t>
    </dgm:pt>
    <dgm:pt modelId="{1DA68204-4DE6-42E2-8823-E7D1474BEB18}">
      <dgm:prSet/>
      <dgm:spPr/>
      <dgm:t>
        <a:bodyPr/>
        <a:lstStyle/>
        <a:p>
          <a:pPr>
            <a:tabLst>
              <a:tab pos="361950" algn="l"/>
            </a:tabLst>
          </a:pPr>
          <a:r>
            <a:rPr lang="fr-FR" dirty="0"/>
            <a:t>Construction dont l'emprise au sol ou surface de plancher est inférieure à 5m²</a:t>
          </a:r>
        </a:p>
      </dgm:t>
    </dgm:pt>
    <dgm:pt modelId="{4D177074-263D-4C0F-86BF-B89FF6F5982C}" type="parTrans" cxnId="{D5038F38-38AB-42EF-B2AD-B044D192B52A}">
      <dgm:prSet/>
      <dgm:spPr/>
      <dgm:t>
        <a:bodyPr/>
        <a:lstStyle/>
        <a:p>
          <a:endParaRPr lang="fr-FR"/>
        </a:p>
      </dgm:t>
    </dgm:pt>
    <dgm:pt modelId="{09A80935-EBF0-47AD-84E5-17FF49476E47}" type="sibTrans" cxnId="{D5038F38-38AB-42EF-B2AD-B044D192B52A}">
      <dgm:prSet/>
      <dgm:spPr/>
      <dgm:t>
        <a:bodyPr/>
        <a:lstStyle/>
        <a:p>
          <a:endParaRPr lang="fr-FR"/>
        </a:p>
      </dgm:t>
    </dgm:pt>
    <dgm:pt modelId="{A528F2DA-040A-4540-9DA9-73C532E075E4}">
      <dgm:prSet/>
      <dgm:spPr/>
      <dgm:t>
        <a:bodyPr/>
        <a:lstStyle/>
        <a:p>
          <a:r>
            <a:rPr lang="fr-FR" dirty="0"/>
            <a:t>Construction dont l'emprise au sol ou surface de plancher est comprise entre à 5m² et 20m²</a:t>
          </a:r>
        </a:p>
      </dgm:t>
    </dgm:pt>
    <dgm:pt modelId="{DF0F8F90-D8BD-495D-AB3B-6B34E9E8F6E1}" type="parTrans" cxnId="{7B48BD79-7222-4DF0-8201-6E771713516B}">
      <dgm:prSet/>
      <dgm:spPr/>
      <dgm:t>
        <a:bodyPr/>
        <a:lstStyle/>
        <a:p>
          <a:endParaRPr lang="fr-FR"/>
        </a:p>
      </dgm:t>
    </dgm:pt>
    <dgm:pt modelId="{5E80A7D6-7884-4A8B-BE31-6A3E09AEBC64}" type="sibTrans" cxnId="{7B48BD79-7222-4DF0-8201-6E771713516B}">
      <dgm:prSet/>
      <dgm:spPr/>
      <dgm:t>
        <a:bodyPr/>
        <a:lstStyle/>
        <a:p>
          <a:endParaRPr lang="fr-FR"/>
        </a:p>
      </dgm:t>
    </dgm:pt>
    <dgm:pt modelId="{D70DC63D-5539-4FFC-9EE4-8D5E319A16DC}">
      <dgm:prSet/>
      <dgm:spPr/>
      <dgm:t>
        <a:bodyPr/>
        <a:lstStyle/>
        <a:p>
          <a:r>
            <a:rPr lang="fr-FR" dirty="0"/>
            <a:t>Hauteur inférieure à 12m</a:t>
          </a:r>
        </a:p>
      </dgm:t>
    </dgm:pt>
    <dgm:pt modelId="{898DB134-BFD3-4202-9151-69485CD2BD02}" type="parTrans" cxnId="{BEFB5E47-9075-475D-9D15-5867718F5CE2}">
      <dgm:prSet/>
      <dgm:spPr/>
      <dgm:t>
        <a:bodyPr/>
        <a:lstStyle/>
        <a:p>
          <a:endParaRPr lang="fr-FR"/>
        </a:p>
      </dgm:t>
    </dgm:pt>
    <dgm:pt modelId="{08E3CE67-8B11-4F58-87D2-4CDAEA5C03AB}" type="sibTrans" cxnId="{BEFB5E47-9075-475D-9D15-5867718F5CE2}">
      <dgm:prSet/>
      <dgm:spPr/>
      <dgm:t>
        <a:bodyPr/>
        <a:lstStyle/>
        <a:p>
          <a:endParaRPr lang="fr-FR"/>
        </a:p>
      </dgm:t>
    </dgm:pt>
    <dgm:pt modelId="{48602813-7120-4478-81E1-D762D82E9377}">
      <dgm:prSet/>
      <dgm:spPr/>
      <dgm:t>
        <a:bodyPr/>
        <a:lstStyle/>
        <a:p>
          <a:r>
            <a:rPr lang="fr-FR" dirty="0"/>
            <a:t>Hauteur supérieure à 12m</a:t>
          </a:r>
        </a:p>
      </dgm:t>
    </dgm:pt>
    <dgm:pt modelId="{D67DDA55-4B0A-4740-86E8-64BF7D4B8E4F}" type="parTrans" cxnId="{20B23AEB-1022-41CD-AD1D-6B44424E16D5}">
      <dgm:prSet/>
      <dgm:spPr/>
      <dgm:t>
        <a:bodyPr/>
        <a:lstStyle/>
        <a:p>
          <a:endParaRPr lang="fr-FR"/>
        </a:p>
      </dgm:t>
    </dgm:pt>
    <dgm:pt modelId="{CC618149-1C58-49EC-B357-75DA05540EB3}" type="sibTrans" cxnId="{20B23AEB-1022-41CD-AD1D-6B44424E16D5}">
      <dgm:prSet/>
      <dgm:spPr/>
      <dgm:t>
        <a:bodyPr/>
        <a:lstStyle/>
        <a:p>
          <a:endParaRPr lang="fr-FR"/>
        </a:p>
      </dgm:t>
    </dgm:pt>
    <dgm:pt modelId="{51A5AEAB-E2B2-4E05-BDB2-1DA39A384D97}">
      <dgm:prSet/>
      <dgm:spPr/>
      <dgm:t>
        <a:bodyPr/>
        <a:lstStyle/>
        <a:p>
          <a:r>
            <a:rPr lang="fr-FR" dirty="0"/>
            <a:t>Hauteur supérieure à 12m</a:t>
          </a:r>
        </a:p>
      </dgm:t>
    </dgm:pt>
    <dgm:pt modelId="{91E0EEC2-8A8B-414A-B8F2-EE5AA91C156D}" type="parTrans" cxnId="{7489A3C7-E889-48F7-95C1-5E9ED2D95A4F}">
      <dgm:prSet/>
      <dgm:spPr/>
      <dgm:t>
        <a:bodyPr/>
        <a:lstStyle/>
        <a:p>
          <a:endParaRPr lang="fr-FR"/>
        </a:p>
      </dgm:t>
    </dgm:pt>
    <dgm:pt modelId="{44F94045-B41C-41BB-A1D5-48183AA40858}" type="sibTrans" cxnId="{7489A3C7-E889-48F7-95C1-5E9ED2D95A4F}">
      <dgm:prSet/>
      <dgm:spPr/>
      <dgm:t>
        <a:bodyPr/>
        <a:lstStyle/>
        <a:p>
          <a:endParaRPr lang="fr-FR"/>
        </a:p>
      </dgm:t>
    </dgm:pt>
    <dgm:pt modelId="{0CFDAF44-E9D1-43A5-804D-FE9EE6EA3155}">
      <dgm:prSet/>
      <dgm:spPr/>
      <dgm:t>
        <a:bodyPr/>
        <a:lstStyle/>
        <a:p>
          <a:r>
            <a:rPr lang="fr-FR" dirty="0"/>
            <a:t>Hauteur inférieure à 12m</a:t>
          </a:r>
        </a:p>
      </dgm:t>
    </dgm:pt>
    <dgm:pt modelId="{18CFB390-5AC9-489F-9BF1-B69758F1131F}" type="parTrans" cxnId="{FB09AFFF-D86F-4105-80A6-C4E957F56936}">
      <dgm:prSet/>
      <dgm:spPr/>
      <dgm:t>
        <a:bodyPr/>
        <a:lstStyle/>
        <a:p>
          <a:endParaRPr lang="fr-FR"/>
        </a:p>
      </dgm:t>
    </dgm:pt>
    <dgm:pt modelId="{F5474E66-4CCA-4B23-9CF4-76857D20EE3A}" type="sibTrans" cxnId="{FB09AFFF-D86F-4105-80A6-C4E957F56936}">
      <dgm:prSet/>
      <dgm:spPr/>
      <dgm:t>
        <a:bodyPr/>
        <a:lstStyle/>
        <a:p>
          <a:endParaRPr lang="fr-FR"/>
        </a:p>
      </dgm:t>
    </dgm:pt>
    <dgm:pt modelId="{582E4432-2063-46B5-906D-66F367FB728B}">
      <dgm:prSet custT="1"/>
      <dgm:spPr/>
      <dgm:t>
        <a:bodyPr/>
        <a:lstStyle/>
        <a:p>
          <a:r>
            <a:rPr lang="fr-FR" sz="500" b="1" dirty="0"/>
            <a:t>DP</a:t>
          </a:r>
        </a:p>
      </dgm:t>
    </dgm:pt>
    <dgm:pt modelId="{38067252-3586-4A4C-BE30-ACD4FEAD036B}" type="parTrans" cxnId="{C1227C7F-BF19-45EB-A47A-4E00B992D748}">
      <dgm:prSet/>
      <dgm:spPr/>
      <dgm:t>
        <a:bodyPr/>
        <a:lstStyle/>
        <a:p>
          <a:endParaRPr lang="fr-FR"/>
        </a:p>
      </dgm:t>
    </dgm:pt>
    <dgm:pt modelId="{3C34F62D-FD1A-489E-A185-1CECFDB0270B}" type="sibTrans" cxnId="{C1227C7F-BF19-45EB-A47A-4E00B992D748}">
      <dgm:prSet/>
      <dgm:spPr/>
      <dgm:t>
        <a:bodyPr/>
        <a:lstStyle/>
        <a:p>
          <a:endParaRPr lang="fr-FR"/>
        </a:p>
      </dgm:t>
    </dgm:pt>
    <dgm:pt modelId="{D70C2955-3EF0-4B1E-BAAE-D9FFB182AE80}">
      <dgm:prSet custT="1"/>
      <dgm:spPr/>
      <dgm:t>
        <a:bodyPr/>
        <a:lstStyle/>
        <a:p>
          <a:r>
            <a:rPr lang="fr-FR" sz="500" b="1"/>
            <a:t>AUCUNE</a:t>
          </a:r>
          <a:endParaRPr lang="fr-FR" sz="500" b="1" dirty="0"/>
        </a:p>
      </dgm:t>
    </dgm:pt>
    <dgm:pt modelId="{6D53515F-77AA-41BE-99D4-E79284D1E2B2}" type="parTrans" cxnId="{82997095-7261-44FF-964F-DE91733FDD57}">
      <dgm:prSet/>
      <dgm:spPr/>
      <dgm:t>
        <a:bodyPr/>
        <a:lstStyle/>
        <a:p>
          <a:endParaRPr lang="fr-FR"/>
        </a:p>
      </dgm:t>
    </dgm:pt>
    <dgm:pt modelId="{B1633108-30FE-41E6-A555-2300EC25AC70}" type="sibTrans" cxnId="{82997095-7261-44FF-964F-DE91733FDD57}">
      <dgm:prSet/>
      <dgm:spPr/>
      <dgm:t>
        <a:bodyPr/>
        <a:lstStyle/>
        <a:p>
          <a:endParaRPr lang="fr-FR"/>
        </a:p>
      </dgm:t>
    </dgm:pt>
    <dgm:pt modelId="{4152A2B1-441E-4767-B4F8-009A0DEC8FFD}">
      <dgm:prSet custT="1"/>
      <dgm:spPr>
        <a:solidFill>
          <a:srgbClr val="FFFF00"/>
        </a:solidFill>
      </dgm:spPr>
      <dgm:t>
        <a:bodyPr/>
        <a:lstStyle/>
        <a:p>
          <a:r>
            <a:rPr lang="fr-FR" sz="500" b="1" dirty="0"/>
            <a:t>PERMIS DE CONSTRUIRE</a:t>
          </a:r>
        </a:p>
      </dgm:t>
    </dgm:pt>
    <dgm:pt modelId="{2F760C9E-E41A-4EFF-B567-075AFDD80921}" type="parTrans" cxnId="{2F2D752C-37A2-4F01-9B3C-7002725DA457}">
      <dgm:prSet/>
      <dgm:spPr/>
      <dgm:t>
        <a:bodyPr/>
        <a:lstStyle/>
        <a:p>
          <a:endParaRPr lang="fr-FR"/>
        </a:p>
      </dgm:t>
    </dgm:pt>
    <dgm:pt modelId="{72DCD323-C6C9-449B-ADDE-A3CCBC7BDDAF}" type="sibTrans" cxnId="{2F2D752C-37A2-4F01-9B3C-7002725DA457}">
      <dgm:prSet/>
      <dgm:spPr/>
      <dgm:t>
        <a:bodyPr/>
        <a:lstStyle/>
        <a:p>
          <a:endParaRPr lang="fr-FR"/>
        </a:p>
      </dgm:t>
    </dgm:pt>
    <dgm:pt modelId="{C6EEA002-35AB-4857-B64A-D6F3EE07DD20}">
      <dgm:prSet custT="1"/>
      <dgm:spPr/>
      <dgm:t>
        <a:bodyPr/>
        <a:lstStyle/>
        <a:p>
          <a:r>
            <a:rPr lang="fr-FR" sz="500" b="1" dirty="0"/>
            <a:t>DP</a:t>
          </a:r>
        </a:p>
      </dgm:t>
    </dgm:pt>
    <dgm:pt modelId="{2E0CDC45-5730-449E-AC9E-6F611677B753}" type="parTrans" cxnId="{E3CF3374-A710-45FB-A346-8AC286711F37}">
      <dgm:prSet/>
      <dgm:spPr/>
      <dgm:t>
        <a:bodyPr/>
        <a:lstStyle/>
        <a:p>
          <a:endParaRPr lang="fr-FR"/>
        </a:p>
      </dgm:t>
    </dgm:pt>
    <dgm:pt modelId="{65977CCC-CE90-4C8D-80E1-995271A9727D}" type="sibTrans" cxnId="{E3CF3374-A710-45FB-A346-8AC286711F37}">
      <dgm:prSet/>
      <dgm:spPr/>
      <dgm:t>
        <a:bodyPr/>
        <a:lstStyle/>
        <a:p>
          <a:endParaRPr lang="fr-FR"/>
        </a:p>
      </dgm:t>
    </dgm:pt>
    <dgm:pt modelId="{0240CA5D-B88F-4DC4-B6B8-47462F2CBF40}">
      <dgm:prSet custT="1"/>
      <dgm:spPr/>
      <dgm:t>
        <a:bodyPr/>
        <a:lstStyle/>
        <a:p>
          <a:r>
            <a:rPr lang="fr-FR" sz="500" b="1" dirty="0"/>
            <a:t>PERMIS DE CONSTRUIRE</a:t>
          </a:r>
        </a:p>
      </dgm:t>
    </dgm:pt>
    <dgm:pt modelId="{B0B0D0BE-4458-42BD-9D77-D7FC7553F1A3}" type="parTrans" cxnId="{048779DA-5D9E-4226-8B69-B0CEA3F9D62B}">
      <dgm:prSet/>
      <dgm:spPr/>
      <dgm:t>
        <a:bodyPr/>
        <a:lstStyle/>
        <a:p>
          <a:endParaRPr lang="fr-FR"/>
        </a:p>
      </dgm:t>
    </dgm:pt>
    <dgm:pt modelId="{1BD656E1-8A94-477F-B8E6-205C7DB472F4}" type="sibTrans" cxnId="{048779DA-5D9E-4226-8B69-B0CEA3F9D62B}">
      <dgm:prSet/>
      <dgm:spPr/>
      <dgm:t>
        <a:bodyPr/>
        <a:lstStyle/>
        <a:p>
          <a:endParaRPr lang="fr-FR"/>
        </a:p>
      </dgm:t>
    </dgm:pt>
    <dgm:pt modelId="{83C4563E-F2DC-4A19-8E62-68A61CDD1145}">
      <dgm:prSet custT="1"/>
      <dgm:spPr>
        <a:solidFill>
          <a:srgbClr val="FFFF00"/>
        </a:solidFill>
      </dgm:spPr>
      <dgm:t>
        <a:bodyPr/>
        <a:lstStyle/>
        <a:p>
          <a:r>
            <a:rPr lang="fr-FR" sz="500" b="1" dirty="0"/>
            <a:t>PC ARCHI</a:t>
          </a:r>
        </a:p>
      </dgm:t>
    </dgm:pt>
    <dgm:pt modelId="{6A8B80C4-4735-461F-87BE-B273BF547595}" type="parTrans" cxnId="{DB19F680-E676-4AA8-A852-9B5998939EB8}">
      <dgm:prSet/>
      <dgm:spPr/>
      <dgm:t>
        <a:bodyPr/>
        <a:lstStyle/>
        <a:p>
          <a:endParaRPr lang="fr-FR"/>
        </a:p>
      </dgm:t>
    </dgm:pt>
    <dgm:pt modelId="{BBE76729-9258-483D-9E69-193BC5F80DA3}" type="sibTrans" cxnId="{DB19F680-E676-4AA8-A852-9B5998939EB8}">
      <dgm:prSet/>
      <dgm:spPr/>
      <dgm:t>
        <a:bodyPr/>
        <a:lstStyle/>
        <a:p>
          <a:endParaRPr lang="fr-FR"/>
        </a:p>
      </dgm:t>
    </dgm:pt>
    <dgm:pt modelId="{9FF3E56A-936C-4690-A299-2E5D60C1E45D}">
      <dgm:prSet/>
      <dgm:spPr/>
      <dgm:t>
        <a:bodyPr/>
        <a:lstStyle/>
        <a:p>
          <a:r>
            <a:rPr lang="fr-FR" dirty="0"/>
            <a:t>Dans secteurs tourisme et vacances (art.R111-38)</a:t>
          </a:r>
        </a:p>
      </dgm:t>
    </dgm:pt>
    <dgm:pt modelId="{32F93027-793C-4DA0-B55C-222CB17C2D77}" type="parTrans" cxnId="{2813A341-535E-48C7-9976-182E1046247B}">
      <dgm:prSet/>
      <dgm:spPr/>
      <dgm:t>
        <a:bodyPr/>
        <a:lstStyle/>
        <a:p>
          <a:endParaRPr lang="fr-FR"/>
        </a:p>
      </dgm:t>
    </dgm:pt>
    <dgm:pt modelId="{4FCD0066-F03E-4780-BC4E-9B4F55D2C923}" type="sibTrans" cxnId="{2813A341-535E-48C7-9976-182E1046247B}">
      <dgm:prSet/>
      <dgm:spPr/>
      <dgm:t>
        <a:bodyPr/>
        <a:lstStyle/>
        <a:p>
          <a:endParaRPr lang="fr-FR"/>
        </a:p>
      </dgm:t>
    </dgm:pt>
    <dgm:pt modelId="{E08A85F5-B46A-4A8B-9C0F-BB9CB31B9BC1}">
      <dgm:prSet custT="1"/>
      <dgm:spPr/>
      <dgm:t>
        <a:bodyPr/>
        <a:lstStyle/>
        <a:p>
          <a:r>
            <a:rPr lang="fr-FR" sz="400" dirty="0"/>
            <a:t>Construction dont l'emprise au sol ou surface de plancher est inférieure ou égale à 35m²</a:t>
          </a:r>
        </a:p>
      </dgm:t>
    </dgm:pt>
    <dgm:pt modelId="{1D2D9C59-60FF-430F-97E2-37E59F2BCA76}" type="parTrans" cxnId="{74AD8589-50B5-4227-9F56-DF974311F4F5}">
      <dgm:prSet/>
      <dgm:spPr/>
      <dgm:t>
        <a:bodyPr/>
        <a:lstStyle/>
        <a:p>
          <a:endParaRPr lang="fr-FR"/>
        </a:p>
      </dgm:t>
    </dgm:pt>
    <dgm:pt modelId="{C8D4B843-5CC4-45D0-9120-133401F8C2E9}" type="sibTrans" cxnId="{74AD8589-50B5-4227-9F56-DF974311F4F5}">
      <dgm:prSet/>
      <dgm:spPr/>
      <dgm:t>
        <a:bodyPr/>
        <a:lstStyle/>
        <a:p>
          <a:endParaRPr lang="fr-FR"/>
        </a:p>
      </dgm:t>
    </dgm:pt>
    <dgm:pt modelId="{D6996433-E119-462B-AF14-7FE50E0AEB6D}">
      <dgm:prSet custT="1"/>
      <dgm:spPr/>
      <dgm:t>
        <a:bodyPr/>
        <a:lstStyle/>
        <a:p>
          <a:r>
            <a:rPr lang="fr-FR" sz="400" dirty="0"/>
            <a:t>Construction dont l'emprise au sol ou surface de plancher est supérieure à 35m²</a:t>
          </a:r>
        </a:p>
      </dgm:t>
    </dgm:pt>
    <dgm:pt modelId="{98E49934-31DD-49C2-BC04-4FDA4B9C2A9E}" type="parTrans" cxnId="{B5D1B978-3368-4D13-B4DB-730D8CB1F8D9}">
      <dgm:prSet/>
      <dgm:spPr/>
      <dgm:t>
        <a:bodyPr/>
        <a:lstStyle/>
        <a:p>
          <a:endParaRPr lang="fr-FR"/>
        </a:p>
      </dgm:t>
    </dgm:pt>
    <dgm:pt modelId="{74CBBBAA-ABEE-4B96-B90C-0C4F43BA1E3F}" type="sibTrans" cxnId="{B5D1B978-3368-4D13-B4DB-730D8CB1F8D9}">
      <dgm:prSet/>
      <dgm:spPr/>
      <dgm:t>
        <a:bodyPr/>
        <a:lstStyle/>
        <a:p>
          <a:endParaRPr lang="fr-FR"/>
        </a:p>
      </dgm:t>
    </dgm:pt>
    <dgm:pt modelId="{B7154664-5BA3-4B87-BFF7-8CC5DF8175C8}">
      <dgm:prSet custT="1"/>
      <dgm:spPr/>
      <dgm:t>
        <a:bodyPr/>
        <a:lstStyle/>
        <a:p>
          <a:r>
            <a:rPr lang="fr-FR" sz="900" b="1"/>
            <a:t>AUCUNE</a:t>
          </a:r>
          <a:endParaRPr lang="fr-FR" sz="900" dirty="0"/>
        </a:p>
      </dgm:t>
    </dgm:pt>
    <dgm:pt modelId="{DF3AD30E-C6E0-4F76-BE68-68DDB46A55BB}" type="parTrans" cxnId="{C54D98A9-B161-46F6-92F1-C590B685695F}">
      <dgm:prSet/>
      <dgm:spPr/>
      <dgm:t>
        <a:bodyPr/>
        <a:lstStyle/>
        <a:p>
          <a:endParaRPr lang="fr-FR"/>
        </a:p>
      </dgm:t>
    </dgm:pt>
    <dgm:pt modelId="{85988A67-7D9C-48C8-B770-779000F7A5CD}" type="sibTrans" cxnId="{C54D98A9-B161-46F6-92F1-C590B685695F}">
      <dgm:prSet/>
      <dgm:spPr/>
      <dgm:t>
        <a:bodyPr/>
        <a:lstStyle/>
        <a:p>
          <a:endParaRPr lang="fr-FR"/>
        </a:p>
      </dgm:t>
    </dgm:pt>
    <dgm:pt modelId="{416EACF6-7A0A-4249-8768-113FADC50E72}">
      <dgm:prSet/>
      <dgm:spPr/>
      <dgm:t>
        <a:bodyPr/>
        <a:lstStyle/>
        <a:p>
          <a:r>
            <a:rPr lang="fr-FR" dirty="0"/>
            <a:t>Hauteur du mât/nacelle inférieur à 12m</a:t>
          </a:r>
        </a:p>
      </dgm:t>
    </dgm:pt>
    <dgm:pt modelId="{53812342-9928-4E35-B404-7BF82FAEA5AE}" type="parTrans" cxnId="{2F17F1EB-4A57-47B0-B032-1C6055D25E47}">
      <dgm:prSet/>
      <dgm:spPr/>
      <dgm:t>
        <a:bodyPr/>
        <a:lstStyle/>
        <a:p>
          <a:endParaRPr lang="fr-FR"/>
        </a:p>
      </dgm:t>
    </dgm:pt>
    <dgm:pt modelId="{1962865F-E1FA-4BC2-9A5C-3655349BC1C6}" type="sibTrans" cxnId="{2F17F1EB-4A57-47B0-B032-1C6055D25E47}">
      <dgm:prSet/>
      <dgm:spPr/>
      <dgm:t>
        <a:bodyPr/>
        <a:lstStyle/>
        <a:p>
          <a:endParaRPr lang="fr-FR"/>
        </a:p>
      </dgm:t>
    </dgm:pt>
    <dgm:pt modelId="{F6DCCDFE-A92E-45D5-BBEE-2683AAEAB439}">
      <dgm:prSet custT="1"/>
      <dgm:spPr/>
      <dgm:t>
        <a:bodyPr/>
        <a:lstStyle/>
        <a:p>
          <a:r>
            <a:rPr lang="fr-FR" sz="400" dirty="0"/>
            <a:t>Installation panneaux photovoltaïques au sol inférieur à 3kW</a:t>
          </a:r>
        </a:p>
      </dgm:t>
    </dgm:pt>
    <dgm:pt modelId="{5A423879-BA4C-4D82-B111-C5AF5ACAC11F}" type="parTrans" cxnId="{5574C569-A9AF-4535-9A92-A6A830614FB1}">
      <dgm:prSet/>
      <dgm:spPr/>
      <dgm:t>
        <a:bodyPr/>
        <a:lstStyle/>
        <a:p>
          <a:endParaRPr lang="fr-FR"/>
        </a:p>
      </dgm:t>
    </dgm:pt>
    <dgm:pt modelId="{96CFB421-FDA1-4849-8F34-60CB4EE6A208}" type="sibTrans" cxnId="{5574C569-A9AF-4535-9A92-A6A830614FB1}">
      <dgm:prSet/>
      <dgm:spPr/>
      <dgm:t>
        <a:bodyPr/>
        <a:lstStyle/>
        <a:p>
          <a:endParaRPr lang="fr-FR"/>
        </a:p>
      </dgm:t>
    </dgm:pt>
    <dgm:pt modelId="{E2F728ED-81AF-4400-A9F2-316419D7FDF4}">
      <dgm:prSet/>
      <dgm:spPr/>
      <dgm:t>
        <a:bodyPr/>
        <a:lstStyle/>
        <a:p>
          <a:r>
            <a:rPr lang="fr-FR" b="1" dirty="0"/>
            <a:t>AUCUNE</a:t>
          </a:r>
          <a:endParaRPr lang="fr-FR" dirty="0"/>
        </a:p>
      </dgm:t>
    </dgm:pt>
    <dgm:pt modelId="{762BC69A-5735-49BB-82FC-257C8E9C05CA}" type="parTrans" cxnId="{03125F67-5741-4093-ACE0-152F966290F4}">
      <dgm:prSet/>
      <dgm:spPr/>
      <dgm:t>
        <a:bodyPr/>
        <a:lstStyle/>
        <a:p>
          <a:endParaRPr lang="fr-FR"/>
        </a:p>
      </dgm:t>
    </dgm:pt>
    <dgm:pt modelId="{51C92847-E653-4670-B6D0-561076A556BD}" type="sibTrans" cxnId="{03125F67-5741-4093-ACE0-152F966290F4}">
      <dgm:prSet/>
      <dgm:spPr/>
      <dgm:t>
        <a:bodyPr/>
        <a:lstStyle/>
        <a:p>
          <a:endParaRPr lang="fr-FR"/>
        </a:p>
      </dgm:t>
    </dgm:pt>
    <dgm:pt modelId="{17E45DA7-D399-4CF1-B7A1-DADB8DE9FE8F}">
      <dgm:prSet/>
      <dgm:spPr/>
      <dgm:t>
        <a:bodyPr/>
        <a:lstStyle/>
        <a:p>
          <a:r>
            <a:rPr lang="fr-FR" dirty="0"/>
            <a:t>Superficie du bassin inférieure ou égale à 10m²</a:t>
          </a:r>
        </a:p>
      </dgm:t>
    </dgm:pt>
    <dgm:pt modelId="{2CE6BA2D-6E98-45DF-9306-54F8CD492F27}" type="parTrans" cxnId="{72371DC9-6372-440C-9CE7-F8F10705B184}">
      <dgm:prSet/>
      <dgm:spPr/>
      <dgm:t>
        <a:bodyPr/>
        <a:lstStyle/>
        <a:p>
          <a:endParaRPr lang="fr-FR"/>
        </a:p>
      </dgm:t>
    </dgm:pt>
    <dgm:pt modelId="{024E9659-62D6-4911-BC07-89A929969EE3}" type="sibTrans" cxnId="{72371DC9-6372-440C-9CE7-F8F10705B184}">
      <dgm:prSet/>
      <dgm:spPr/>
      <dgm:t>
        <a:bodyPr/>
        <a:lstStyle/>
        <a:p>
          <a:endParaRPr lang="fr-FR"/>
        </a:p>
      </dgm:t>
    </dgm:pt>
    <dgm:pt modelId="{ABEF030A-CB45-440B-959F-179FD5FD8412}">
      <dgm:prSet/>
      <dgm:spPr/>
      <dgm:t>
        <a:bodyPr/>
        <a:lstStyle/>
        <a:p>
          <a:r>
            <a:rPr lang="fr-FR" b="1"/>
            <a:t>AUCUNE</a:t>
          </a:r>
          <a:endParaRPr lang="fr-FR" dirty="0"/>
        </a:p>
      </dgm:t>
    </dgm:pt>
    <dgm:pt modelId="{C5615E65-4412-43E0-BF42-C2E141F48BBB}" type="parTrans" cxnId="{C94EBEC4-2BCB-41A6-BEEE-5F507F20591E}">
      <dgm:prSet/>
      <dgm:spPr/>
      <dgm:t>
        <a:bodyPr/>
        <a:lstStyle/>
        <a:p>
          <a:endParaRPr lang="fr-FR"/>
        </a:p>
      </dgm:t>
    </dgm:pt>
    <dgm:pt modelId="{97AF0B60-E9D2-4E3F-BF8F-79C90A9624EA}" type="sibTrans" cxnId="{C94EBEC4-2BCB-41A6-BEEE-5F507F20591E}">
      <dgm:prSet/>
      <dgm:spPr/>
      <dgm:t>
        <a:bodyPr/>
        <a:lstStyle/>
        <a:p>
          <a:endParaRPr lang="fr-FR"/>
        </a:p>
      </dgm:t>
    </dgm:pt>
    <dgm:pt modelId="{29C8F6AC-D630-4578-8412-617EDB417474}">
      <dgm:prSet/>
      <dgm:spPr/>
      <dgm:t>
        <a:bodyPr/>
        <a:lstStyle/>
        <a:p>
          <a:r>
            <a:rPr lang="fr-FR" dirty="0"/>
            <a:t>Hauteur inférieure ou égale à 1,80m</a:t>
          </a:r>
        </a:p>
      </dgm:t>
    </dgm:pt>
    <dgm:pt modelId="{D2C02623-04ED-49CE-9B1D-0D5B578A18C2}" type="parTrans" cxnId="{707024DD-1D2A-4479-B0B7-3835E953343F}">
      <dgm:prSet/>
      <dgm:spPr/>
      <dgm:t>
        <a:bodyPr/>
        <a:lstStyle/>
        <a:p>
          <a:endParaRPr lang="fr-FR"/>
        </a:p>
      </dgm:t>
    </dgm:pt>
    <dgm:pt modelId="{577D6CC7-AE72-499D-A20C-793A46305A81}" type="sibTrans" cxnId="{707024DD-1D2A-4479-B0B7-3835E953343F}">
      <dgm:prSet/>
      <dgm:spPr/>
      <dgm:t>
        <a:bodyPr/>
        <a:lstStyle/>
        <a:p>
          <a:endParaRPr lang="fr-FR"/>
        </a:p>
      </dgm:t>
    </dgm:pt>
    <dgm:pt modelId="{05F89EE1-1433-4577-82D5-7837A0D17B5A}">
      <dgm:prSet/>
      <dgm:spPr/>
      <dgm:t>
        <a:bodyPr/>
        <a:lstStyle/>
        <a:p>
          <a:r>
            <a:rPr lang="fr-FR" b="1" dirty="0"/>
            <a:t>AUCUNE</a:t>
          </a:r>
          <a:endParaRPr lang="fr-FR" dirty="0"/>
        </a:p>
      </dgm:t>
    </dgm:pt>
    <dgm:pt modelId="{CA4316DF-689D-46C6-A6CA-5B3AE20B645D}" type="parTrans" cxnId="{89636E3E-0630-46F7-ACD3-18D68404B9CB}">
      <dgm:prSet/>
      <dgm:spPr/>
      <dgm:t>
        <a:bodyPr/>
        <a:lstStyle/>
        <a:p>
          <a:endParaRPr lang="fr-FR"/>
        </a:p>
      </dgm:t>
    </dgm:pt>
    <dgm:pt modelId="{2EDD82A9-0229-46F5-9204-6D65368F85F9}" type="sibTrans" cxnId="{89636E3E-0630-46F7-ACD3-18D68404B9CB}">
      <dgm:prSet/>
      <dgm:spPr/>
      <dgm:t>
        <a:bodyPr/>
        <a:lstStyle/>
        <a:p>
          <a:endParaRPr lang="fr-FR"/>
        </a:p>
      </dgm:t>
    </dgm:pt>
    <dgm:pt modelId="{1F17029C-B5E2-408C-A2F4-8D39AC3E6EBC}">
      <dgm:prSet/>
      <dgm:spPr/>
      <dgm:t>
        <a:bodyPr/>
        <a:lstStyle/>
        <a:p>
          <a:r>
            <a:rPr lang="fr-FR" dirty="0"/>
            <a:t>Sauf dispositions particulières PLU</a:t>
          </a:r>
        </a:p>
      </dgm:t>
    </dgm:pt>
    <dgm:pt modelId="{C846C0C1-C36D-4007-AC71-6879F3F4718E}" type="parTrans" cxnId="{73E6934D-8192-4F3E-BD32-A78DD2787A30}">
      <dgm:prSet/>
      <dgm:spPr/>
      <dgm:t>
        <a:bodyPr/>
        <a:lstStyle/>
        <a:p>
          <a:endParaRPr lang="fr-FR"/>
        </a:p>
      </dgm:t>
    </dgm:pt>
    <dgm:pt modelId="{FD83EFEC-65E5-4826-833C-772244F4EE1F}" type="sibTrans" cxnId="{73E6934D-8192-4F3E-BD32-A78DD2787A30}">
      <dgm:prSet/>
      <dgm:spPr/>
      <dgm:t>
        <a:bodyPr/>
        <a:lstStyle/>
        <a:p>
          <a:endParaRPr lang="fr-FR"/>
        </a:p>
      </dgm:t>
    </dgm:pt>
    <dgm:pt modelId="{B2A57F0A-F96B-4C64-AFD8-50150ADB4666}">
      <dgm:prSet/>
      <dgm:spPr/>
      <dgm:t>
        <a:bodyPr/>
        <a:lstStyle/>
        <a:p>
          <a:r>
            <a:rPr lang="fr-FR" dirty="0"/>
            <a:t>Hauteur inférieure à 2m</a:t>
          </a:r>
        </a:p>
      </dgm:t>
    </dgm:pt>
    <dgm:pt modelId="{EE1FBC14-F5EB-49A7-8559-E69C2E1B60DB}" type="parTrans" cxnId="{12479F48-DDF5-48C2-86C6-077A39858D20}">
      <dgm:prSet/>
      <dgm:spPr/>
      <dgm:t>
        <a:bodyPr/>
        <a:lstStyle/>
        <a:p>
          <a:endParaRPr lang="fr-FR"/>
        </a:p>
      </dgm:t>
    </dgm:pt>
    <dgm:pt modelId="{7549D8D3-FC3B-4E20-BD93-D15F37F6752A}" type="sibTrans" cxnId="{12479F48-DDF5-48C2-86C6-077A39858D20}">
      <dgm:prSet/>
      <dgm:spPr/>
      <dgm:t>
        <a:bodyPr/>
        <a:lstStyle/>
        <a:p>
          <a:endParaRPr lang="fr-FR"/>
        </a:p>
      </dgm:t>
    </dgm:pt>
    <dgm:pt modelId="{531B2397-0A22-4428-AB7F-F3B67BCD86D3}">
      <dgm:prSet/>
      <dgm:spPr/>
      <dgm:t>
        <a:bodyPr/>
        <a:lstStyle/>
        <a:p>
          <a:r>
            <a:rPr lang="fr-FR" b="1"/>
            <a:t>AUCUNE</a:t>
          </a:r>
          <a:endParaRPr lang="fr-FR" dirty="0"/>
        </a:p>
      </dgm:t>
    </dgm:pt>
    <dgm:pt modelId="{00551D98-4525-48A1-8AD4-3FA245158552}" type="parTrans" cxnId="{E94B1916-94E0-4D30-8536-B911C953D51C}">
      <dgm:prSet/>
      <dgm:spPr/>
      <dgm:t>
        <a:bodyPr/>
        <a:lstStyle/>
        <a:p>
          <a:endParaRPr lang="fr-FR"/>
        </a:p>
      </dgm:t>
    </dgm:pt>
    <dgm:pt modelId="{B4ACCA3E-81C0-481C-AFB0-409EC42DBC73}" type="sibTrans" cxnId="{E94B1916-94E0-4D30-8536-B911C953D51C}">
      <dgm:prSet/>
      <dgm:spPr/>
      <dgm:t>
        <a:bodyPr/>
        <a:lstStyle/>
        <a:p>
          <a:endParaRPr lang="fr-FR"/>
        </a:p>
      </dgm:t>
    </dgm:pt>
    <dgm:pt modelId="{29F15E14-E116-4F06-A073-2D669C372337}">
      <dgm:prSet/>
      <dgm:spPr/>
      <dgm:t>
        <a:bodyPr/>
        <a:lstStyle/>
        <a:p>
          <a:r>
            <a:rPr lang="fr-FR" dirty="0"/>
            <a:t>Hauteur supérieure à 2m</a:t>
          </a:r>
        </a:p>
      </dgm:t>
    </dgm:pt>
    <dgm:pt modelId="{1E1A9CBD-5B4E-4E36-98B9-C1E763D99B9D}" type="parTrans" cxnId="{3B7D5833-6D15-4422-B0BD-EDE75BFE20BA}">
      <dgm:prSet/>
      <dgm:spPr/>
      <dgm:t>
        <a:bodyPr/>
        <a:lstStyle/>
        <a:p>
          <a:endParaRPr lang="fr-FR"/>
        </a:p>
      </dgm:t>
    </dgm:pt>
    <dgm:pt modelId="{539FAA6F-A9B3-463A-88EA-E7EC4D574CC8}" type="sibTrans" cxnId="{3B7D5833-6D15-4422-B0BD-EDE75BFE20BA}">
      <dgm:prSet/>
      <dgm:spPr/>
      <dgm:t>
        <a:bodyPr/>
        <a:lstStyle/>
        <a:p>
          <a:endParaRPr lang="fr-FR"/>
        </a:p>
      </dgm:t>
    </dgm:pt>
    <dgm:pt modelId="{CCAD5BE8-2936-4880-A0F0-6247805F1011}">
      <dgm:prSet/>
      <dgm:spPr/>
      <dgm:t>
        <a:bodyPr/>
        <a:lstStyle/>
        <a:p>
          <a:r>
            <a:rPr lang="fr-FR" dirty="0"/>
            <a:t>Absence de PLU</a:t>
          </a:r>
        </a:p>
      </dgm:t>
    </dgm:pt>
    <dgm:pt modelId="{0C792D64-292A-48BB-8298-3486481DD9D4}" type="parTrans" cxnId="{7CF1E963-08C0-45A3-BC21-8C2BD9107D56}">
      <dgm:prSet/>
      <dgm:spPr/>
      <dgm:t>
        <a:bodyPr/>
        <a:lstStyle/>
        <a:p>
          <a:endParaRPr lang="fr-FR"/>
        </a:p>
      </dgm:t>
    </dgm:pt>
    <dgm:pt modelId="{DCB20CEB-0175-4D7A-8951-F8A65E19EFE8}" type="sibTrans" cxnId="{7CF1E963-08C0-45A3-BC21-8C2BD9107D56}">
      <dgm:prSet/>
      <dgm:spPr/>
      <dgm:t>
        <a:bodyPr/>
        <a:lstStyle/>
        <a:p>
          <a:endParaRPr lang="fr-FR"/>
        </a:p>
      </dgm:t>
    </dgm:pt>
    <dgm:pt modelId="{987BCD91-2730-4DC7-8E39-5B10AF21D834}">
      <dgm:prSet/>
      <dgm:spPr/>
      <dgm:t>
        <a:bodyPr/>
        <a:lstStyle/>
        <a:p>
          <a:r>
            <a:rPr lang="fr-FR" b="1"/>
            <a:t>AUCUNE</a:t>
          </a:r>
          <a:endParaRPr lang="fr-FR" dirty="0"/>
        </a:p>
      </dgm:t>
    </dgm:pt>
    <dgm:pt modelId="{BA841932-1A3B-49DC-9AED-A221B6B71A44}" type="parTrans" cxnId="{E622F9CA-7B40-4DD5-85B1-D70907260E69}">
      <dgm:prSet/>
      <dgm:spPr/>
      <dgm:t>
        <a:bodyPr/>
        <a:lstStyle/>
        <a:p>
          <a:endParaRPr lang="fr-FR"/>
        </a:p>
      </dgm:t>
    </dgm:pt>
    <dgm:pt modelId="{8068D4CD-5041-468C-A9DC-136DA6DE720A}" type="sibTrans" cxnId="{E622F9CA-7B40-4DD5-85B1-D70907260E69}">
      <dgm:prSet/>
      <dgm:spPr/>
      <dgm:t>
        <a:bodyPr/>
        <a:lstStyle/>
        <a:p>
          <a:endParaRPr lang="fr-FR"/>
        </a:p>
      </dgm:t>
    </dgm:pt>
    <dgm:pt modelId="{90CC1564-1C2E-4A38-A3D9-7D9D579D87AF}">
      <dgm:prSet/>
      <dgm:spPr/>
      <dgm:t>
        <a:bodyPr/>
        <a:lstStyle/>
        <a:p>
          <a:r>
            <a:rPr lang="fr-FR" b="1" dirty="0"/>
            <a:t>AUCUNE</a:t>
          </a:r>
          <a:endParaRPr lang="fr-FR" dirty="0"/>
        </a:p>
      </dgm:t>
    </dgm:pt>
    <dgm:pt modelId="{8EB38CCC-1776-4AEA-BA4C-B2FDD15E51E6}" type="parTrans" cxnId="{464EA113-07D8-41B7-BC01-D5CA005368E6}">
      <dgm:prSet/>
      <dgm:spPr/>
      <dgm:t>
        <a:bodyPr/>
        <a:lstStyle/>
        <a:p>
          <a:endParaRPr lang="fr-FR"/>
        </a:p>
      </dgm:t>
    </dgm:pt>
    <dgm:pt modelId="{2930047C-1828-4C57-BEC4-D3404ABDAE7C}" type="sibTrans" cxnId="{464EA113-07D8-41B7-BC01-D5CA005368E6}">
      <dgm:prSet/>
      <dgm:spPr/>
      <dgm:t>
        <a:bodyPr/>
        <a:lstStyle/>
        <a:p>
          <a:endParaRPr lang="fr-FR"/>
        </a:p>
      </dgm:t>
    </dgm:pt>
    <dgm:pt modelId="{9B6E434F-B186-4680-9EE0-6F521F9235DC}">
      <dgm:prSet custT="1"/>
      <dgm:spPr/>
      <dgm:t>
        <a:bodyPr/>
        <a:lstStyle/>
        <a:p>
          <a:r>
            <a:rPr lang="fr-FR" sz="900" dirty="0"/>
            <a:t>Hors secteur patrimonial, sites classés et monuments historiques</a:t>
          </a:r>
        </a:p>
      </dgm:t>
    </dgm:pt>
    <dgm:pt modelId="{56D5D8E3-4B21-4EEB-8738-3BC7B941D632}" type="parTrans" cxnId="{81B19455-CB69-4AFA-A639-AE638A923B2E}">
      <dgm:prSet/>
      <dgm:spPr/>
      <dgm:t>
        <a:bodyPr/>
        <a:lstStyle/>
        <a:p>
          <a:endParaRPr lang="fr-FR"/>
        </a:p>
      </dgm:t>
    </dgm:pt>
    <dgm:pt modelId="{B9932C73-0063-4AF2-824C-2CC582049422}" type="sibTrans" cxnId="{81B19455-CB69-4AFA-A639-AE638A923B2E}">
      <dgm:prSet/>
      <dgm:spPr/>
      <dgm:t>
        <a:bodyPr/>
        <a:lstStyle/>
        <a:p>
          <a:endParaRPr lang="fr-FR"/>
        </a:p>
      </dgm:t>
    </dgm:pt>
    <dgm:pt modelId="{87C4209A-385D-403A-852F-77C1FF306F07}">
      <dgm:prSet custT="1"/>
      <dgm:spPr/>
      <dgm:t>
        <a:bodyPr/>
        <a:lstStyle/>
        <a:p>
          <a:r>
            <a:rPr lang="fr-FR" sz="600" b="0" i="0" dirty="0"/>
            <a:t>Dans le périmètre des sites patrimoniaux remarquables, dans les abords des monuments historiques, dans un site classé ou en instance de classement, dans les réserves naturelles, dans les espaces ayant vocation à être classés dans le cœur d'un futur parc national dont la création a été prise en considération en application de l'article </a:t>
          </a:r>
          <a:r>
            <a:rPr lang="fr-FR" sz="600" b="0" i="0" dirty="0">
              <a:hlinkClick xmlns:r="http://schemas.openxmlformats.org/officeDocument/2006/relationships" r:id="rId1" tooltip="Code de l"/>
            </a:rPr>
            <a:t>R. 331-4</a:t>
          </a:r>
          <a:r>
            <a:rPr lang="fr-FR" sz="600" b="0" i="0" dirty="0"/>
            <a:t> du code de l'environnement et à l'intérieur du cœur des parcs nationaux délimités en application de l'article </a:t>
          </a:r>
          <a:r>
            <a:rPr lang="fr-FR" sz="600" b="0" i="0" dirty="0">
              <a:hlinkClick xmlns:r="http://schemas.openxmlformats.org/officeDocument/2006/relationships" r:id="rId2"/>
            </a:rPr>
            <a:t>L. 331-2 </a:t>
          </a:r>
          <a:r>
            <a:rPr lang="fr-FR" sz="600" b="0" i="0" dirty="0"/>
            <a:t>du même code</a:t>
          </a:r>
          <a:endParaRPr lang="fr-FR" sz="600" dirty="0"/>
        </a:p>
      </dgm:t>
    </dgm:pt>
    <dgm:pt modelId="{59D3EF30-9647-40AB-8E94-BD887ADA6B8C}" type="parTrans" cxnId="{A59AE7BC-A8AD-4AD2-B725-0C5CDD065372}">
      <dgm:prSet/>
      <dgm:spPr/>
      <dgm:t>
        <a:bodyPr/>
        <a:lstStyle/>
        <a:p>
          <a:endParaRPr lang="fr-FR"/>
        </a:p>
      </dgm:t>
    </dgm:pt>
    <dgm:pt modelId="{B830BBBB-4C2C-43F9-B066-44C2A351C4D7}" type="sibTrans" cxnId="{A59AE7BC-A8AD-4AD2-B725-0C5CDD065372}">
      <dgm:prSet/>
      <dgm:spPr/>
      <dgm:t>
        <a:bodyPr/>
        <a:lstStyle/>
        <a:p>
          <a:endParaRPr lang="fr-FR"/>
        </a:p>
      </dgm:t>
    </dgm:pt>
    <dgm:pt modelId="{8B418EA0-3D1D-47AF-9697-2C14C3942185}">
      <dgm:prSet/>
      <dgm:spPr/>
      <dgm:t>
        <a:bodyPr/>
        <a:lstStyle/>
        <a:p>
          <a:r>
            <a:rPr lang="fr-FR" b="1"/>
            <a:t>AUCUNE</a:t>
          </a:r>
          <a:endParaRPr lang="fr-FR" dirty="0"/>
        </a:p>
      </dgm:t>
    </dgm:pt>
    <dgm:pt modelId="{B1FFD668-EC95-4E45-9FFA-4F16B0938A80}" type="parTrans" cxnId="{3E3A0E3C-337B-4F9C-A4CC-B039C135EF03}">
      <dgm:prSet/>
      <dgm:spPr/>
      <dgm:t>
        <a:bodyPr/>
        <a:lstStyle/>
        <a:p>
          <a:endParaRPr lang="fr-FR"/>
        </a:p>
      </dgm:t>
    </dgm:pt>
    <dgm:pt modelId="{ED40EE60-56B0-4854-9253-6757EB5F9BC2}" type="sibTrans" cxnId="{3E3A0E3C-337B-4F9C-A4CC-B039C135EF03}">
      <dgm:prSet/>
      <dgm:spPr/>
      <dgm:t>
        <a:bodyPr/>
        <a:lstStyle/>
        <a:p>
          <a:endParaRPr lang="fr-FR"/>
        </a:p>
      </dgm:t>
    </dgm:pt>
    <dgm:pt modelId="{2CAAAB9D-3961-4A5B-950E-EF281724CFA3}">
      <dgm:prSet/>
      <dgm:spPr/>
      <dgm:t>
        <a:bodyPr/>
        <a:lstStyle/>
        <a:p>
          <a:r>
            <a:rPr lang="fr-FR" dirty="0"/>
            <a:t>Terrasse de plain-pied</a:t>
          </a:r>
        </a:p>
      </dgm:t>
    </dgm:pt>
    <dgm:pt modelId="{B6D689BC-2A7D-48D8-810B-4F528F386262}" type="parTrans" cxnId="{8DBDC2C9-1E41-4E95-997B-ACDC752518F4}">
      <dgm:prSet/>
      <dgm:spPr/>
      <dgm:t>
        <a:bodyPr/>
        <a:lstStyle/>
        <a:p>
          <a:endParaRPr lang="fr-FR"/>
        </a:p>
      </dgm:t>
    </dgm:pt>
    <dgm:pt modelId="{9289ED97-3DC3-4803-A07F-51A7EC5217BB}" type="sibTrans" cxnId="{8DBDC2C9-1E41-4E95-997B-ACDC752518F4}">
      <dgm:prSet/>
      <dgm:spPr/>
      <dgm:t>
        <a:bodyPr/>
        <a:lstStyle/>
        <a:p>
          <a:endParaRPr lang="fr-FR"/>
        </a:p>
      </dgm:t>
    </dgm:pt>
    <dgm:pt modelId="{E6B5B0A9-0AF4-4978-B041-B1C623FE651B}">
      <dgm:prSet/>
      <dgm:spPr/>
      <dgm:t>
        <a:bodyPr/>
        <a:lstStyle/>
        <a:p>
          <a:r>
            <a:rPr lang="fr-FR" b="1"/>
            <a:t>AUCUNE</a:t>
          </a:r>
          <a:endParaRPr lang="fr-FR" dirty="0"/>
        </a:p>
      </dgm:t>
    </dgm:pt>
    <dgm:pt modelId="{7CA574BE-6881-4BD0-B4EA-068E3EAAEE94}" type="parTrans" cxnId="{9953F71F-18F9-484B-B695-A0B10B415D0A}">
      <dgm:prSet/>
      <dgm:spPr/>
      <dgm:t>
        <a:bodyPr/>
        <a:lstStyle/>
        <a:p>
          <a:endParaRPr lang="fr-FR"/>
        </a:p>
      </dgm:t>
    </dgm:pt>
    <dgm:pt modelId="{01445AAD-9811-49FD-9327-131FE93B4E52}" type="sibTrans" cxnId="{9953F71F-18F9-484B-B695-A0B10B415D0A}">
      <dgm:prSet/>
      <dgm:spPr/>
      <dgm:t>
        <a:bodyPr/>
        <a:lstStyle/>
        <a:p>
          <a:endParaRPr lang="fr-FR"/>
        </a:p>
      </dgm:t>
    </dgm:pt>
    <dgm:pt modelId="{2233A180-0506-492B-B56B-12FE41E0E7B8}">
      <dgm:prSet/>
      <dgm:spPr/>
      <dgm:t>
        <a:bodyPr/>
        <a:lstStyle/>
        <a:p>
          <a:r>
            <a:rPr lang="fr-FR" b="1" dirty="0"/>
            <a:t>AUCUNE</a:t>
          </a:r>
          <a:endParaRPr lang="fr-FR" dirty="0"/>
        </a:p>
      </dgm:t>
    </dgm:pt>
    <dgm:pt modelId="{733DFA06-9244-4AC7-860A-A2963B41C68E}" type="parTrans" cxnId="{5CBB3873-79C7-4483-B015-7778A827B622}">
      <dgm:prSet/>
      <dgm:spPr/>
      <dgm:t>
        <a:bodyPr/>
        <a:lstStyle/>
        <a:p>
          <a:endParaRPr lang="fr-FR"/>
        </a:p>
      </dgm:t>
    </dgm:pt>
    <dgm:pt modelId="{6B71AB6B-9488-4260-B15F-7B19CC24F38D}" type="sibTrans" cxnId="{5CBB3873-79C7-4483-B015-7778A827B622}">
      <dgm:prSet/>
      <dgm:spPr/>
      <dgm:t>
        <a:bodyPr/>
        <a:lstStyle/>
        <a:p>
          <a:endParaRPr lang="fr-FR"/>
        </a:p>
      </dgm:t>
    </dgm:pt>
    <dgm:pt modelId="{9A78D436-6819-478C-BF87-2B4A384B935A}">
      <dgm:prSet custT="1"/>
      <dgm:spPr/>
      <dgm:t>
        <a:bodyPr/>
        <a:lstStyle/>
        <a:p>
          <a:r>
            <a:rPr lang="fr-FR" sz="400" dirty="0"/>
            <a:t>Superficie du bassin inférieure ou égale à 10m²</a:t>
          </a:r>
        </a:p>
      </dgm:t>
    </dgm:pt>
    <dgm:pt modelId="{E0CBC604-564D-40A7-8081-9A18119E2433}" type="parTrans" cxnId="{098A4050-DA1D-46CA-A4CF-7619FCC92D8F}">
      <dgm:prSet/>
      <dgm:spPr/>
      <dgm:t>
        <a:bodyPr/>
        <a:lstStyle/>
        <a:p>
          <a:endParaRPr lang="fr-FR"/>
        </a:p>
      </dgm:t>
    </dgm:pt>
    <dgm:pt modelId="{00AAF25D-0BA1-4F3E-A2EF-B496C85A49F7}" type="sibTrans" cxnId="{098A4050-DA1D-46CA-A4CF-7619FCC92D8F}">
      <dgm:prSet/>
      <dgm:spPr/>
      <dgm:t>
        <a:bodyPr/>
        <a:lstStyle/>
        <a:p>
          <a:endParaRPr lang="fr-FR"/>
        </a:p>
      </dgm:t>
    </dgm:pt>
    <dgm:pt modelId="{67F5EE58-594C-4E0B-8482-6A6CC9C9FDB8}">
      <dgm:prSet/>
      <dgm:spPr/>
      <dgm:t>
        <a:bodyPr/>
        <a:lstStyle/>
        <a:p>
          <a:r>
            <a:rPr lang="fr-FR" b="1"/>
            <a:t>AUCUNE</a:t>
          </a:r>
          <a:endParaRPr lang="fr-FR" dirty="0"/>
        </a:p>
      </dgm:t>
    </dgm:pt>
    <dgm:pt modelId="{B5D572C6-DDFF-4A91-B464-4A679F8DFE6B}" type="parTrans" cxnId="{AE9AD27B-8B00-491E-96E7-811189CFD9BC}">
      <dgm:prSet/>
      <dgm:spPr/>
      <dgm:t>
        <a:bodyPr/>
        <a:lstStyle/>
        <a:p>
          <a:endParaRPr lang="fr-FR"/>
        </a:p>
      </dgm:t>
    </dgm:pt>
    <dgm:pt modelId="{C55F6BEC-D85F-494B-AD4E-E1ABEDF5404A}" type="sibTrans" cxnId="{AE9AD27B-8B00-491E-96E7-811189CFD9BC}">
      <dgm:prSet/>
      <dgm:spPr/>
      <dgm:t>
        <a:bodyPr/>
        <a:lstStyle/>
        <a:p>
          <a:endParaRPr lang="fr-FR"/>
        </a:p>
      </dgm:t>
    </dgm:pt>
    <dgm:pt modelId="{A1EE16DC-131B-4764-8065-5A14E6FE4038}">
      <dgm:prSet custT="1"/>
      <dgm:spPr/>
      <dgm:t>
        <a:bodyPr/>
        <a:lstStyle/>
        <a:p>
          <a:r>
            <a:rPr lang="fr-FR" sz="400" dirty="0"/>
            <a:t>Infrastructure terrestre, maritime, fluviale, portuaire ou aéroportuaire ainsi que leur équipements/installations</a:t>
          </a:r>
        </a:p>
      </dgm:t>
    </dgm:pt>
    <dgm:pt modelId="{AC5D1351-8657-486A-8708-08D96C9ECEB4}" type="parTrans" cxnId="{83C82C6B-301D-49DB-A090-0F264154890B}">
      <dgm:prSet/>
      <dgm:spPr/>
      <dgm:t>
        <a:bodyPr/>
        <a:lstStyle/>
        <a:p>
          <a:endParaRPr lang="fr-FR"/>
        </a:p>
      </dgm:t>
    </dgm:pt>
    <dgm:pt modelId="{CB20CB32-EBB5-491B-9241-6577865CB9CD}" type="sibTrans" cxnId="{83C82C6B-301D-49DB-A090-0F264154890B}">
      <dgm:prSet/>
      <dgm:spPr/>
      <dgm:t>
        <a:bodyPr/>
        <a:lstStyle/>
        <a:p>
          <a:endParaRPr lang="fr-FR"/>
        </a:p>
      </dgm:t>
    </dgm:pt>
    <dgm:pt modelId="{2436C802-9C3B-47E4-A586-9828F2B6BC9D}">
      <dgm:prSet/>
      <dgm:spPr/>
      <dgm:t>
        <a:bodyPr/>
        <a:lstStyle/>
        <a:p>
          <a:r>
            <a:rPr lang="fr-FR" b="1"/>
            <a:t>AUCUNE</a:t>
          </a:r>
          <a:endParaRPr lang="fr-FR" b="1" dirty="0"/>
        </a:p>
      </dgm:t>
    </dgm:pt>
    <dgm:pt modelId="{BCCD37AB-3C24-4B58-81AC-1AF440E43ACB}" type="parTrans" cxnId="{89CEF75A-222A-4B46-8641-CB99E92B9252}">
      <dgm:prSet/>
      <dgm:spPr/>
      <dgm:t>
        <a:bodyPr/>
        <a:lstStyle/>
        <a:p>
          <a:endParaRPr lang="fr-FR"/>
        </a:p>
      </dgm:t>
    </dgm:pt>
    <dgm:pt modelId="{2E882D22-29E5-460D-AF5F-FF8DD78747D4}" type="sibTrans" cxnId="{89CEF75A-222A-4B46-8641-CB99E92B9252}">
      <dgm:prSet/>
      <dgm:spPr/>
      <dgm:t>
        <a:bodyPr/>
        <a:lstStyle/>
        <a:p>
          <a:endParaRPr lang="fr-FR"/>
        </a:p>
      </dgm:t>
    </dgm:pt>
    <dgm:pt modelId="{122B62D6-BE0C-490C-BB21-801100BFC645}">
      <dgm:prSet/>
      <dgm:spPr/>
      <dgm:t>
        <a:bodyPr/>
        <a:lstStyle/>
        <a:p>
          <a:r>
            <a:rPr lang="fr-FR" dirty="0"/>
            <a:t>Canalisations, lignes ou câbles enterrés</a:t>
          </a:r>
        </a:p>
      </dgm:t>
    </dgm:pt>
    <dgm:pt modelId="{08940628-467B-4C98-A840-58E039EC3BF8}" type="parTrans" cxnId="{874CFF8E-0007-47D5-8762-0FC423D72A00}">
      <dgm:prSet/>
      <dgm:spPr/>
      <dgm:t>
        <a:bodyPr/>
        <a:lstStyle/>
        <a:p>
          <a:endParaRPr lang="fr-FR"/>
        </a:p>
      </dgm:t>
    </dgm:pt>
    <dgm:pt modelId="{8C19C3D8-E735-4BB5-BE42-93C867DBE5B7}" type="sibTrans" cxnId="{874CFF8E-0007-47D5-8762-0FC423D72A00}">
      <dgm:prSet/>
      <dgm:spPr/>
      <dgm:t>
        <a:bodyPr/>
        <a:lstStyle/>
        <a:p>
          <a:endParaRPr lang="fr-FR"/>
        </a:p>
      </dgm:t>
    </dgm:pt>
    <dgm:pt modelId="{041E3350-B484-4ED0-BA8E-927951ECF94D}">
      <dgm:prSet custT="1"/>
      <dgm:spPr/>
      <dgm:t>
        <a:bodyPr/>
        <a:lstStyle/>
        <a:p>
          <a:r>
            <a:rPr lang="fr-FR" sz="400" dirty="0"/>
            <a:t>Construction temporaires inférieures à 3 mois ( et + voir cas particuliers art R421-5/6/7)</a:t>
          </a:r>
        </a:p>
      </dgm:t>
    </dgm:pt>
    <dgm:pt modelId="{EB9A9587-4C43-4D05-979D-823FDF41F466}" type="parTrans" cxnId="{156FDA88-9717-44F6-8A4E-11C092239AB3}">
      <dgm:prSet/>
      <dgm:spPr/>
      <dgm:t>
        <a:bodyPr/>
        <a:lstStyle/>
        <a:p>
          <a:endParaRPr lang="fr-FR"/>
        </a:p>
      </dgm:t>
    </dgm:pt>
    <dgm:pt modelId="{140E67A3-A757-4272-946E-060BE2EC8774}" type="sibTrans" cxnId="{156FDA88-9717-44F6-8A4E-11C092239AB3}">
      <dgm:prSet/>
      <dgm:spPr/>
      <dgm:t>
        <a:bodyPr/>
        <a:lstStyle/>
        <a:p>
          <a:endParaRPr lang="fr-FR"/>
        </a:p>
      </dgm:t>
    </dgm:pt>
    <dgm:pt modelId="{FD1BDB95-5D8B-4983-AE3F-589D88F14B10}">
      <dgm:prSet/>
      <dgm:spPr/>
      <dgm:t>
        <a:bodyPr/>
        <a:lstStyle/>
        <a:p>
          <a:r>
            <a:rPr lang="fr-FR" b="1" dirty="0"/>
            <a:t>DP</a:t>
          </a:r>
        </a:p>
      </dgm:t>
    </dgm:pt>
    <dgm:pt modelId="{2C398F91-F56F-476F-8460-ECC08D5E49ED}" type="parTrans" cxnId="{0A03755F-7F93-497E-A05A-3EA9CB75688B}">
      <dgm:prSet/>
      <dgm:spPr/>
      <dgm:t>
        <a:bodyPr/>
        <a:lstStyle/>
        <a:p>
          <a:endParaRPr lang="fr-FR"/>
        </a:p>
      </dgm:t>
    </dgm:pt>
    <dgm:pt modelId="{78BA0022-6104-4913-8E4C-C51703A1B883}" type="sibTrans" cxnId="{0A03755F-7F93-497E-A05A-3EA9CB75688B}">
      <dgm:prSet/>
      <dgm:spPr/>
      <dgm:t>
        <a:bodyPr/>
        <a:lstStyle/>
        <a:p>
          <a:endParaRPr lang="fr-FR"/>
        </a:p>
      </dgm:t>
    </dgm:pt>
    <dgm:pt modelId="{6601EEB2-5B0D-469A-B2AF-C64208C0E084}">
      <dgm:prSet custT="1"/>
      <dgm:spPr/>
      <dgm:t>
        <a:bodyPr/>
        <a:lstStyle/>
        <a:p>
          <a:r>
            <a:rPr lang="fr-FR" sz="300" b="0" i="0" dirty="0"/>
            <a:t>Ouvrages et accessoires des lignes de distribution électrique tension &lt;ou= 63000V</a:t>
          </a:r>
          <a:endParaRPr lang="fr-FR" sz="300" dirty="0"/>
        </a:p>
      </dgm:t>
    </dgm:pt>
    <dgm:pt modelId="{CA65394B-5DA3-47E1-A8FF-220EDC5B21DB}" type="parTrans" cxnId="{1026288E-545F-4258-871C-11A6F9B77D85}">
      <dgm:prSet/>
      <dgm:spPr/>
      <dgm:t>
        <a:bodyPr/>
        <a:lstStyle/>
        <a:p>
          <a:endParaRPr lang="fr-FR"/>
        </a:p>
      </dgm:t>
    </dgm:pt>
    <dgm:pt modelId="{335CAB7D-1B4F-4217-95E6-32A2EEA0533E}" type="sibTrans" cxnId="{1026288E-545F-4258-871C-11A6F9B77D85}">
      <dgm:prSet/>
      <dgm:spPr/>
      <dgm:t>
        <a:bodyPr/>
        <a:lstStyle/>
        <a:p>
          <a:endParaRPr lang="fr-FR"/>
        </a:p>
      </dgm:t>
    </dgm:pt>
    <dgm:pt modelId="{097D1C3F-A7BF-4538-9DFD-F8965C123CFD}">
      <dgm:prSet/>
      <dgm:spPr/>
      <dgm:t>
        <a:bodyPr/>
        <a:lstStyle/>
        <a:p>
          <a:r>
            <a:rPr lang="fr-FR" b="1" dirty="0"/>
            <a:t>DP</a:t>
          </a:r>
        </a:p>
      </dgm:t>
    </dgm:pt>
    <dgm:pt modelId="{AD065E67-E684-49EC-A421-AC7EBB9BA628}" type="parTrans" cxnId="{E81843BF-FE57-407E-917F-D9414D23964A}">
      <dgm:prSet/>
      <dgm:spPr/>
      <dgm:t>
        <a:bodyPr/>
        <a:lstStyle/>
        <a:p>
          <a:endParaRPr lang="fr-FR"/>
        </a:p>
      </dgm:t>
    </dgm:pt>
    <dgm:pt modelId="{3385ABE8-BE3A-4D01-9F14-E29C4E6539F1}" type="sibTrans" cxnId="{E81843BF-FE57-407E-917F-D9414D23964A}">
      <dgm:prSet/>
      <dgm:spPr/>
      <dgm:t>
        <a:bodyPr/>
        <a:lstStyle/>
        <a:p>
          <a:endParaRPr lang="fr-FR"/>
        </a:p>
      </dgm:t>
    </dgm:pt>
    <dgm:pt modelId="{9F6BF67F-82C1-4F9E-926B-A89E4470A86D}">
      <dgm:prSet/>
      <dgm:spPr/>
      <dgm:t>
        <a:bodyPr/>
        <a:lstStyle/>
        <a:p>
          <a:r>
            <a:rPr lang="fr-FR" b="1" dirty="0"/>
            <a:t>DP</a:t>
          </a:r>
        </a:p>
      </dgm:t>
    </dgm:pt>
    <dgm:pt modelId="{E19C50BF-ABF1-4955-810F-C01E67B17099}" type="parTrans" cxnId="{13076118-812B-43DF-9A66-F62C46C12916}">
      <dgm:prSet/>
      <dgm:spPr/>
      <dgm:t>
        <a:bodyPr/>
        <a:lstStyle/>
        <a:p>
          <a:endParaRPr lang="fr-FR"/>
        </a:p>
      </dgm:t>
    </dgm:pt>
    <dgm:pt modelId="{877B8601-89A5-45D7-AB87-A667AE41F780}" type="sibTrans" cxnId="{13076118-812B-43DF-9A66-F62C46C12916}">
      <dgm:prSet/>
      <dgm:spPr/>
      <dgm:t>
        <a:bodyPr/>
        <a:lstStyle/>
        <a:p>
          <a:endParaRPr lang="fr-FR"/>
        </a:p>
      </dgm:t>
    </dgm:pt>
    <dgm:pt modelId="{63A4DF12-61B0-41A4-9C85-0AC519EE7431}">
      <dgm:prSet/>
      <dgm:spPr/>
      <dgm:t>
        <a:bodyPr/>
        <a:lstStyle/>
        <a:p>
          <a:r>
            <a:rPr lang="fr-FR" dirty="0"/>
            <a:t>Superficie du bassin entre 10m² et 100m²</a:t>
          </a:r>
        </a:p>
      </dgm:t>
    </dgm:pt>
    <dgm:pt modelId="{837B27D7-72EB-405F-B2AB-16C9C8628E4B}" type="parTrans" cxnId="{E1C88A63-E0F8-4169-A95A-35FF12EEAC30}">
      <dgm:prSet/>
      <dgm:spPr/>
      <dgm:t>
        <a:bodyPr/>
        <a:lstStyle/>
        <a:p>
          <a:endParaRPr lang="fr-FR"/>
        </a:p>
      </dgm:t>
    </dgm:pt>
    <dgm:pt modelId="{4B4A6DD3-8C9D-4877-BC9F-88B90850C249}" type="sibTrans" cxnId="{E1C88A63-E0F8-4169-A95A-35FF12EEAC30}">
      <dgm:prSet/>
      <dgm:spPr/>
      <dgm:t>
        <a:bodyPr/>
        <a:lstStyle/>
        <a:p>
          <a:endParaRPr lang="fr-FR"/>
        </a:p>
      </dgm:t>
    </dgm:pt>
    <dgm:pt modelId="{2D2B9FE8-4D9A-4885-B125-28488E988D4F}">
      <dgm:prSet/>
      <dgm:spPr/>
      <dgm:t>
        <a:bodyPr/>
        <a:lstStyle/>
        <a:p>
          <a:r>
            <a:rPr lang="fr-FR" dirty="0"/>
            <a:t>Non couverte (ou couverture inférieure à 1,80m)</a:t>
          </a:r>
        </a:p>
      </dgm:t>
    </dgm:pt>
    <dgm:pt modelId="{762D90D5-3376-44E4-8B38-506A6254631F}" type="parTrans" cxnId="{310C2648-AFE2-4DD1-8138-22C045D984A8}">
      <dgm:prSet/>
      <dgm:spPr/>
      <dgm:t>
        <a:bodyPr/>
        <a:lstStyle/>
        <a:p>
          <a:endParaRPr lang="fr-FR"/>
        </a:p>
      </dgm:t>
    </dgm:pt>
    <dgm:pt modelId="{87AEFF46-01CE-4BDD-99E3-7C1C0502BCAF}" type="sibTrans" cxnId="{310C2648-AFE2-4DD1-8138-22C045D984A8}">
      <dgm:prSet/>
      <dgm:spPr/>
      <dgm:t>
        <a:bodyPr/>
        <a:lstStyle/>
        <a:p>
          <a:endParaRPr lang="fr-FR"/>
        </a:p>
      </dgm:t>
    </dgm:pt>
    <dgm:pt modelId="{787FE6B7-8EA8-411F-9E85-68CC801F7B8C}">
      <dgm:prSet/>
      <dgm:spPr/>
      <dgm:t>
        <a:bodyPr/>
        <a:lstStyle/>
        <a:p>
          <a:r>
            <a:rPr lang="fr-FR" dirty="0"/>
            <a:t>Couverture supérieure à 1,80m</a:t>
          </a:r>
        </a:p>
      </dgm:t>
    </dgm:pt>
    <dgm:pt modelId="{292B0FB2-B7B3-43FE-80F5-9B6C3D0CF30B}" type="parTrans" cxnId="{FAB7978A-A35A-4B2F-BD48-86DE3B5A5D59}">
      <dgm:prSet/>
      <dgm:spPr/>
      <dgm:t>
        <a:bodyPr/>
        <a:lstStyle/>
        <a:p>
          <a:endParaRPr lang="fr-FR"/>
        </a:p>
      </dgm:t>
    </dgm:pt>
    <dgm:pt modelId="{227F0BFF-F267-4B74-A0F1-814BA2F3D380}" type="sibTrans" cxnId="{FAB7978A-A35A-4B2F-BD48-86DE3B5A5D59}">
      <dgm:prSet/>
      <dgm:spPr/>
      <dgm:t>
        <a:bodyPr/>
        <a:lstStyle/>
        <a:p>
          <a:endParaRPr lang="fr-FR"/>
        </a:p>
      </dgm:t>
    </dgm:pt>
    <dgm:pt modelId="{1BC640AA-CD7A-4AD8-8AB4-CFBC49E2D801}">
      <dgm:prSet/>
      <dgm:spPr/>
      <dgm:t>
        <a:bodyPr/>
        <a:lstStyle/>
        <a:p>
          <a:r>
            <a:rPr lang="fr-FR" b="1" dirty="0"/>
            <a:t>DP</a:t>
          </a:r>
        </a:p>
      </dgm:t>
    </dgm:pt>
    <dgm:pt modelId="{4E8C6F6E-54E9-4C92-B927-FD2D6BBF1952}" type="parTrans" cxnId="{E77CD886-572D-4AE1-92F5-53E043168F29}">
      <dgm:prSet/>
      <dgm:spPr/>
      <dgm:t>
        <a:bodyPr/>
        <a:lstStyle/>
        <a:p>
          <a:endParaRPr lang="fr-FR"/>
        </a:p>
      </dgm:t>
    </dgm:pt>
    <dgm:pt modelId="{75DE47F0-682D-426E-AF27-0D73719415D7}" type="sibTrans" cxnId="{E77CD886-572D-4AE1-92F5-53E043168F29}">
      <dgm:prSet/>
      <dgm:spPr/>
      <dgm:t>
        <a:bodyPr/>
        <a:lstStyle/>
        <a:p>
          <a:endParaRPr lang="fr-FR"/>
        </a:p>
      </dgm:t>
    </dgm:pt>
    <dgm:pt modelId="{35B70B55-AE6D-4939-AEE4-9F5EFFF4547F}">
      <dgm:prSet/>
      <dgm:spPr/>
      <dgm:t>
        <a:bodyPr/>
        <a:lstStyle/>
        <a:p>
          <a:r>
            <a:rPr lang="fr-FR" dirty="0"/>
            <a:t>Hauteur comprise entre 1,80m et 4m</a:t>
          </a:r>
        </a:p>
      </dgm:t>
    </dgm:pt>
    <dgm:pt modelId="{A190E543-2AC2-463B-93D9-250F73C200B6}" type="parTrans" cxnId="{70F22B1F-0B1A-49EE-ACB1-75716A39E990}">
      <dgm:prSet/>
      <dgm:spPr/>
      <dgm:t>
        <a:bodyPr/>
        <a:lstStyle/>
        <a:p>
          <a:endParaRPr lang="fr-FR"/>
        </a:p>
      </dgm:t>
    </dgm:pt>
    <dgm:pt modelId="{866C06AA-9FE0-44C9-B393-B5343B8EADDE}" type="sibTrans" cxnId="{70F22B1F-0B1A-49EE-ACB1-75716A39E990}">
      <dgm:prSet/>
      <dgm:spPr/>
      <dgm:t>
        <a:bodyPr/>
        <a:lstStyle/>
        <a:p>
          <a:endParaRPr lang="fr-FR"/>
        </a:p>
      </dgm:t>
    </dgm:pt>
    <dgm:pt modelId="{74FFEE1E-45DB-4A50-8125-D568FE3EDDC6}">
      <dgm:prSet/>
      <dgm:spPr/>
      <dgm:t>
        <a:bodyPr/>
        <a:lstStyle/>
        <a:p>
          <a:r>
            <a:rPr lang="fr-FR" dirty="0"/>
            <a:t>Superficie inférieure à 2000m²</a:t>
          </a:r>
        </a:p>
      </dgm:t>
    </dgm:pt>
    <dgm:pt modelId="{C7545168-DE49-4C25-A654-212BE09C91B0}" type="parTrans" cxnId="{0D44E816-28D7-4D27-8E6D-7091DD0902FD}">
      <dgm:prSet/>
      <dgm:spPr/>
      <dgm:t>
        <a:bodyPr/>
        <a:lstStyle/>
        <a:p>
          <a:endParaRPr lang="fr-FR"/>
        </a:p>
      </dgm:t>
    </dgm:pt>
    <dgm:pt modelId="{17914FA8-96A2-4FA9-8145-5B5513BCEE86}" type="sibTrans" cxnId="{0D44E816-28D7-4D27-8E6D-7091DD0902FD}">
      <dgm:prSet/>
      <dgm:spPr/>
      <dgm:t>
        <a:bodyPr/>
        <a:lstStyle/>
        <a:p>
          <a:endParaRPr lang="fr-FR"/>
        </a:p>
      </dgm:t>
    </dgm:pt>
    <dgm:pt modelId="{C97ED7CD-E058-4A0D-BBA6-2CF9C9C1EC23}">
      <dgm:prSet/>
      <dgm:spPr/>
      <dgm:t>
        <a:bodyPr/>
        <a:lstStyle/>
        <a:p>
          <a:r>
            <a:rPr lang="fr-FR" b="1" dirty="0"/>
            <a:t>DP</a:t>
          </a:r>
        </a:p>
      </dgm:t>
    </dgm:pt>
    <dgm:pt modelId="{2BF5B0C4-C3BD-455F-BDFE-8E861D25D9EE}" type="parTrans" cxnId="{B78368AC-F5ED-4192-9E46-E50B36D0ADBB}">
      <dgm:prSet/>
      <dgm:spPr/>
      <dgm:t>
        <a:bodyPr/>
        <a:lstStyle/>
        <a:p>
          <a:endParaRPr lang="fr-FR"/>
        </a:p>
      </dgm:t>
    </dgm:pt>
    <dgm:pt modelId="{7F3C0D25-1041-476C-837D-7DF93EA28FAA}" type="sibTrans" cxnId="{B78368AC-F5ED-4192-9E46-E50B36D0ADBB}">
      <dgm:prSet/>
      <dgm:spPr/>
      <dgm:t>
        <a:bodyPr/>
        <a:lstStyle/>
        <a:p>
          <a:endParaRPr lang="fr-FR"/>
        </a:p>
      </dgm:t>
    </dgm:pt>
    <dgm:pt modelId="{D9FDE704-AA25-43A8-8972-766EE2D14963}">
      <dgm:prSet custT="1"/>
      <dgm:spPr/>
      <dgm:t>
        <a:bodyPr/>
        <a:lstStyle/>
        <a:p>
          <a:r>
            <a:rPr lang="fr-FR" sz="300" dirty="0"/>
            <a:t>Installation panneaux photovoltaïques au sol supérieur à 3kW et inf.à1 </a:t>
          </a:r>
          <a:r>
            <a:rPr lang="fr-FR" sz="300" dirty="0" err="1"/>
            <a:t>mégaW</a:t>
          </a:r>
          <a:endParaRPr lang="fr-FR" sz="300" dirty="0"/>
        </a:p>
      </dgm:t>
    </dgm:pt>
    <dgm:pt modelId="{74F406A7-40F4-4D92-9CA7-5A141E0FD2E1}" type="parTrans" cxnId="{4E81A6F9-75D0-40B7-B263-619C48EF0DD9}">
      <dgm:prSet/>
      <dgm:spPr/>
      <dgm:t>
        <a:bodyPr/>
        <a:lstStyle/>
        <a:p>
          <a:endParaRPr lang="fr-FR"/>
        </a:p>
      </dgm:t>
    </dgm:pt>
    <dgm:pt modelId="{151E6F9D-BD20-4D89-A2BF-3DE744477DB6}" type="sibTrans" cxnId="{4E81A6F9-75D0-40B7-B263-619C48EF0DD9}">
      <dgm:prSet/>
      <dgm:spPr/>
      <dgm:t>
        <a:bodyPr/>
        <a:lstStyle/>
        <a:p>
          <a:endParaRPr lang="fr-FR"/>
        </a:p>
      </dgm:t>
    </dgm:pt>
    <dgm:pt modelId="{DF831458-F621-40E5-B6EB-B6886223B02F}">
      <dgm:prSet/>
      <dgm:spPr/>
      <dgm:t>
        <a:bodyPr/>
        <a:lstStyle/>
        <a:p>
          <a:r>
            <a:rPr lang="fr-FR" dirty="0"/>
            <a:t>Hauteur inférieure à 1,80m</a:t>
          </a:r>
        </a:p>
      </dgm:t>
    </dgm:pt>
    <dgm:pt modelId="{8E4F18B5-E915-49A2-9423-4D58C8294062}" type="parTrans" cxnId="{36772453-178C-4ACE-8F9C-06FA1FFD2B6D}">
      <dgm:prSet/>
      <dgm:spPr/>
      <dgm:t>
        <a:bodyPr/>
        <a:lstStyle/>
        <a:p>
          <a:endParaRPr lang="fr-FR"/>
        </a:p>
      </dgm:t>
    </dgm:pt>
    <dgm:pt modelId="{B830DBD9-6DD1-48F9-8732-AC5E666F0ECA}" type="sibTrans" cxnId="{36772453-178C-4ACE-8F9C-06FA1FFD2B6D}">
      <dgm:prSet/>
      <dgm:spPr/>
      <dgm:t>
        <a:bodyPr/>
        <a:lstStyle/>
        <a:p>
          <a:endParaRPr lang="fr-FR"/>
        </a:p>
      </dgm:t>
    </dgm:pt>
    <dgm:pt modelId="{14B185E1-40E2-4019-94D1-395276C062D6}">
      <dgm:prSet/>
      <dgm:spPr/>
      <dgm:t>
        <a:bodyPr/>
        <a:lstStyle/>
        <a:p>
          <a:r>
            <a:rPr lang="fr-FR" dirty="0"/>
            <a:t>Hauteur supérieure à 1,80m</a:t>
          </a:r>
        </a:p>
      </dgm:t>
    </dgm:pt>
    <dgm:pt modelId="{35C31337-85AA-4E81-B664-F0F0F8E08142}" type="parTrans" cxnId="{1AC39580-BFA9-4C9F-83B5-CD3A36F7A3C0}">
      <dgm:prSet/>
      <dgm:spPr/>
      <dgm:t>
        <a:bodyPr/>
        <a:lstStyle/>
        <a:p>
          <a:endParaRPr lang="fr-FR"/>
        </a:p>
      </dgm:t>
    </dgm:pt>
    <dgm:pt modelId="{1F2CAC8B-48E9-41DF-A030-0149BFC27CC5}" type="sibTrans" cxnId="{1AC39580-BFA9-4C9F-83B5-CD3A36F7A3C0}">
      <dgm:prSet/>
      <dgm:spPr/>
      <dgm:t>
        <a:bodyPr/>
        <a:lstStyle/>
        <a:p>
          <a:endParaRPr lang="fr-FR"/>
        </a:p>
      </dgm:t>
    </dgm:pt>
    <dgm:pt modelId="{B1F3CE31-B327-4E87-BBFF-A42564F594D0}">
      <dgm:prSet/>
      <dgm:spPr/>
      <dgm:t>
        <a:bodyPr/>
        <a:lstStyle/>
        <a:p>
          <a:r>
            <a:rPr lang="fr-FR" b="1"/>
            <a:t>AUCUNE</a:t>
          </a:r>
          <a:endParaRPr lang="fr-FR" dirty="0"/>
        </a:p>
      </dgm:t>
    </dgm:pt>
    <dgm:pt modelId="{6BD811BE-8E43-4240-957A-ADCA2C53EAB6}" type="parTrans" cxnId="{E5976218-F6A4-4D5E-8A53-9D0BF4988CEB}">
      <dgm:prSet/>
      <dgm:spPr/>
      <dgm:t>
        <a:bodyPr/>
        <a:lstStyle/>
        <a:p>
          <a:endParaRPr lang="fr-FR"/>
        </a:p>
      </dgm:t>
    </dgm:pt>
    <dgm:pt modelId="{2D188D03-02E1-4A73-A9D6-DEC31C7BC76D}" type="sibTrans" cxnId="{E5976218-F6A4-4D5E-8A53-9D0BF4988CEB}">
      <dgm:prSet/>
      <dgm:spPr/>
      <dgm:t>
        <a:bodyPr/>
        <a:lstStyle/>
        <a:p>
          <a:endParaRPr lang="fr-FR"/>
        </a:p>
      </dgm:t>
    </dgm:pt>
    <dgm:pt modelId="{D4397E72-F736-40A4-922C-BCAA9D3E8F83}">
      <dgm:prSet/>
      <dgm:spPr/>
      <dgm:t>
        <a:bodyPr/>
        <a:lstStyle/>
        <a:p>
          <a:r>
            <a:rPr lang="fr-FR" b="1" dirty="0"/>
            <a:t>DP</a:t>
          </a:r>
          <a:endParaRPr lang="fr-FR" dirty="0"/>
        </a:p>
      </dgm:t>
    </dgm:pt>
    <dgm:pt modelId="{AC10EDDC-5566-4622-8541-F73AADBCD0DB}" type="parTrans" cxnId="{E0A5F3EF-0064-4A7F-9872-A6C936115D58}">
      <dgm:prSet/>
      <dgm:spPr/>
      <dgm:t>
        <a:bodyPr/>
        <a:lstStyle/>
        <a:p>
          <a:endParaRPr lang="fr-FR"/>
        </a:p>
      </dgm:t>
    </dgm:pt>
    <dgm:pt modelId="{BB52F022-75BF-4480-910F-E5B623A43D5F}" type="sibTrans" cxnId="{E0A5F3EF-0064-4A7F-9872-A6C936115D58}">
      <dgm:prSet/>
      <dgm:spPr/>
      <dgm:t>
        <a:bodyPr/>
        <a:lstStyle/>
        <a:p>
          <a:endParaRPr lang="fr-FR"/>
        </a:p>
      </dgm:t>
    </dgm:pt>
    <dgm:pt modelId="{C51D0D0D-69BF-433F-BC25-656C50AC3F5A}">
      <dgm:prSet/>
      <dgm:spPr/>
      <dgm:t>
        <a:bodyPr/>
        <a:lstStyle/>
        <a:p>
          <a:r>
            <a:rPr lang="fr-FR" b="1" dirty="0"/>
            <a:t>DP</a:t>
          </a:r>
          <a:endParaRPr lang="fr-FR" dirty="0"/>
        </a:p>
      </dgm:t>
    </dgm:pt>
    <dgm:pt modelId="{3A3A948A-D006-465B-AF5E-923A53654180}" type="parTrans" cxnId="{E0849B80-869B-404B-A8D4-631DC0665A56}">
      <dgm:prSet/>
      <dgm:spPr/>
      <dgm:t>
        <a:bodyPr/>
        <a:lstStyle/>
        <a:p>
          <a:endParaRPr lang="fr-FR"/>
        </a:p>
      </dgm:t>
    </dgm:pt>
    <dgm:pt modelId="{61994C72-601E-4213-937B-935CF95703CB}" type="sibTrans" cxnId="{E0849B80-869B-404B-A8D4-631DC0665A56}">
      <dgm:prSet/>
      <dgm:spPr/>
      <dgm:t>
        <a:bodyPr/>
        <a:lstStyle/>
        <a:p>
          <a:endParaRPr lang="fr-FR"/>
        </a:p>
      </dgm:t>
    </dgm:pt>
    <dgm:pt modelId="{1898C4AC-08BB-4110-B6E5-6E1BDBB9A56E}">
      <dgm:prSet custT="1"/>
      <dgm:spPr/>
      <dgm:t>
        <a:bodyPr/>
        <a:lstStyle/>
        <a:p>
          <a:r>
            <a:rPr lang="fr-FR" sz="400" dirty="0"/>
            <a:t>Superficie du bassin supérieure à 10m² et inférieure à 100m²</a:t>
          </a:r>
        </a:p>
      </dgm:t>
    </dgm:pt>
    <dgm:pt modelId="{B8A40316-68D2-45A5-BB14-CE9AF91294B3}" type="parTrans" cxnId="{6165BD0F-C7D9-42A5-8A91-3FEBED185321}">
      <dgm:prSet/>
      <dgm:spPr/>
      <dgm:t>
        <a:bodyPr/>
        <a:lstStyle/>
        <a:p>
          <a:endParaRPr lang="fr-FR"/>
        </a:p>
      </dgm:t>
    </dgm:pt>
    <dgm:pt modelId="{9F3C5A36-BC97-44CC-9139-02DA4769B2F5}" type="sibTrans" cxnId="{6165BD0F-C7D9-42A5-8A91-3FEBED185321}">
      <dgm:prSet/>
      <dgm:spPr/>
      <dgm:t>
        <a:bodyPr/>
        <a:lstStyle/>
        <a:p>
          <a:endParaRPr lang="fr-FR"/>
        </a:p>
      </dgm:t>
    </dgm:pt>
    <dgm:pt modelId="{3458CCD0-664D-4522-9D98-1D8DB54E60D6}">
      <dgm:prSet/>
      <dgm:spPr/>
      <dgm:t>
        <a:bodyPr/>
        <a:lstStyle/>
        <a:p>
          <a:r>
            <a:rPr lang="fr-FR" b="1" dirty="0"/>
            <a:t>DP</a:t>
          </a:r>
        </a:p>
      </dgm:t>
    </dgm:pt>
    <dgm:pt modelId="{BF7E2AE4-D90A-47B5-84BF-553197CEAB43}" type="parTrans" cxnId="{F80B3B0A-14D1-4E54-BC4C-821ECBE1F3AE}">
      <dgm:prSet/>
      <dgm:spPr/>
      <dgm:t>
        <a:bodyPr/>
        <a:lstStyle/>
        <a:p>
          <a:endParaRPr lang="fr-FR"/>
        </a:p>
      </dgm:t>
    </dgm:pt>
    <dgm:pt modelId="{9D289291-165D-43D0-9E6A-37DD6A7A0AE7}" type="sibTrans" cxnId="{F80B3B0A-14D1-4E54-BC4C-821ECBE1F3AE}">
      <dgm:prSet/>
      <dgm:spPr/>
      <dgm:t>
        <a:bodyPr/>
        <a:lstStyle/>
        <a:p>
          <a:endParaRPr lang="fr-FR"/>
        </a:p>
      </dgm:t>
    </dgm:pt>
    <dgm:pt modelId="{E41C930C-0897-4122-AC3C-C792D0292B12}">
      <dgm:prSet custT="1"/>
      <dgm:spPr/>
      <dgm:t>
        <a:bodyPr/>
        <a:lstStyle/>
        <a:p>
          <a:r>
            <a:rPr lang="fr-FR" sz="400" dirty="0"/>
            <a:t>Antenne de </a:t>
          </a:r>
          <a:r>
            <a:rPr lang="fr-FR" sz="400" dirty="0" err="1"/>
            <a:t>radio-téléphonie</a:t>
          </a:r>
          <a:r>
            <a:rPr lang="fr-FR" sz="400" dirty="0"/>
            <a:t> mobile</a:t>
          </a:r>
        </a:p>
      </dgm:t>
    </dgm:pt>
    <dgm:pt modelId="{585D89FD-C0A3-4AFA-9E73-1BF630CBC5D1}" type="parTrans" cxnId="{C421D6C8-568D-4095-86A2-7FA906E3E74E}">
      <dgm:prSet/>
      <dgm:spPr/>
      <dgm:t>
        <a:bodyPr/>
        <a:lstStyle/>
        <a:p>
          <a:endParaRPr lang="fr-FR"/>
        </a:p>
      </dgm:t>
    </dgm:pt>
    <dgm:pt modelId="{05669BA7-D565-47A3-B2AF-21C7FA6332DE}" type="sibTrans" cxnId="{C421D6C8-568D-4095-86A2-7FA906E3E74E}">
      <dgm:prSet/>
      <dgm:spPr/>
      <dgm:t>
        <a:bodyPr/>
        <a:lstStyle/>
        <a:p>
          <a:endParaRPr lang="fr-FR"/>
        </a:p>
      </dgm:t>
    </dgm:pt>
    <dgm:pt modelId="{24330E36-DAE4-4FCD-A61A-295A719D2523}">
      <dgm:prSet/>
      <dgm:spPr/>
      <dgm:t>
        <a:bodyPr/>
        <a:lstStyle/>
        <a:p>
          <a:r>
            <a:rPr lang="fr-FR" dirty="0"/>
            <a:t>Surface de plancher </a:t>
          </a:r>
          <a:r>
            <a:rPr lang="fr-FR" dirty="0" err="1"/>
            <a:t>inf.à</a:t>
          </a:r>
          <a:r>
            <a:rPr lang="fr-FR" dirty="0"/>
            <a:t> 5m²</a:t>
          </a:r>
        </a:p>
      </dgm:t>
    </dgm:pt>
    <dgm:pt modelId="{8B1ED780-65D5-459B-B515-AB0CEBDB7675}" type="parTrans" cxnId="{B17FC2B6-4C75-4F78-B679-58FD71426D0F}">
      <dgm:prSet/>
      <dgm:spPr/>
      <dgm:t>
        <a:bodyPr/>
        <a:lstStyle/>
        <a:p>
          <a:endParaRPr lang="fr-FR"/>
        </a:p>
      </dgm:t>
    </dgm:pt>
    <dgm:pt modelId="{FDF8F224-A2ED-4588-B648-E8D2A0A3654E}" type="sibTrans" cxnId="{B17FC2B6-4C75-4F78-B679-58FD71426D0F}">
      <dgm:prSet/>
      <dgm:spPr/>
      <dgm:t>
        <a:bodyPr/>
        <a:lstStyle/>
        <a:p>
          <a:endParaRPr lang="fr-FR"/>
        </a:p>
      </dgm:t>
    </dgm:pt>
    <dgm:pt modelId="{41C5BB62-F038-4BFE-A1FE-9BA83BD26DDE}">
      <dgm:prSet/>
      <dgm:spPr/>
      <dgm:t>
        <a:bodyPr/>
        <a:lstStyle/>
        <a:p>
          <a:r>
            <a:rPr lang="fr-FR" dirty="0"/>
            <a:t>Surface de comprise entre 5m² et 20m²</a:t>
          </a:r>
        </a:p>
      </dgm:t>
    </dgm:pt>
    <dgm:pt modelId="{3FF9CD32-4506-4DD7-8852-EDE6F4A470F5}" type="parTrans" cxnId="{55A6B847-4CE3-4D30-BD95-A76D18A79658}">
      <dgm:prSet/>
      <dgm:spPr/>
      <dgm:t>
        <a:bodyPr/>
        <a:lstStyle/>
        <a:p>
          <a:endParaRPr lang="fr-FR"/>
        </a:p>
      </dgm:t>
    </dgm:pt>
    <dgm:pt modelId="{09AE35D0-35D8-47D0-9253-2F81486D2313}" type="sibTrans" cxnId="{55A6B847-4CE3-4D30-BD95-A76D18A79658}">
      <dgm:prSet/>
      <dgm:spPr/>
      <dgm:t>
        <a:bodyPr/>
        <a:lstStyle/>
        <a:p>
          <a:endParaRPr lang="fr-FR"/>
        </a:p>
      </dgm:t>
    </dgm:pt>
    <dgm:pt modelId="{619577D3-1E16-4F53-9BE1-56DF2DE6D7AA}">
      <dgm:prSet/>
      <dgm:spPr/>
      <dgm:t>
        <a:bodyPr/>
        <a:lstStyle/>
        <a:p>
          <a:r>
            <a:rPr lang="fr-FR" b="1" dirty="0"/>
            <a:t>AUCUNE</a:t>
          </a:r>
        </a:p>
      </dgm:t>
    </dgm:pt>
    <dgm:pt modelId="{39CA6B85-6592-4798-B99B-32DBF2AAC996}" type="parTrans" cxnId="{24D8AB3D-5439-41B5-94A7-F9AEA6195D8A}">
      <dgm:prSet/>
      <dgm:spPr/>
      <dgm:t>
        <a:bodyPr/>
        <a:lstStyle/>
        <a:p>
          <a:endParaRPr lang="fr-FR"/>
        </a:p>
      </dgm:t>
    </dgm:pt>
    <dgm:pt modelId="{427B341B-9D61-4786-B62A-2BA5D3B96A9B}" type="sibTrans" cxnId="{24D8AB3D-5439-41B5-94A7-F9AEA6195D8A}">
      <dgm:prSet/>
      <dgm:spPr/>
      <dgm:t>
        <a:bodyPr/>
        <a:lstStyle/>
        <a:p>
          <a:endParaRPr lang="fr-FR"/>
        </a:p>
      </dgm:t>
    </dgm:pt>
    <dgm:pt modelId="{C684688A-141D-4AA2-9150-7CB9084E8EAF}">
      <dgm:prSet/>
      <dgm:spPr/>
      <dgm:t>
        <a:bodyPr/>
        <a:lstStyle/>
        <a:p>
          <a:r>
            <a:rPr lang="fr-FR" b="1" dirty="0"/>
            <a:t>DP</a:t>
          </a:r>
        </a:p>
      </dgm:t>
    </dgm:pt>
    <dgm:pt modelId="{24BAA2BD-5336-41FA-B6FC-211144010760}" type="parTrans" cxnId="{BBE77A70-AF5D-45C3-A157-8A48D9D152DB}">
      <dgm:prSet/>
      <dgm:spPr/>
      <dgm:t>
        <a:bodyPr/>
        <a:lstStyle/>
        <a:p>
          <a:endParaRPr lang="fr-FR"/>
        </a:p>
      </dgm:t>
    </dgm:pt>
    <dgm:pt modelId="{FC4AD788-31E6-494D-ABC4-74E420BFD7FD}" type="sibTrans" cxnId="{BBE77A70-AF5D-45C3-A157-8A48D9D152DB}">
      <dgm:prSet/>
      <dgm:spPr/>
      <dgm:t>
        <a:bodyPr/>
        <a:lstStyle/>
        <a:p>
          <a:endParaRPr lang="fr-FR"/>
        </a:p>
      </dgm:t>
    </dgm:pt>
    <dgm:pt modelId="{030EEEE5-DA8C-493C-BD0F-1DE173479241}">
      <dgm:prSet custT="1"/>
      <dgm:spPr/>
      <dgm:t>
        <a:bodyPr/>
        <a:lstStyle/>
        <a:p>
          <a:r>
            <a:rPr lang="fr-FR" sz="200" dirty="0"/>
            <a:t>Infrastructure terrestre, maritime, fluviale, portuaire ou aéroportuaire ainsi que leur équipements/installations</a:t>
          </a:r>
        </a:p>
      </dgm:t>
    </dgm:pt>
    <dgm:pt modelId="{A4511488-C113-40C8-973B-1AF0153F69A0}" type="parTrans" cxnId="{29EBAFDE-2F5D-4B31-8336-28EACFC23A0A}">
      <dgm:prSet/>
      <dgm:spPr/>
      <dgm:t>
        <a:bodyPr/>
        <a:lstStyle/>
        <a:p>
          <a:endParaRPr lang="fr-FR"/>
        </a:p>
      </dgm:t>
    </dgm:pt>
    <dgm:pt modelId="{62C171DF-D153-4E1D-8E9A-4168E76E0697}" type="sibTrans" cxnId="{29EBAFDE-2F5D-4B31-8336-28EACFC23A0A}">
      <dgm:prSet/>
      <dgm:spPr/>
      <dgm:t>
        <a:bodyPr/>
        <a:lstStyle/>
        <a:p>
          <a:endParaRPr lang="fr-FR"/>
        </a:p>
      </dgm:t>
    </dgm:pt>
    <dgm:pt modelId="{5D06DFA5-BC70-41E4-AC2B-BFC28DFC773F}">
      <dgm:prSet custT="1"/>
      <dgm:spPr/>
      <dgm:t>
        <a:bodyPr/>
        <a:lstStyle/>
        <a:p>
          <a:r>
            <a:rPr lang="fr-FR" sz="400" b="1" dirty="0"/>
            <a:t>DP</a:t>
          </a:r>
        </a:p>
      </dgm:t>
    </dgm:pt>
    <dgm:pt modelId="{B0D31F6D-DDD5-40BC-A550-53127D326272}" type="parTrans" cxnId="{77619971-31D6-4AB9-8C44-B0DB5EE2595C}">
      <dgm:prSet/>
      <dgm:spPr/>
      <dgm:t>
        <a:bodyPr/>
        <a:lstStyle/>
        <a:p>
          <a:endParaRPr lang="fr-FR"/>
        </a:p>
      </dgm:t>
    </dgm:pt>
    <dgm:pt modelId="{645A7D73-ACC6-4350-A274-8652348363A1}" type="sibTrans" cxnId="{77619971-31D6-4AB9-8C44-B0DB5EE2595C}">
      <dgm:prSet/>
      <dgm:spPr/>
      <dgm:t>
        <a:bodyPr/>
        <a:lstStyle/>
        <a:p>
          <a:endParaRPr lang="fr-FR"/>
        </a:p>
      </dgm:t>
    </dgm:pt>
    <dgm:pt modelId="{98E33F07-C74B-47DD-99BF-AF492C40274B}">
      <dgm:prSet/>
      <dgm:spPr/>
      <dgm:t>
        <a:bodyPr/>
        <a:lstStyle/>
        <a:p>
          <a:r>
            <a:rPr lang="fr-FR" b="1" dirty="0"/>
            <a:t>AUCUNE</a:t>
          </a:r>
        </a:p>
      </dgm:t>
    </dgm:pt>
    <dgm:pt modelId="{3B44B458-DBF3-4ECF-848F-A11EE08AC227}" type="parTrans" cxnId="{2DA6FC8F-7D79-4855-BD58-0E78F3B54B5D}">
      <dgm:prSet/>
      <dgm:spPr/>
      <dgm:t>
        <a:bodyPr/>
        <a:lstStyle/>
        <a:p>
          <a:endParaRPr lang="fr-FR"/>
        </a:p>
      </dgm:t>
    </dgm:pt>
    <dgm:pt modelId="{7C7F53D0-5870-405A-A9F8-03E4F824FDB2}" type="sibTrans" cxnId="{2DA6FC8F-7D79-4855-BD58-0E78F3B54B5D}">
      <dgm:prSet/>
      <dgm:spPr/>
      <dgm:t>
        <a:bodyPr/>
        <a:lstStyle/>
        <a:p>
          <a:endParaRPr lang="fr-FR"/>
        </a:p>
      </dgm:t>
    </dgm:pt>
    <dgm:pt modelId="{B073D8B5-9CB7-4C0D-9DD3-D1BBC54FAD7F}">
      <dgm:prSet/>
      <dgm:spPr/>
      <dgm:t>
        <a:bodyPr/>
        <a:lstStyle/>
        <a:p>
          <a:r>
            <a:rPr lang="fr-FR" b="1" dirty="0"/>
            <a:t>AUCUNE</a:t>
          </a:r>
        </a:p>
      </dgm:t>
    </dgm:pt>
    <dgm:pt modelId="{40FF6F65-DEEA-4BEA-A7FB-79B33DC83284}" type="parTrans" cxnId="{3414A658-2388-4BD0-8D08-010D741F02B1}">
      <dgm:prSet/>
      <dgm:spPr/>
      <dgm:t>
        <a:bodyPr/>
        <a:lstStyle/>
        <a:p>
          <a:endParaRPr lang="fr-FR"/>
        </a:p>
      </dgm:t>
    </dgm:pt>
    <dgm:pt modelId="{855F3F19-7DE9-492F-9F00-2F29AA59384A}" type="sibTrans" cxnId="{3414A658-2388-4BD0-8D08-010D741F02B1}">
      <dgm:prSet/>
      <dgm:spPr/>
      <dgm:t>
        <a:bodyPr/>
        <a:lstStyle/>
        <a:p>
          <a:endParaRPr lang="fr-FR"/>
        </a:p>
      </dgm:t>
    </dgm:pt>
    <dgm:pt modelId="{57AE1DBE-B8C2-4EC1-8537-A105C7FE22A9}">
      <dgm:prSet/>
      <dgm:spPr/>
      <dgm:t>
        <a:bodyPr/>
        <a:lstStyle/>
        <a:p>
          <a:r>
            <a:rPr lang="fr-FR" b="1" dirty="0"/>
            <a:t>AUCUNE</a:t>
          </a:r>
        </a:p>
      </dgm:t>
    </dgm:pt>
    <dgm:pt modelId="{EA50716A-A45C-4747-93E6-570D630434CE}" type="parTrans" cxnId="{8C4581FD-278E-4699-BCF8-F95B4BF7B0A6}">
      <dgm:prSet/>
      <dgm:spPr/>
      <dgm:t>
        <a:bodyPr/>
        <a:lstStyle/>
        <a:p>
          <a:endParaRPr lang="fr-FR"/>
        </a:p>
      </dgm:t>
    </dgm:pt>
    <dgm:pt modelId="{072F9172-CD59-4E3F-9FAA-BA10B5A5F981}" type="sibTrans" cxnId="{8C4581FD-278E-4699-BCF8-F95B4BF7B0A6}">
      <dgm:prSet/>
      <dgm:spPr/>
      <dgm:t>
        <a:bodyPr/>
        <a:lstStyle/>
        <a:p>
          <a:endParaRPr lang="fr-FR"/>
        </a:p>
      </dgm:t>
    </dgm:pt>
    <dgm:pt modelId="{826EF941-231F-4FC3-AC8D-9BBDE8CD865E}">
      <dgm:prSet/>
      <dgm:spPr/>
      <dgm:t>
        <a:bodyPr/>
        <a:lstStyle/>
        <a:p>
          <a:r>
            <a:rPr lang="fr-FR" dirty="0"/>
            <a:t>Autres constructions</a:t>
          </a:r>
        </a:p>
      </dgm:t>
    </dgm:pt>
    <dgm:pt modelId="{3E250A62-D913-4B42-852C-6186B543F96F}" type="parTrans" cxnId="{B5374F35-17EC-4BF0-BDCD-52543119C02C}">
      <dgm:prSet/>
      <dgm:spPr/>
      <dgm:t>
        <a:bodyPr/>
        <a:lstStyle/>
        <a:p>
          <a:endParaRPr lang="fr-FR"/>
        </a:p>
      </dgm:t>
    </dgm:pt>
    <dgm:pt modelId="{E25DC1CA-B49E-4BE3-92D6-D32A89DE3D33}" type="sibTrans" cxnId="{B5374F35-17EC-4BF0-BDCD-52543119C02C}">
      <dgm:prSet/>
      <dgm:spPr/>
      <dgm:t>
        <a:bodyPr/>
        <a:lstStyle/>
        <a:p>
          <a:endParaRPr lang="fr-FR"/>
        </a:p>
      </dgm:t>
    </dgm:pt>
    <dgm:pt modelId="{143D8C10-2FC4-4347-8004-AD653B411BD8}">
      <dgm:prSet/>
      <dgm:spPr/>
      <dgm:t>
        <a:bodyPr/>
        <a:lstStyle/>
        <a:p>
          <a:r>
            <a:rPr lang="fr-FR" dirty="0"/>
            <a:t>Construction dont l'emprise au sol ou surface de plancher est inférieure à 20m²</a:t>
          </a:r>
        </a:p>
      </dgm:t>
    </dgm:pt>
    <dgm:pt modelId="{B8649EB3-F8B1-487A-ABFD-3F2F8A89B0EA}" type="parTrans" cxnId="{A6DC5921-8DA9-4D3E-A029-899C36EB9906}">
      <dgm:prSet/>
      <dgm:spPr/>
      <dgm:t>
        <a:bodyPr/>
        <a:lstStyle/>
        <a:p>
          <a:endParaRPr lang="fr-FR"/>
        </a:p>
      </dgm:t>
    </dgm:pt>
    <dgm:pt modelId="{B189A9EF-CE5D-487F-A16D-60DF82BE29EC}" type="sibTrans" cxnId="{A6DC5921-8DA9-4D3E-A029-899C36EB9906}">
      <dgm:prSet/>
      <dgm:spPr/>
      <dgm:t>
        <a:bodyPr/>
        <a:lstStyle/>
        <a:p>
          <a:endParaRPr lang="fr-FR"/>
        </a:p>
      </dgm:t>
    </dgm:pt>
    <dgm:pt modelId="{F55BAED7-CE7C-44A5-B7E5-675C4030ACA5}">
      <dgm:prSet/>
      <dgm:spPr/>
      <dgm:t>
        <a:bodyPr/>
        <a:lstStyle/>
        <a:p>
          <a:r>
            <a:rPr lang="fr-FR" dirty="0"/>
            <a:t>Hauteur inférieure ou égale à 12m</a:t>
          </a:r>
        </a:p>
      </dgm:t>
    </dgm:pt>
    <dgm:pt modelId="{1F5DA316-B054-4EA0-A590-5FC20861C43B}" type="parTrans" cxnId="{6EFD9D6C-9349-4341-8B4C-411002492683}">
      <dgm:prSet/>
      <dgm:spPr/>
      <dgm:t>
        <a:bodyPr/>
        <a:lstStyle/>
        <a:p>
          <a:endParaRPr lang="fr-FR"/>
        </a:p>
      </dgm:t>
    </dgm:pt>
    <dgm:pt modelId="{E976B360-6F15-456B-A86F-21B8B34C9140}" type="sibTrans" cxnId="{6EFD9D6C-9349-4341-8B4C-411002492683}">
      <dgm:prSet/>
      <dgm:spPr/>
      <dgm:t>
        <a:bodyPr/>
        <a:lstStyle/>
        <a:p>
          <a:endParaRPr lang="fr-FR"/>
        </a:p>
      </dgm:t>
    </dgm:pt>
    <dgm:pt modelId="{F9A72967-117E-42A9-8D43-78E6A6581315}">
      <dgm:prSet/>
      <dgm:spPr/>
      <dgm:t>
        <a:bodyPr/>
        <a:lstStyle/>
        <a:p>
          <a:r>
            <a:rPr lang="fr-FR" dirty="0"/>
            <a:t>Hauteur supérieure à 12m</a:t>
          </a:r>
        </a:p>
      </dgm:t>
    </dgm:pt>
    <dgm:pt modelId="{6DD38228-D0E1-4501-83D8-1EE3656CBBF8}" type="parTrans" cxnId="{AD4919FE-99A2-46D6-87F8-9EE75A4ECCCA}">
      <dgm:prSet/>
      <dgm:spPr/>
      <dgm:t>
        <a:bodyPr/>
        <a:lstStyle/>
        <a:p>
          <a:endParaRPr lang="fr-FR"/>
        </a:p>
      </dgm:t>
    </dgm:pt>
    <dgm:pt modelId="{13EB68CD-BA4E-4139-8C4B-469DAA3840F1}" type="sibTrans" cxnId="{AD4919FE-99A2-46D6-87F8-9EE75A4ECCCA}">
      <dgm:prSet/>
      <dgm:spPr/>
      <dgm:t>
        <a:bodyPr/>
        <a:lstStyle/>
        <a:p>
          <a:endParaRPr lang="fr-FR"/>
        </a:p>
      </dgm:t>
    </dgm:pt>
    <dgm:pt modelId="{864B090D-481F-45E5-9ECC-209173229805}">
      <dgm:prSet/>
      <dgm:spPr/>
      <dgm:t>
        <a:bodyPr/>
        <a:lstStyle/>
        <a:p>
          <a:r>
            <a:rPr lang="fr-FR" b="1" dirty="0"/>
            <a:t>DP</a:t>
          </a:r>
          <a:endParaRPr lang="fr-FR" dirty="0"/>
        </a:p>
      </dgm:t>
    </dgm:pt>
    <dgm:pt modelId="{227F8316-AF82-49C3-B378-A28DC8C726FA}" type="parTrans" cxnId="{6803479F-A3EE-4D9D-B77C-C7C960830CC2}">
      <dgm:prSet/>
      <dgm:spPr/>
      <dgm:t>
        <a:bodyPr/>
        <a:lstStyle/>
        <a:p>
          <a:endParaRPr lang="fr-FR"/>
        </a:p>
      </dgm:t>
    </dgm:pt>
    <dgm:pt modelId="{FA8F8A86-3F64-428D-A9D7-6A7853397D92}" type="sibTrans" cxnId="{6803479F-A3EE-4D9D-B77C-C7C960830CC2}">
      <dgm:prSet/>
      <dgm:spPr/>
      <dgm:t>
        <a:bodyPr/>
        <a:lstStyle/>
        <a:p>
          <a:endParaRPr lang="fr-FR"/>
        </a:p>
      </dgm:t>
    </dgm:pt>
    <dgm:pt modelId="{F0A74CD8-F273-4BAF-9C2A-83D39BC41D14}">
      <dgm:prSet/>
      <dgm:spPr/>
      <dgm:t>
        <a:bodyPr/>
        <a:lstStyle/>
        <a:p>
          <a:r>
            <a:rPr lang="fr-FR" dirty="0"/>
            <a:t>Ouvrages production/transport d’énergie</a:t>
          </a:r>
        </a:p>
      </dgm:t>
    </dgm:pt>
    <dgm:pt modelId="{382138F0-DE01-40DB-AC75-CA6C2DF17730}" type="parTrans" cxnId="{C0835A7E-FC65-4937-8775-89109330C979}">
      <dgm:prSet/>
      <dgm:spPr/>
      <dgm:t>
        <a:bodyPr/>
        <a:lstStyle/>
        <a:p>
          <a:endParaRPr lang="fr-FR"/>
        </a:p>
      </dgm:t>
    </dgm:pt>
    <dgm:pt modelId="{CC5CE5EB-3F10-41D8-B82B-7D541333B5C6}" type="sibTrans" cxnId="{C0835A7E-FC65-4937-8775-89109330C979}">
      <dgm:prSet/>
      <dgm:spPr/>
      <dgm:t>
        <a:bodyPr/>
        <a:lstStyle/>
        <a:p>
          <a:endParaRPr lang="fr-FR"/>
        </a:p>
      </dgm:t>
    </dgm:pt>
    <dgm:pt modelId="{A5786E5B-353A-43C9-BAAD-2CCA4D0D96D6}">
      <dgm:prSet/>
      <dgm:spPr/>
      <dgm:t>
        <a:bodyPr/>
        <a:lstStyle/>
        <a:p>
          <a:r>
            <a:rPr lang="fr-FR" dirty="0"/>
            <a:t>Ouvrages de productions d’électricité à partir de l’énergie solaire</a:t>
          </a:r>
        </a:p>
      </dgm:t>
    </dgm:pt>
    <dgm:pt modelId="{CD7F6CAD-C654-4C9B-8E46-3C3673622558}" type="parTrans" cxnId="{85E628B2-07B8-4C45-B2C3-A921A6096A08}">
      <dgm:prSet/>
      <dgm:spPr/>
      <dgm:t>
        <a:bodyPr/>
        <a:lstStyle/>
        <a:p>
          <a:endParaRPr lang="fr-FR"/>
        </a:p>
      </dgm:t>
    </dgm:pt>
    <dgm:pt modelId="{2E188109-88D4-47B2-BC65-5557C2C85B06}" type="sibTrans" cxnId="{85E628B2-07B8-4C45-B2C3-A921A6096A08}">
      <dgm:prSet/>
      <dgm:spPr/>
      <dgm:t>
        <a:bodyPr/>
        <a:lstStyle/>
        <a:p>
          <a:endParaRPr lang="fr-FR"/>
        </a:p>
      </dgm:t>
    </dgm:pt>
    <dgm:pt modelId="{696A1220-0D46-498D-87DC-8908012A0193}">
      <dgm:prSet/>
      <dgm:spPr/>
      <dgm:t>
        <a:bodyPr/>
        <a:lstStyle/>
        <a:p>
          <a:r>
            <a:rPr lang="fr-FR" dirty="0"/>
            <a:t>Installation panneaux photovoltaïques au sol inférieur à 3kW</a:t>
          </a:r>
        </a:p>
      </dgm:t>
    </dgm:pt>
    <dgm:pt modelId="{B8D33619-CAE5-4C34-B21C-FD132CEC4030}" type="parTrans" cxnId="{186665BF-C724-4149-9E10-C1F8E3033FB8}">
      <dgm:prSet/>
      <dgm:spPr/>
      <dgm:t>
        <a:bodyPr/>
        <a:lstStyle/>
        <a:p>
          <a:endParaRPr lang="fr-FR"/>
        </a:p>
      </dgm:t>
    </dgm:pt>
    <dgm:pt modelId="{942DA85D-21EB-4E58-90AD-9CA98E8DBE5B}" type="sibTrans" cxnId="{186665BF-C724-4149-9E10-C1F8E3033FB8}">
      <dgm:prSet/>
      <dgm:spPr/>
      <dgm:t>
        <a:bodyPr/>
        <a:lstStyle/>
        <a:p>
          <a:endParaRPr lang="fr-FR"/>
        </a:p>
      </dgm:t>
    </dgm:pt>
    <dgm:pt modelId="{DD5F0E08-A4A9-42E8-812D-9C7438AC4F13}">
      <dgm:prSet/>
      <dgm:spPr/>
      <dgm:t>
        <a:bodyPr/>
        <a:lstStyle/>
        <a:p>
          <a:r>
            <a:rPr lang="fr-FR" b="1" dirty="0"/>
            <a:t>DP</a:t>
          </a:r>
        </a:p>
      </dgm:t>
    </dgm:pt>
    <dgm:pt modelId="{BE670A3C-CDF7-47E7-B15D-8F769AB5A030}" type="parTrans" cxnId="{EDF1DF99-12FE-46A6-88C8-AF3853622F9E}">
      <dgm:prSet/>
      <dgm:spPr/>
      <dgm:t>
        <a:bodyPr/>
        <a:lstStyle/>
        <a:p>
          <a:endParaRPr lang="fr-FR"/>
        </a:p>
      </dgm:t>
    </dgm:pt>
    <dgm:pt modelId="{6FA0FC11-81B1-4274-8DFD-C3436A91D60E}" type="sibTrans" cxnId="{EDF1DF99-12FE-46A6-88C8-AF3853622F9E}">
      <dgm:prSet/>
      <dgm:spPr/>
      <dgm:t>
        <a:bodyPr/>
        <a:lstStyle/>
        <a:p>
          <a:endParaRPr lang="fr-FR"/>
        </a:p>
      </dgm:t>
    </dgm:pt>
    <dgm:pt modelId="{D20378DF-3D4B-4C5D-A075-FA8FA0D03C77}">
      <dgm:prSet/>
      <dgm:spPr/>
      <dgm:t>
        <a:bodyPr/>
        <a:lstStyle/>
        <a:p>
          <a:r>
            <a:rPr lang="fr-FR" dirty="0"/>
            <a:t>Murs et clôtures</a:t>
          </a:r>
        </a:p>
      </dgm:t>
    </dgm:pt>
    <dgm:pt modelId="{07E92271-5301-40A9-A2F5-078DF678DECF}" type="parTrans" cxnId="{FAF0A498-7CEA-4C2E-B45A-AF8174788BC8}">
      <dgm:prSet/>
      <dgm:spPr/>
      <dgm:t>
        <a:bodyPr/>
        <a:lstStyle/>
        <a:p>
          <a:endParaRPr lang="fr-FR"/>
        </a:p>
      </dgm:t>
    </dgm:pt>
    <dgm:pt modelId="{3C79CE9D-17FA-4EE5-A543-D945359E12E4}" type="sibTrans" cxnId="{FAF0A498-7CEA-4C2E-B45A-AF8174788BC8}">
      <dgm:prSet/>
      <dgm:spPr/>
      <dgm:t>
        <a:bodyPr/>
        <a:lstStyle/>
        <a:p>
          <a:endParaRPr lang="fr-FR"/>
        </a:p>
      </dgm:t>
    </dgm:pt>
    <dgm:pt modelId="{4B89FE2E-8048-475B-9519-D892A1A7C2B8}">
      <dgm:prSet/>
      <dgm:spPr/>
      <dgm:t>
        <a:bodyPr/>
        <a:lstStyle/>
        <a:p>
          <a:r>
            <a:rPr lang="fr-FR" b="1" dirty="0"/>
            <a:t>DP</a:t>
          </a:r>
        </a:p>
      </dgm:t>
    </dgm:pt>
    <dgm:pt modelId="{A3A8290B-37F9-45ED-BBFD-B4B0491E5EB0}" type="parTrans" cxnId="{1EC6FA05-E6D3-408B-8B9C-E873E1D9A982}">
      <dgm:prSet/>
      <dgm:spPr/>
      <dgm:t>
        <a:bodyPr/>
        <a:lstStyle/>
        <a:p>
          <a:endParaRPr lang="fr-FR"/>
        </a:p>
      </dgm:t>
    </dgm:pt>
    <dgm:pt modelId="{81CF96A0-9B7B-4725-8883-0B146914AADC}" type="sibTrans" cxnId="{1EC6FA05-E6D3-408B-8B9C-E873E1D9A982}">
      <dgm:prSet/>
      <dgm:spPr/>
      <dgm:t>
        <a:bodyPr/>
        <a:lstStyle/>
        <a:p>
          <a:endParaRPr lang="fr-FR"/>
        </a:p>
      </dgm:t>
    </dgm:pt>
    <dgm:pt modelId="{889B3449-70A0-4994-9D27-875AC3E5F9C5}">
      <dgm:prSet/>
      <dgm:spPr/>
      <dgm:t>
        <a:bodyPr/>
        <a:lstStyle/>
        <a:p>
          <a:r>
            <a:rPr lang="fr-FR" dirty="0"/>
            <a:t>Habitations légères de loisirs</a:t>
          </a:r>
        </a:p>
      </dgm:t>
    </dgm:pt>
    <dgm:pt modelId="{9EC2604F-264A-4699-AB15-483608BF1A91}" type="parTrans" cxnId="{0780EC0E-ED53-4229-B116-512D29C01B47}">
      <dgm:prSet/>
      <dgm:spPr/>
      <dgm:t>
        <a:bodyPr/>
        <a:lstStyle/>
        <a:p>
          <a:endParaRPr lang="fr-FR"/>
        </a:p>
      </dgm:t>
    </dgm:pt>
    <dgm:pt modelId="{74B67019-F66D-4CFD-A05A-D3A9400D3DFC}" type="sibTrans" cxnId="{0780EC0E-ED53-4229-B116-512D29C01B47}">
      <dgm:prSet/>
      <dgm:spPr/>
      <dgm:t>
        <a:bodyPr/>
        <a:lstStyle/>
        <a:p>
          <a:endParaRPr lang="fr-FR"/>
        </a:p>
      </dgm:t>
    </dgm:pt>
    <dgm:pt modelId="{0531F282-FBD1-4CD6-B27F-E57C13FFABEE}">
      <dgm:prSet/>
      <dgm:spPr/>
      <dgm:t>
        <a:bodyPr/>
        <a:lstStyle/>
        <a:p>
          <a:r>
            <a:rPr lang="fr-FR" b="1" dirty="0"/>
            <a:t>DP</a:t>
          </a:r>
        </a:p>
      </dgm:t>
    </dgm:pt>
    <dgm:pt modelId="{01F32027-35FA-4422-8030-10AEE48A3EE4}" type="parTrans" cxnId="{EF8AA9A3-6780-44B2-B534-E980340DC7C3}">
      <dgm:prSet/>
      <dgm:spPr/>
      <dgm:t>
        <a:bodyPr/>
        <a:lstStyle/>
        <a:p>
          <a:endParaRPr lang="fr-FR"/>
        </a:p>
      </dgm:t>
    </dgm:pt>
    <dgm:pt modelId="{8B50C67B-6C26-44A7-A4EA-85510F8733D9}" type="sibTrans" cxnId="{EF8AA9A3-6780-44B2-B534-E980340DC7C3}">
      <dgm:prSet/>
      <dgm:spPr/>
      <dgm:t>
        <a:bodyPr/>
        <a:lstStyle/>
        <a:p>
          <a:endParaRPr lang="fr-FR"/>
        </a:p>
      </dgm:t>
    </dgm:pt>
    <dgm:pt modelId="{4D2A60C3-1395-448F-AEE1-8B38DD2E0B9C}">
      <dgm:prSet/>
      <dgm:spPr/>
      <dgm:t>
        <a:bodyPr/>
        <a:lstStyle/>
        <a:p>
          <a:r>
            <a:rPr lang="fr-FR" dirty="0"/>
            <a:t>Eoliennes</a:t>
          </a:r>
        </a:p>
      </dgm:t>
    </dgm:pt>
    <dgm:pt modelId="{847F5CF8-9245-499D-BB99-539350ECDA79}" type="parTrans" cxnId="{AB356C58-DD54-4ADF-ADBA-7A5E4D4C312C}">
      <dgm:prSet/>
      <dgm:spPr/>
      <dgm:t>
        <a:bodyPr/>
        <a:lstStyle/>
        <a:p>
          <a:endParaRPr lang="fr-FR"/>
        </a:p>
      </dgm:t>
    </dgm:pt>
    <dgm:pt modelId="{8CA1034C-54D0-4C0D-91FD-E05F4C15D43A}" type="sibTrans" cxnId="{AB356C58-DD54-4ADF-ADBA-7A5E4D4C312C}">
      <dgm:prSet/>
      <dgm:spPr/>
      <dgm:t>
        <a:bodyPr/>
        <a:lstStyle/>
        <a:p>
          <a:endParaRPr lang="fr-FR"/>
        </a:p>
      </dgm:t>
    </dgm:pt>
    <dgm:pt modelId="{CBFA6970-92A0-46A2-8017-54E5B7A5786C}">
      <dgm:prSet/>
      <dgm:spPr/>
      <dgm:t>
        <a:bodyPr/>
        <a:lstStyle/>
        <a:p>
          <a:r>
            <a:rPr lang="fr-FR" dirty="0"/>
            <a:t>Hauteur inférieure ou égale à 12m</a:t>
          </a:r>
        </a:p>
      </dgm:t>
    </dgm:pt>
    <dgm:pt modelId="{B7D60612-ED61-4DFC-B433-E6F3B5378F3B}" type="parTrans" cxnId="{7FA5FADA-048E-4D43-BE83-8FB55E6C183E}">
      <dgm:prSet/>
      <dgm:spPr/>
      <dgm:t>
        <a:bodyPr/>
        <a:lstStyle/>
        <a:p>
          <a:endParaRPr lang="fr-FR"/>
        </a:p>
      </dgm:t>
    </dgm:pt>
    <dgm:pt modelId="{D4DAF22C-C5CB-45FB-9EBC-2F5A67D2B1BA}" type="sibTrans" cxnId="{7FA5FADA-048E-4D43-BE83-8FB55E6C183E}">
      <dgm:prSet/>
      <dgm:spPr/>
      <dgm:t>
        <a:bodyPr/>
        <a:lstStyle/>
        <a:p>
          <a:endParaRPr lang="fr-FR"/>
        </a:p>
      </dgm:t>
    </dgm:pt>
    <dgm:pt modelId="{4E5F6D51-0611-4B68-9365-1EF1DD90F9D3}">
      <dgm:prSet/>
      <dgm:spPr/>
      <dgm:t>
        <a:bodyPr/>
        <a:lstStyle/>
        <a:p>
          <a:r>
            <a:rPr lang="fr-FR" b="1" dirty="0"/>
            <a:t>DP</a:t>
          </a:r>
        </a:p>
      </dgm:t>
    </dgm:pt>
    <dgm:pt modelId="{AA8A0B8B-3BE4-47BF-AB58-4956DC9CABE5}" type="parTrans" cxnId="{F1A69905-A34F-49E8-9430-CB5FA796E60A}">
      <dgm:prSet/>
      <dgm:spPr/>
      <dgm:t>
        <a:bodyPr/>
        <a:lstStyle/>
        <a:p>
          <a:endParaRPr lang="fr-FR"/>
        </a:p>
      </dgm:t>
    </dgm:pt>
    <dgm:pt modelId="{07FA6171-AE62-4433-BEB8-75B39BCFDBF5}" type="sibTrans" cxnId="{F1A69905-A34F-49E8-9430-CB5FA796E60A}">
      <dgm:prSet/>
      <dgm:spPr/>
      <dgm:t>
        <a:bodyPr/>
        <a:lstStyle/>
        <a:p>
          <a:endParaRPr lang="fr-FR"/>
        </a:p>
      </dgm:t>
    </dgm:pt>
    <dgm:pt modelId="{CD497284-7C3E-4BF1-8607-D95B9F4EAD73}">
      <dgm:prSet/>
      <dgm:spPr/>
      <dgm:t>
        <a:bodyPr/>
        <a:lstStyle/>
        <a:p>
          <a:r>
            <a:rPr lang="fr-FR" dirty="0"/>
            <a:t>Ouvrages et accessoires de distribution d’énergie</a:t>
          </a:r>
        </a:p>
      </dgm:t>
    </dgm:pt>
    <dgm:pt modelId="{29D01840-036D-4C9A-9B82-6156166A2C3B}" type="parTrans" cxnId="{1279DBA3-A825-43A4-B550-036B2290BD3A}">
      <dgm:prSet/>
      <dgm:spPr/>
      <dgm:t>
        <a:bodyPr/>
        <a:lstStyle/>
        <a:p>
          <a:endParaRPr lang="fr-FR"/>
        </a:p>
      </dgm:t>
    </dgm:pt>
    <dgm:pt modelId="{60001C68-E631-4CA7-A785-D8C11873CABF}" type="sibTrans" cxnId="{1279DBA3-A825-43A4-B550-036B2290BD3A}">
      <dgm:prSet/>
      <dgm:spPr/>
      <dgm:t>
        <a:bodyPr/>
        <a:lstStyle/>
        <a:p>
          <a:endParaRPr lang="fr-FR"/>
        </a:p>
      </dgm:t>
    </dgm:pt>
    <dgm:pt modelId="{40C82772-5159-4769-8D0E-CD1FC507A4D5}">
      <dgm:prSet/>
      <dgm:spPr/>
      <dgm:t>
        <a:bodyPr/>
        <a:lstStyle/>
        <a:p>
          <a:r>
            <a:rPr lang="fr-FR" b="0" i="0" dirty="0"/>
            <a:t>Ouvrages et accessoires des lignes de distribution électrique tension &lt;63000V</a:t>
          </a:r>
          <a:endParaRPr lang="fr-FR" dirty="0"/>
        </a:p>
      </dgm:t>
    </dgm:pt>
    <dgm:pt modelId="{BCBE0194-DFF0-496D-B3AE-05B22729A42C}" type="parTrans" cxnId="{910CC723-8B79-4133-9AE4-5A2F7D4BBEDE}">
      <dgm:prSet/>
      <dgm:spPr/>
      <dgm:t>
        <a:bodyPr/>
        <a:lstStyle/>
        <a:p>
          <a:endParaRPr lang="fr-FR"/>
        </a:p>
      </dgm:t>
    </dgm:pt>
    <dgm:pt modelId="{5AC8CE8C-7E20-4B93-9801-C750FA3B2D26}" type="sibTrans" cxnId="{910CC723-8B79-4133-9AE4-5A2F7D4BBEDE}">
      <dgm:prSet/>
      <dgm:spPr/>
      <dgm:t>
        <a:bodyPr/>
        <a:lstStyle/>
        <a:p>
          <a:endParaRPr lang="fr-FR"/>
        </a:p>
      </dgm:t>
    </dgm:pt>
    <dgm:pt modelId="{EB83901B-E01D-4B82-A841-A67892F1A088}">
      <dgm:prSet/>
      <dgm:spPr/>
      <dgm:t>
        <a:bodyPr/>
        <a:lstStyle/>
        <a:p>
          <a:r>
            <a:rPr lang="fr-FR" b="1" dirty="0"/>
            <a:t>DP</a:t>
          </a:r>
        </a:p>
      </dgm:t>
    </dgm:pt>
    <dgm:pt modelId="{0C47BF7C-97A1-4CFA-BC00-FFD643A804CD}" type="parTrans" cxnId="{E63A85B0-B50E-4274-92B7-032DFCD938EA}">
      <dgm:prSet/>
      <dgm:spPr/>
      <dgm:t>
        <a:bodyPr/>
        <a:lstStyle/>
        <a:p>
          <a:endParaRPr lang="fr-FR"/>
        </a:p>
      </dgm:t>
    </dgm:pt>
    <dgm:pt modelId="{268A5CDE-11DB-4B7A-B55F-FEFDE7B86BCF}" type="sibTrans" cxnId="{E63A85B0-B50E-4274-92B7-032DFCD938EA}">
      <dgm:prSet/>
      <dgm:spPr/>
      <dgm:t>
        <a:bodyPr/>
        <a:lstStyle/>
        <a:p>
          <a:endParaRPr lang="fr-FR"/>
        </a:p>
      </dgm:t>
    </dgm:pt>
    <dgm:pt modelId="{4CF18B4F-4EFE-4422-98AD-2EE4F07EB099}">
      <dgm:prSet/>
      <dgm:spPr/>
      <dgm:t>
        <a:bodyPr/>
        <a:lstStyle/>
        <a:p>
          <a:r>
            <a:rPr lang="fr-FR" dirty="0"/>
            <a:t>Piscines</a:t>
          </a:r>
        </a:p>
      </dgm:t>
    </dgm:pt>
    <dgm:pt modelId="{58B70893-D954-4171-83DE-12F7BF30DD2F}" type="parTrans" cxnId="{B352C0DD-322A-4CA7-B13A-2AC6A87FD3EE}">
      <dgm:prSet/>
      <dgm:spPr/>
      <dgm:t>
        <a:bodyPr/>
        <a:lstStyle/>
        <a:p>
          <a:endParaRPr lang="fr-FR"/>
        </a:p>
      </dgm:t>
    </dgm:pt>
    <dgm:pt modelId="{5B3B8663-DFCA-4FBE-86F1-79295BDBDE8F}" type="sibTrans" cxnId="{B352C0DD-322A-4CA7-B13A-2AC6A87FD3EE}">
      <dgm:prSet/>
      <dgm:spPr/>
      <dgm:t>
        <a:bodyPr/>
        <a:lstStyle/>
        <a:p>
          <a:endParaRPr lang="fr-FR"/>
        </a:p>
      </dgm:t>
    </dgm:pt>
    <dgm:pt modelId="{367DD900-699B-4513-9664-E22075F82CEA}">
      <dgm:prSet/>
      <dgm:spPr/>
      <dgm:t>
        <a:bodyPr/>
        <a:lstStyle/>
        <a:p>
          <a:r>
            <a:rPr lang="fr-FR" dirty="0"/>
            <a:t>Superficie du bassin inférieure ou égale à 100m²</a:t>
          </a:r>
        </a:p>
      </dgm:t>
    </dgm:pt>
    <dgm:pt modelId="{A49F46CA-A249-422A-86B1-90396D469BC1}" type="parTrans" cxnId="{4A7A7619-1448-41A8-9460-D697ED4B097A}">
      <dgm:prSet/>
      <dgm:spPr/>
      <dgm:t>
        <a:bodyPr/>
        <a:lstStyle/>
        <a:p>
          <a:endParaRPr lang="fr-FR"/>
        </a:p>
      </dgm:t>
    </dgm:pt>
    <dgm:pt modelId="{72243D75-F712-4E4E-9163-60D8C39660D9}" type="sibTrans" cxnId="{4A7A7619-1448-41A8-9460-D697ED4B097A}">
      <dgm:prSet/>
      <dgm:spPr/>
      <dgm:t>
        <a:bodyPr/>
        <a:lstStyle/>
        <a:p>
          <a:endParaRPr lang="fr-FR"/>
        </a:p>
      </dgm:t>
    </dgm:pt>
    <dgm:pt modelId="{92453072-27D8-4D78-9563-8CFB85D13C13}">
      <dgm:prSet/>
      <dgm:spPr/>
      <dgm:t>
        <a:bodyPr/>
        <a:lstStyle/>
        <a:p>
          <a:endParaRPr lang="fr-FR"/>
        </a:p>
      </dgm:t>
    </dgm:pt>
    <dgm:pt modelId="{A667C032-9ABA-46F8-8702-A34F42375B28}" type="parTrans" cxnId="{9F3D2CFD-4CD6-422E-993C-3CC6C01D078D}">
      <dgm:prSet/>
      <dgm:spPr/>
      <dgm:t>
        <a:bodyPr/>
        <a:lstStyle/>
        <a:p>
          <a:endParaRPr lang="fr-FR"/>
        </a:p>
      </dgm:t>
    </dgm:pt>
    <dgm:pt modelId="{B130AAA4-DC11-4B50-A864-1915097A22BA}" type="sibTrans" cxnId="{9F3D2CFD-4CD6-422E-993C-3CC6C01D078D}">
      <dgm:prSet/>
      <dgm:spPr/>
      <dgm:t>
        <a:bodyPr/>
        <a:lstStyle/>
        <a:p>
          <a:endParaRPr lang="fr-FR"/>
        </a:p>
      </dgm:t>
    </dgm:pt>
    <dgm:pt modelId="{846D9749-0D6B-4376-A50D-35E083F09652}">
      <dgm:prSet/>
      <dgm:spPr/>
      <dgm:t>
        <a:bodyPr/>
        <a:lstStyle/>
        <a:p>
          <a:r>
            <a:rPr lang="fr-FR" dirty="0"/>
            <a:t>Non couverte (ou couverture inférieure à 1,80m)</a:t>
          </a:r>
        </a:p>
      </dgm:t>
    </dgm:pt>
    <dgm:pt modelId="{4FAE8176-2917-4271-A0AF-D2AB5E23B041}" type="parTrans" cxnId="{4FB60833-4E59-47E4-8C84-860D7A3DD996}">
      <dgm:prSet/>
      <dgm:spPr/>
      <dgm:t>
        <a:bodyPr/>
        <a:lstStyle/>
        <a:p>
          <a:endParaRPr lang="fr-FR"/>
        </a:p>
      </dgm:t>
    </dgm:pt>
    <dgm:pt modelId="{03860D97-973C-453E-B6A0-D258CDA0CFE2}" type="sibTrans" cxnId="{4FB60833-4E59-47E4-8C84-860D7A3DD996}">
      <dgm:prSet/>
      <dgm:spPr/>
      <dgm:t>
        <a:bodyPr/>
        <a:lstStyle/>
        <a:p>
          <a:endParaRPr lang="fr-FR"/>
        </a:p>
      </dgm:t>
    </dgm:pt>
    <dgm:pt modelId="{7DE490DD-7797-4EC9-89C5-5AD755AD1C4B}">
      <dgm:prSet/>
      <dgm:spPr/>
      <dgm:t>
        <a:bodyPr/>
        <a:lstStyle/>
        <a:p>
          <a:r>
            <a:rPr lang="fr-FR" b="1" dirty="0"/>
            <a:t>DP</a:t>
          </a:r>
        </a:p>
      </dgm:t>
    </dgm:pt>
    <dgm:pt modelId="{EA6BCB88-3126-4FFC-A2F0-7EF73E1E72EE}" type="parTrans" cxnId="{2961E05D-EA88-4421-9C50-952E6BF9E1D2}">
      <dgm:prSet/>
      <dgm:spPr/>
      <dgm:t>
        <a:bodyPr/>
        <a:lstStyle/>
        <a:p>
          <a:endParaRPr lang="fr-FR"/>
        </a:p>
      </dgm:t>
    </dgm:pt>
    <dgm:pt modelId="{E224B30F-49D7-4CAB-B0E0-5DE196EF6943}" type="sibTrans" cxnId="{2961E05D-EA88-4421-9C50-952E6BF9E1D2}">
      <dgm:prSet/>
      <dgm:spPr/>
      <dgm:t>
        <a:bodyPr/>
        <a:lstStyle/>
        <a:p>
          <a:endParaRPr lang="fr-FR"/>
        </a:p>
      </dgm:t>
    </dgm:pt>
    <dgm:pt modelId="{11B86B45-FCD6-43F4-84AC-E6C0EE8C411D}">
      <dgm:prSet/>
      <dgm:spPr/>
      <dgm:t>
        <a:bodyPr/>
        <a:lstStyle/>
        <a:p>
          <a:r>
            <a:rPr lang="fr-FR" dirty="0"/>
            <a:t>Usage agricole</a:t>
          </a:r>
        </a:p>
      </dgm:t>
    </dgm:pt>
    <dgm:pt modelId="{11BF0A8C-D402-49CE-A722-3BEE73853B5A}" type="parTrans" cxnId="{6AAFF507-D7ED-4AD1-8291-D46624DE21BD}">
      <dgm:prSet/>
      <dgm:spPr/>
      <dgm:t>
        <a:bodyPr/>
        <a:lstStyle/>
        <a:p>
          <a:endParaRPr lang="fr-FR"/>
        </a:p>
      </dgm:t>
    </dgm:pt>
    <dgm:pt modelId="{D852217B-81F6-4BFC-8298-1EE680F5398A}" type="sibTrans" cxnId="{6AAFF507-D7ED-4AD1-8291-D46624DE21BD}">
      <dgm:prSet/>
      <dgm:spPr/>
      <dgm:t>
        <a:bodyPr/>
        <a:lstStyle/>
        <a:p>
          <a:endParaRPr lang="fr-FR"/>
        </a:p>
      </dgm:t>
    </dgm:pt>
    <dgm:pt modelId="{B9E59063-F198-4858-A95B-A0E1E3945441}">
      <dgm:prSet/>
      <dgm:spPr/>
      <dgm:t>
        <a:bodyPr/>
        <a:lstStyle/>
        <a:p>
          <a:r>
            <a:rPr lang="fr-FR" dirty="0"/>
            <a:t>Châssis et serres</a:t>
          </a:r>
        </a:p>
      </dgm:t>
    </dgm:pt>
    <dgm:pt modelId="{C523557E-5051-4766-9991-858C9995C0B8}" type="parTrans" cxnId="{3217FBA1-3286-44D6-8267-60A9A0FFC1F4}">
      <dgm:prSet/>
      <dgm:spPr/>
      <dgm:t>
        <a:bodyPr/>
        <a:lstStyle/>
        <a:p>
          <a:endParaRPr lang="fr-FR"/>
        </a:p>
      </dgm:t>
    </dgm:pt>
    <dgm:pt modelId="{45DC61F5-6911-4EAF-875C-389A80BEA9CC}" type="sibTrans" cxnId="{3217FBA1-3286-44D6-8267-60A9A0FFC1F4}">
      <dgm:prSet/>
      <dgm:spPr/>
      <dgm:t>
        <a:bodyPr/>
        <a:lstStyle/>
        <a:p>
          <a:endParaRPr lang="fr-FR"/>
        </a:p>
      </dgm:t>
    </dgm:pt>
    <dgm:pt modelId="{BA7DDB13-64AD-4D2F-A6CE-C3E3A89E0BD6}">
      <dgm:prSet/>
      <dgm:spPr/>
      <dgm:t>
        <a:bodyPr/>
        <a:lstStyle/>
        <a:p>
          <a:endParaRPr lang="fr-FR"/>
        </a:p>
      </dgm:t>
    </dgm:pt>
    <dgm:pt modelId="{9CCFFCE1-574B-445A-B1AD-3635E920CC80}" type="sibTrans" cxnId="{AC569D28-6A69-4FD0-A506-E555BBE1ED53}">
      <dgm:prSet/>
      <dgm:spPr/>
      <dgm:t>
        <a:bodyPr/>
        <a:lstStyle/>
        <a:p>
          <a:endParaRPr lang="fr-FR"/>
        </a:p>
      </dgm:t>
    </dgm:pt>
    <dgm:pt modelId="{1851BA2C-2F16-488D-A87E-47CD94F24FAE}" type="parTrans" cxnId="{AC569D28-6A69-4FD0-A506-E555BBE1ED53}">
      <dgm:prSet/>
      <dgm:spPr/>
      <dgm:t>
        <a:bodyPr/>
        <a:lstStyle/>
        <a:p>
          <a:endParaRPr lang="fr-FR"/>
        </a:p>
      </dgm:t>
    </dgm:pt>
    <dgm:pt modelId="{E7EF2823-CE87-4FE5-9BD4-01C4FF752541}">
      <dgm:prSet/>
      <dgm:spPr/>
      <dgm:t>
        <a:bodyPr/>
        <a:lstStyle/>
        <a:p>
          <a:r>
            <a:rPr lang="fr-FR" dirty="0"/>
            <a:t>Hauteur inférieure ou égale à 1,80m</a:t>
          </a:r>
        </a:p>
      </dgm:t>
    </dgm:pt>
    <dgm:pt modelId="{DE89E91A-B03F-4843-8A46-F80817BCFF73}" type="parTrans" cxnId="{F772C274-B6A9-41C0-B9E1-65DDB634FED6}">
      <dgm:prSet/>
      <dgm:spPr/>
      <dgm:t>
        <a:bodyPr/>
        <a:lstStyle/>
        <a:p>
          <a:endParaRPr lang="fr-FR"/>
        </a:p>
      </dgm:t>
    </dgm:pt>
    <dgm:pt modelId="{57C98C3C-FB3A-43C9-97C7-FC7FA0DAC92F}" type="sibTrans" cxnId="{F772C274-B6A9-41C0-B9E1-65DDB634FED6}">
      <dgm:prSet/>
      <dgm:spPr/>
      <dgm:t>
        <a:bodyPr/>
        <a:lstStyle/>
        <a:p>
          <a:endParaRPr lang="fr-FR"/>
        </a:p>
      </dgm:t>
    </dgm:pt>
    <dgm:pt modelId="{05DD8343-AEE6-47E6-B31A-E59411FFC9BD}">
      <dgm:prSet/>
      <dgm:spPr/>
      <dgm:t>
        <a:bodyPr/>
        <a:lstStyle/>
        <a:p>
          <a:r>
            <a:rPr lang="fr-FR" dirty="0"/>
            <a:t>Superficie inférieure à 2000m²</a:t>
          </a:r>
        </a:p>
      </dgm:t>
    </dgm:pt>
    <dgm:pt modelId="{C0E99314-9B65-4D42-B75E-6538F16971E8}" type="parTrans" cxnId="{A3485A4F-F7BE-4E22-AB96-C9EC12C54643}">
      <dgm:prSet/>
      <dgm:spPr/>
      <dgm:t>
        <a:bodyPr/>
        <a:lstStyle/>
        <a:p>
          <a:endParaRPr lang="fr-FR"/>
        </a:p>
      </dgm:t>
    </dgm:pt>
    <dgm:pt modelId="{CC47E94B-41F9-4474-BECF-B9E2C4ED1599}" type="sibTrans" cxnId="{A3485A4F-F7BE-4E22-AB96-C9EC12C54643}">
      <dgm:prSet/>
      <dgm:spPr/>
      <dgm:t>
        <a:bodyPr/>
        <a:lstStyle/>
        <a:p>
          <a:endParaRPr lang="fr-FR"/>
        </a:p>
      </dgm:t>
    </dgm:pt>
    <dgm:pt modelId="{4D0DDF3B-E0E8-4A97-B3E4-6B81CF1C7DDE}">
      <dgm:prSet/>
      <dgm:spPr/>
      <dgm:t>
        <a:bodyPr/>
        <a:lstStyle/>
        <a:p>
          <a:r>
            <a:rPr lang="fr-FR" dirty="0"/>
            <a:t>DP</a:t>
          </a:r>
        </a:p>
      </dgm:t>
    </dgm:pt>
    <dgm:pt modelId="{A06731C2-43EB-4E60-9139-C7B7F09A4B58}" type="parTrans" cxnId="{BACC2B54-C1FA-481C-99DD-10A757FC8653}">
      <dgm:prSet/>
      <dgm:spPr/>
      <dgm:t>
        <a:bodyPr/>
        <a:lstStyle/>
        <a:p>
          <a:endParaRPr lang="fr-FR"/>
        </a:p>
      </dgm:t>
    </dgm:pt>
    <dgm:pt modelId="{6708AAE3-42F4-473A-96FB-995BE2D1F056}" type="sibTrans" cxnId="{BACC2B54-C1FA-481C-99DD-10A757FC8653}">
      <dgm:prSet/>
      <dgm:spPr/>
      <dgm:t>
        <a:bodyPr/>
        <a:lstStyle/>
        <a:p>
          <a:endParaRPr lang="fr-FR"/>
        </a:p>
      </dgm:t>
    </dgm:pt>
    <dgm:pt modelId="{EC9AD33E-B971-4ED1-992B-47778A396C46}">
      <dgm:prSet/>
      <dgm:spPr/>
      <dgm:t>
        <a:bodyPr/>
        <a:lstStyle/>
        <a:p>
          <a:r>
            <a:rPr lang="fr-FR" dirty="0"/>
            <a:t>Fosse nécessaire à l’activité agricole</a:t>
          </a:r>
        </a:p>
      </dgm:t>
    </dgm:pt>
    <dgm:pt modelId="{EC2A37F7-BF8E-4718-B703-A732CED99D35}" type="parTrans" cxnId="{65EE9267-70C9-4257-A8A5-7BEA8BE7C875}">
      <dgm:prSet/>
      <dgm:spPr/>
      <dgm:t>
        <a:bodyPr/>
        <a:lstStyle/>
        <a:p>
          <a:endParaRPr lang="fr-FR"/>
        </a:p>
      </dgm:t>
    </dgm:pt>
    <dgm:pt modelId="{610FE95E-046C-406C-9C22-198B51A13F8F}" type="sibTrans" cxnId="{65EE9267-70C9-4257-A8A5-7BEA8BE7C875}">
      <dgm:prSet/>
      <dgm:spPr/>
      <dgm:t>
        <a:bodyPr/>
        <a:lstStyle/>
        <a:p>
          <a:endParaRPr lang="fr-FR"/>
        </a:p>
      </dgm:t>
    </dgm:pt>
    <dgm:pt modelId="{83D1A7A3-D700-4422-A090-BE2586EC7BFE}">
      <dgm:prSet/>
      <dgm:spPr/>
      <dgm:t>
        <a:bodyPr/>
        <a:lstStyle/>
        <a:p>
          <a:r>
            <a:rPr lang="fr-FR" dirty="0"/>
            <a:t>Plateforme à usage agricole</a:t>
          </a:r>
        </a:p>
      </dgm:t>
    </dgm:pt>
    <dgm:pt modelId="{118FC04E-B25B-4567-9554-832FBE2BCD25}" type="parTrans" cxnId="{068B3623-9942-423F-81C6-12C026961844}">
      <dgm:prSet/>
      <dgm:spPr/>
      <dgm:t>
        <a:bodyPr/>
        <a:lstStyle/>
        <a:p>
          <a:endParaRPr lang="fr-FR"/>
        </a:p>
      </dgm:t>
    </dgm:pt>
    <dgm:pt modelId="{EB37FA78-6DA6-4754-8A9B-A4BE3612309B}" type="sibTrans" cxnId="{068B3623-9942-423F-81C6-12C026961844}">
      <dgm:prSet/>
      <dgm:spPr/>
      <dgm:t>
        <a:bodyPr/>
        <a:lstStyle/>
        <a:p>
          <a:endParaRPr lang="fr-FR"/>
        </a:p>
      </dgm:t>
    </dgm:pt>
    <dgm:pt modelId="{721F62D5-A92C-4613-A77B-91712A96ACFF}">
      <dgm:prSet/>
      <dgm:spPr/>
      <dgm:t>
        <a:bodyPr/>
        <a:lstStyle/>
        <a:p>
          <a:r>
            <a:rPr lang="fr-FR" dirty="0"/>
            <a:t>Caveaux et monuments funéraires à l’intérieur d’un cimetière</a:t>
          </a:r>
        </a:p>
      </dgm:t>
    </dgm:pt>
    <dgm:pt modelId="{9D0EF449-6F15-4294-A147-B530813AED17}" type="parTrans" cxnId="{AA1E99D7-ED6E-42B0-9FBE-528E2E4163EF}">
      <dgm:prSet/>
      <dgm:spPr/>
      <dgm:t>
        <a:bodyPr/>
        <a:lstStyle/>
        <a:p>
          <a:endParaRPr lang="fr-FR"/>
        </a:p>
      </dgm:t>
    </dgm:pt>
    <dgm:pt modelId="{EDD650D4-172C-49CE-B3B1-8223ED8060B2}" type="sibTrans" cxnId="{AA1E99D7-ED6E-42B0-9FBE-528E2E4163EF}">
      <dgm:prSet/>
      <dgm:spPr/>
      <dgm:t>
        <a:bodyPr/>
        <a:lstStyle/>
        <a:p>
          <a:endParaRPr lang="fr-FR"/>
        </a:p>
      </dgm:t>
    </dgm:pt>
    <dgm:pt modelId="{760FF792-4202-400B-AE31-E626B057DB65}">
      <dgm:prSet/>
      <dgm:spPr/>
      <dgm:t>
        <a:bodyPr/>
        <a:lstStyle/>
        <a:p>
          <a:r>
            <a:rPr lang="fr-FR" dirty="0"/>
            <a:t>DP</a:t>
          </a:r>
        </a:p>
      </dgm:t>
    </dgm:pt>
    <dgm:pt modelId="{DBE875DE-8817-44BD-B7E6-912658FF204F}" type="parTrans" cxnId="{67F751AD-422E-40BD-8751-592ACCA3F2A6}">
      <dgm:prSet/>
      <dgm:spPr/>
      <dgm:t>
        <a:bodyPr/>
        <a:lstStyle/>
        <a:p>
          <a:endParaRPr lang="fr-FR"/>
        </a:p>
      </dgm:t>
    </dgm:pt>
    <dgm:pt modelId="{7ABA6588-C12F-414F-8C8E-5037BB310AA5}" type="sibTrans" cxnId="{67F751AD-422E-40BD-8751-592ACCA3F2A6}">
      <dgm:prSet/>
      <dgm:spPr/>
      <dgm:t>
        <a:bodyPr/>
        <a:lstStyle/>
        <a:p>
          <a:endParaRPr lang="fr-FR"/>
        </a:p>
      </dgm:t>
    </dgm:pt>
    <dgm:pt modelId="{AF6AFEAC-B1DB-4331-9CBF-990D1E567A0A}">
      <dgm:prSet/>
      <dgm:spPr/>
      <dgm:t>
        <a:bodyPr/>
        <a:lstStyle/>
        <a:p>
          <a:r>
            <a:rPr lang="fr-FR" dirty="0"/>
            <a:t>Terrasse de plain-pied</a:t>
          </a:r>
        </a:p>
      </dgm:t>
    </dgm:pt>
    <dgm:pt modelId="{5080DA39-797C-4E8C-AD25-649F3C8060FC}" type="parTrans" cxnId="{6123E9C4-4431-401E-9B7A-00BCF128C4FA}">
      <dgm:prSet/>
      <dgm:spPr/>
      <dgm:t>
        <a:bodyPr/>
        <a:lstStyle/>
        <a:p>
          <a:endParaRPr lang="fr-FR"/>
        </a:p>
      </dgm:t>
    </dgm:pt>
    <dgm:pt modelId="{268645D4-407F-42C1-AB48-0779C42A7A0B}" type="sibTrans" cxnId="{6123E9C4-4431-401E-9B7A-00BCF128C4FA}">
      <dgm:prSet/>
      <dgm:spPr/>
      <dgm:t>
        <a:bodyPr/>
        <a:lstStyle/>
        <a:p>
          <a:endParaRPr lang="fr-FR"/>
        </a:p>
      </dgm:t>
    </dgm:pt>
    <dgm:pt modelId="{B90C19B1-33ED-4F05-9DBC-D67F920FC592}">
      <dgm:prSet/>
      <dgm:spPr/>
      <dgm:t>
        <a:bodyPr/>
        <a:lstStyle/>
        <a:p>
          <a:r>
            <a:rPr lang="fr-FR" dirty="0"/>
            <a:t>DP</a:t>
          </a:r>
        </a:p>
      </dgm:t>
    </dgm:pt>
    <dgm:pt modelId="{5EA41D4F-42FC-4ED9-AB8B-2AFA6398DCE6}" type="parTrans" cxnId="{0B69CE29-8546-41FF-95D0-3DD6C1BCC887}">
      <dgm:prSet/>
      <dgm:spPr/>
      <dgm:t>
        <a:bodyPr/>
        <a:lstStyle/>
        <a:p>
          <a:endParaRPr lang="fr-FR"/>
        </a:p>
      </dgm:t>
    </dgm:pt>
    <dgm:pt modelId="{9B410E9A-C398-4B78-AA67-9F8324FB0865}" type="sibTrans" cxnId="{0B69CE29-8546-41FF-95D0-3DD6C1BCC887}">
      <dgm:prSet/>
      <dgm:spPr/>
      <dgm:t>
        <a:bodyPr/>
        <a:lstStyle/>
        <a:p>
          <a:endParaRPr lang="fr-FR"/>
        </a:p>
      </dgm:t>
    </dgm:pt>
    <dgm:pt modelId="{AA4B0FB1-9AED-4815-863A-E0CAABAFED44}">
      <dgm:prSet/>
      <dgm:spPr/>
      <dgm:t>
        <a:bodyPr/>
        <a:lstStyle/>
        <a:p>
          <a:r>
            <a:rPr lang="fr-FR" dirty="0"/>
            <a:t>DP</a:t>
          </a:r>
        </a:p>
      </dgm:t>
    </dgm:pt>
    <dgm:pt modelId="{D5E7148A-957D-4388-A3F8-77E60BE90342}" type="parTrans" cxnId="{B6924D1A-B549-45A5-BF06-C4D274D8B5A9}">
      <dgm:prSet/>
      <dgm:spPr/>
      <dgm:t>
        <a:bodyPr/>
        <a:lstStyle/>
        <a:p>
          <a:endParaRPr lang="fr-FR"/>
        </a:p>
      </dgm:t>
    </dgm:pt>
    <dgm:pt modelId="{C6B2028E-AA7D-4A14-A807-B206811F6378}" type="sibTrans" cxnId="{B6924D1A-B549-45A5-BF06-C4D274D8B5A9}">
      <dgm:prSet/>
      <dgm:spPr/>
      <dgm:t>
        <a:bodyPr/>
        <a:lstStyle/>
        <a:p>
          <a:endParaRPr lang="fr-FR"/>
        </a:p>
      </dgm:t>
    </dgm:pt>
    <dgm:pt modelId="{ABBCCEA0-9B01-4A90-B482-1EEC567F07B2}">
      <dgm:prSet/>
      <dgm:spPr/>
      <dgm:t>
        <a:bodyPr/>
        <a:lstStyle/>
        <a:p>
          <a:r>
            <a:rPr lang="fr-FR" dirty="0"/>
            <a:t>Superficie du bassin située entre 10m² et 100m²</a:t>
          </a:r>
        </a:p>
      </dgm:t>
    </dgm:pt>
    <dgm:pt modelId="{BE24A606-AC4B-4B76-A038-B24EAA3B566C}" type="parTrans" cxnId="{60188F51-D37D-4C49-8551-9F8A3EF7CD18}">
      <dgm:prSet/>
      <dgm:spPr/>
      <dgm:t>
        <a:bodyPr/>
        <a:lstStyle/>
        <a:p>
          <a:endParaRPr lang="fr-FR"/>
        </a:p>
      </dgm:t>
    </dgm:pt>
    <dgm:pt modelId="{701BE699-0B29-483B-9E18-6BC05BBF6F75}" type="sibTrans" cxnId="{60188F51-D37D-4C49-8551-9F8A3EF7CD18}">
      <dgm:prSet/>
      <dgm:spPr/>
      <dgm:t>
        <a:bodyPr/>
        <a:lstStyle/>
        <a:p>
          <a:endParaRPr lang="fr-FR"/>
        </a:p>
      </dgm:t>
    </dgm:pt>
    <dgm:pt modelId="{066CF750-6FFC-464A-93DC-A9082B0B3BA9}">
      <dgm:prSet/>
      <dgm:spPr/>
      <dgm:t>
        <a:bodyPr/>
        <a:lstStyle/>
        <a:p>
          <a:r>
            <a:rPr lang="fr-FR" dirty="0"/>
            <a:t>DP</a:t>
          </a:r>
        </a:p>
      </dgm:t>
    </dgm:pt>
    <dgm:pt modelId="{2C100F6A-C1BE-4B71-8B1F-BE4CDE972F2D}" type="parTrans" cxnId="{6A42E4AA-9F2E-484B-8511-D75C02E8F5EE}">
      <dgm:prSet/>
      <dgm:spPr/>
      <dgm:t>
        <a:bodyPr/>
        <a:lstStyle/>
        <a:p>
          <a:endParaRPr lang="fr-FR"/>
        </a:p>
      </dgm:t>
    </dgm:pt>
    <dgm:pt modelId="{E4BA8F75-9435-4458-A7AC-87223197E838}" type="sibTrans" cxnId="{6A42E4AA-9F2E-484B-8511-D75C02E8F5EE}">
      <dgm:prSet/>
      <dgm:spPr/>
      <dgm:t>
        <a:bodyPr/>
        <a:lstStyle/>
        <a:p>
          <a:endParaRPr lang="fr-FR"/>
        </a:p>
      </dgm:t>
    </dgm:pt>
    <dgm:pt modelId="{E5EB8993-4E46-47C8-A8BA-120C92096E57}">
      <dgm:prSet/>
      <dgm:spPr/>
      <dgm:t>
        <a:bodyPr/>
        <a:lstStyle/>
        <a:p>
          <a:r>
            <a:rPr lang="fr-FR" dirty="0"/>
            <a:t>Existence de PLU</a:t>
          </a:r>
        </a:p>
      </dgm:t>
    </dgm:pt>
    <dgm:pt modelId="{AE99F34C-CC10-458D-BF8A-28858CCB88AF}" type="parTrans" cxnId="{E4253E80-B3B9-41C2-8CBA-F576231670C9}">
      <dgm:prSet/>
      <dgm:spPr/>
      <dgm:t>
        <a:bodyPr/>
        <a:lstStyle/>
        <a:p>
          <a:endParaRPr lang="fr-FR"/>
        </a:p>
      </dgm:t>
    </dgm:pt>
    <dgm:pt modelId="{706F283F-7EAD-4221-A54D-806A4683057A}" type="sibTrans" cxnId="{E4253E80-B3B9-41C2-8CBA-F576231670C9}">
      <dgm:prSet/>
      <dgm:spPr/>
      <dgm:t>
        <a:bodyPr/>
        <a:lstStyle/>
        <a:p>
          <a:endParaRPr lang="fr-FR"/>
        </a:p>
      </dgm:t>
    </dgm:pt>
    <dgm:pt modelId="{F44BE967-C585-4B47-A706-85B3C6E27435}">
      <dgm:prSet/>
      <dgm:spPr/>
      <dgm:t>
        <a:bodyPr/>
        <a:lstStyle/>
        <a:p>
          <a:r>
            <a:rPr lang="fr-FR" dirty="0"/>
            <a:t>DP</a:t>
          </a:r>
        </a:p>
      </dgm:t>
    </dgm:pt>
    <dgm:pt modelId="{566D975B-0E0D-4B14-9636-3E64FC091D44}" type="parTrans" cxnId="{CD8A4969-B86F-48BA-A71F-E6B2C00F1164}">
      <dgm:prSet/>
      <dgm:spPr/>
      <dgm:t>
        <a:bodyPr/>
        <a:lstStyle/>
        <a:p>
          <a:endParaRPr lang="fr-FR"/>
        </a:p>
      </dgm:t>
    </dgm:pt>
    <dgm:pt modelId="{8F46A21D-C9CD-4D53-8A6F-5F0FA7B1AD71}" type="sibTrans" cxnId="{CD8A4969-B86F-48BA-A71F-E6B2C00F1164}">
      <dgm:prSet/>
      <dgm:spPr/>
      <dgm:t>
        <a:bodyPr/>
        <a:lstStyle/>
        <a:p>
          <a:endParaRPr lang="fr-FR"/>
        </a:p>
      </dgm:t>
    </dgm:pt>
    <dgm:pt modelId="{684DAC24-D242-4A5F-A09C-0764C24C4EED}">
      <dgm:prSet custT="1"/>
      <dgm:spPr/>
      <dgm:t>
        <a:bodyPr/>
        <a:lstStyle/>
        <a:p>
          <a:r>
            <a:rPr lang="fr-FR" sz="400" dirty="0"/>
            <a:t>Construction dont l'emprise au sol ou surface de plancher est comprise entre 20m² et 150m²</a:t>
          </a:r>
        </a:p>
      </dgm:t>
    </dgm:pt>
    <dgm:pt modelId="{3EE2C133-370B-43FA-B5D7-0FE9A3B72D7A}" type="parTrans" cxnId="{1AD23499-B5CC-4420-8BD0-5D4E72C1B6B3}">
      <dgm:prSet/>
      <dgm:spPr/>
      <dgm:t>
        <a:bodyPr/>
        <a:lstStyle/>
        <a:p>
          <a:endParaRPr lang="fr-FR"/>
        </a:p>
      </dgm:t>
    </dgm:pt>
    <dgm:pt modelId="{1B80F67C-B945-4376-881A-6120A40E71DA}" type="sibTrans" cxnId="{1AD23499-B5CC-4420-8BD0-5D4E72C1B6B3}">
      <dgm:prSet/>
      <dgm:spPr/>
      <dgm:t>
        <a:bodyPr/>
        <a:lstStyle/>
        <a:p>
          <a:endParaRPr lang="fr-FR"/>
        </a:p>
      </dgm:t>
    </dgm:pt>
    <dgm:pt modelId="{F8F1F337-9744-4CA0-AA5C-D66EB0A4A807}">
      <dgm:prSet/>
      <dgm:spPr/>
      <dgm:t>
        <a:bodyPr/>
        <a:lstStyle/>
        <a:p>
          <a:r>
            <a:rPr lang="fr-FR" dirty="0"/>
            <a:t>PC</a:t>
          </a:r>
        </a:p>
      </dgm:t>
    </dgm:pt>
    <dgm:pt modelId="{4177BA34-1093-4F57-AFA5-B4889B9F6625}" type="parTrans" cxnId="{38410E5D-8A1B-4E0D-BF4B-8483AA796AD3}">
      <dgm:prSet/>
      <dgm:spPr/>
      <dgm:t>
        <a:bodyPr/>
        <a:lstStyle/>
        <a:p>
          <a:endParaRPr lang="fr-FR"/>
        </a:p>
      </dgm:t>
    </dgm:pt>
    <dgm:pt modelId="{0A43EFA8-833A-472D-ABA9-46B8664A8239}" type="sibTrans" cxnId="{38410E5D-8A1B-4E0D-BF4B-8483AA796AD3}">
      <dgm:prSet/>
      <dgm:spPr/>
      <dgm:t>
        <a:bodyPr/>
        <a:lstStyle/>
        <a:p>
          <a:endParaRPr lang="fr-FR"/>
        </a:p>
      </dgm:t>
    </dgm:pt>
    <dgm:pt modelId="{CFAE4DB7-75CF-44BA-A732-7A63AAA4E7ED}">
      <dgm:prSet custT="1"/>
      <dgm:spPr/>
      <dgm:t>
        <a:bodyPr/>
        <a:lstStyle/>
        <a:p>
          <a:r>
            <a:rPr lang="fr-FR" sz="400" dirty="0"/>
            <a:t>Construction dont l'emprise au sol ou surface de plancher est supérieure à 150m²</a:t>
          </a:r>
        </a:p>
      </dgm:t>
    </dgm:pt>
    <dgm:pt modelId="{2DF273C3-13B3-4DCE-A55A-7379A3ACB67F}" type="parTrans" cxnId="{042D59E5-C698-4B7D-A0CE-69EE9A053334}">
      <dgm:prSet/>
      <dgm:spPr/>
      <dgm:t>
        <a:bodyPr/>
        <a:lstStyle/>
        <a:p>
          <a:endParaRPr lang="fr-FR"/>
        </a:p>
      </dgm:t>
    </dgm:pt>
    <dgm:pt modelId="{64CA2F46-7C1E-49BF-957C-33D9193296E1}" type="sibTrans" cxnId="{042D59E5-C698-4B7D-A0CE-69EE9A053334}">
      <dgm:prSet/>
      <dgm:spPr/>
      <dgm:t>
        <a:bodyPr/>
        <a:lstStyle/>
        <a:p>
          <a:endParaRPr lang="fr-FR"/>
        </a:p>
      </dgm:t>
    </dgm:pt>
    <dgm:pt modelId="{D49C55FA-3F8E-445F-BE27-0BCAA4746EED}">
      <dgm:prSet/>
      <dgm:spPr/>
      <dgm:t>
        <a:bodyPr/>
        <a:lstStyle/>
        <a:p>
          <a:r>
            <a:rPr lang="fr-FR" dirty="0"/>
            <a:t>PC ARCHI</a:t>
          </a:r>
        </a:p>
      </dgm:t>
    </dgm:pt>
    <dgm:pt modelId="{8263045D-A37C-435F-802B-2CC98AE94961}" type="parTrans" cxnId="{8D2991D9-CF94-4B75-84E7-E8E684D5A494}">
      <dgm:prSet/>
      <dgm:spPr/>
      <dgm:t>
        <a:bodyPr/>
        <a:lstStyle/>
        <a:p>
          <a:endParaRPr lang="fr-FR"/>
        </a:p>
      </dgm:t>
    </dgm:pt>
    <dgm:pt modelId="{7138F633-005A-467C-8EBF-25831FEE5F3C}" type="sibTrans" cxnId="{8D2991D9-CF94-4B75-84E7-E8E684D5A494}">
      <dgm:prSet/>
      <dgm:spPr/>
      <dgm:t>
        <a:bodyPr/>
        <a:lstStyle/>
        <a:p>
          <a:endParaRPr lang="fr-FR"/>
        </a:p>
      </dgm:t>
    </dgm:pt>
    <dgm:pt modelId="{408567F0-353C-40E2-B026-259B2CF810F6}">
      <dgm:prSet/>
      <dgm:spPr/>
      <dgm:t>
        <a:bodyPr/>
        <a:lstStyle/>
        <a:p>
          <a:r>
            <a:rPr lang="fr-FR" dirty="0"/>
            <a:t>PC</a:t>
          </a:r>
        </a:p>
      </dgm:t>
    </dgm:pt>
    <dgm:pt modelId="{89DD6AAB-A51F-45D7-999F-22E82656E952}" type="parTrans" cxnId="{BB6475B1-4615-4972-8CC9-6726888BE7B6}">
      <dgm:prSet/>
      <dgm:spPr/>
      <dgm:t>
        <a:bodyPr/>
        <a:lstStyle/>
        <a:p>
          <a:endParaRPr lang="fr-FR"/>
        </a:p>
      </dgm:t>
    </dgm:pt>
    <dgm:pt modelId="{45268472-B103-4688-98A3-3D4BB65EDADF}" type="sibTrans" cxnId="{BB6475B1-4615-4972-8CC9-6726888BE7B6}">
      <dgm:prSet/>
      <dgm:spPr/>
      <dgm:t>
        <a:bodyPr/>
        <a:lstStyle/>
        <a:p>
          <a:endParaRPr lang="fr-FR"/>
        </a:p>
      </dgm:t>
    </dgm:pt>
    <dgm:pt modelId="{BAE66D2D-9745-44CC-A40C-32759F30D724}">
      <dgm:prSet custT="1"/>
      <dgm:spPr/>
      <dgm:t>
        <a:bodyPr/>
        <a:lstStyle/>
        <a:p>
          <a:r>
            <a:rPr lang="fr-FR" sz="400" dirty="0"/>
            <a:t>Installation panneaux photovoltaïques au sol supérieur à 1 </a:t>
          </a:r>
          <a:r>
            <a:rPr lang="fr-FR" sz="400" dirty="0" err="1"/>
            <a:t>mégaW</a:t>
          </a:r>
          <a:endParaRPr lang="fr-FR" sz="400" dirty="0"/>
        </a:p>
      </dgm:t>
    </dgm:pt>
    <dgm:pt modelId="{21C604E2-9859-483E-9209-AEAE818538F5}" type="parTrans" cxnId="{62957EFB-A633-4561-93E1-3231E9276499}">
      <dgm:prSet/>
      <dgm:spPr/>
      <dgm:t>
        <a:bodyPr/>
        <a:lstStyle/>
        <a:p>
          <a:endParaRPr lang="fr-FR"/>
        </a:p>
      </dgm:t>
    </dgm:pt>
    <dgm:pt modelId="{9CD6048F-9E07-43C4-B355-9C24F85E2156}" type="sibTrans" cxnId="{62957EFB-A633-4561-93E1-3231E9276499}">
      <dgm:prSet/>
      <dgm:spPr/>
      <dgm:t>
        <a:bodyPr/>
        <a:lstStyle/>
        <a:p>
          <a:endParaRPr lang="fr-FR"/>
        </a:p>
      </dgm:t>
    </dgm:pt>
    <dgm:pt modelId="{248BFB7C-0991-4904-9547-7DAF80AA6450}">
      <dgm:prSet/>
      <dgm:spPr/>
      <dgm:t>
        <a:bodyPr/>
        <a:lstStyle/>
        <a:p>
          <a:r>
            <a:rPr lang="fr-FR" dirty="0"/>
            <a:t>PC</a:t>
          </a:r>
        </a:p>
      </dgm:t>
    </dgm:pt>
    <dgm:pt modelId="{418DDBDA-E8F9-46A9-A1C4-742956DD1509}" type="parTrans" cxnId="{B04CCA86-9E6A-475E-9690-9507921E1B29}">
      <dgm:prSet/>
      <dgm:spPr/>
      <dgm:t>
        <a:bodyPr/>
        <a:lstStyle/>
        <a:p>
          <a:endParaRPr lang="fr-FR"/>
        </a:p>
      </dgm:t>
    </dgm:pt>
    <dgm:pt modelId="{318FB21F-D3A7-4B92-B15B-7C22CF607328}" type="sibTrans" cxnId="{B04CCA86-9E6A-475E-9690-9507921E1B29}">
      <dgm:prSet/>
      <dgm:spPr/>
      <dgm:t>
        <a:bodyPr/>
        <a:lstStyle/>
        <a:p>
          <a:endParaRPr lang="fr-FR"/>
        </a:p>
      </dgm:t>
    </dgm:pt>
    <dgm:pt modelId="{1A650237-EFDD-4409-ACE5-526526C471B2}">
      <dgm:prSet custT="1"/>
      <dgm:spPr/>
      <dgm:t>
        <a:bodyPr/>
        <a:lstStyle/>
        <a:p>
          <a:r>
            <a:rPr lang="fr-FR" sz="400" b="0" i="0" dirty="0"/>
            <a:t>Ouvrages et accessoires des lignes de distribution électrique tensions supérieure à 63000V</a:t>
          </a:r>
          <a:endParaRPr lang="fr-FR" sz="400" dirty="0"/>
        </a:p>
      </dgm:t>
    </dgm:pt>
    <dgm:pt modelId="{B1AC5160-077F-44C8-9288-9E59D46A1E6F}" type="parTrans" cxnId="{BC62A5AB-078E-46C5-B169-1959B30E1ABF}">
      <dgm:prSet/>
      <dgm:spPr/>
      <dgm:t>
        <a:bodyPr/>
        <a:lstStyle/>
        <a:p>
          <a:endParaRPr lang="fr-FR"/>
        </a:p>
      </dgm:t>
    </dgm:pt>
    <dgm:pt modelId="{FD8289A7-B867-44F3-8213-82B351F45721}" type="sibTrans" cxnId="{BC62A5AB-078E-46C5-B169-1959B30E1ABF}">
      <dgm:prSet/>
      <dgm:spPr/>
      <dgm:t>
        <a:bodyPr/>
        <a:lstStyle/>
        <a:p>
          <a:endParaRPr lang="fr-FR"/>
        </a:p>
      </dgm:t>
    </dgm:pt>
    <dgm:pt modelId="{A7099366-A42A-4EF6-9527-E65D6775BC4A}">
      <dgm:prSet/>
      <dgm:spPr/>
      <dgm:t>
        <a:bodyPr/>
        <a:lstStyle/>
        <a:p>
          <a:r>
            <a:rPr lang="fr-FR" dirty="0"/>
            <a:t>PC</a:t>
          </a:r>
        </a:p>
      </dgm:t>
    </dgm:pt>
    <dgm:pt modelId="{EC85F408-EC4A-43B1-BE5C-506FEF0FD65D}" type="parTrans" cxnId="{7A49F5FE-3A92-4317-8D70-7E23CB831DD7}">
      <dgm:prSet/>
      <dgm:spPr/>
      <dgm:t>
        <a:bodyPr/>
        <a:lstStyle/>
        <a:p>
          <a:endParaRPr lang="fr-FR"/>
        </a:p>
      </dgm:t>
    </dgm:pt>
    <dgm:pt modelId="{A0B81AE2-E523-4C1F-AD02-0EA6B5386D03}" type="sibTrans" cxnId="{7A49F5FE-3A92-4317-8D70-7E23CB831DD7}">
      <dgm:prSet/>
      <dgm:spPr/>
      <dgm:t>
        <a:bodyPr/>
        <a:lstStyle/>
        <a:p>
          <a:endParaRPr lang="fr-FR"/>
        </a:p>
      </dgm:t>
    </dgm:pt>
    <dgm:pt modelId="{14DB19DA-DECF-4B48-A8C4-29DE9EB50B2C}">
      <dgm:prSet/>
      <dgm:spPr/>
      <dgm:t>
        <a:bodyPr/>
        <a:lstStyle/>
        <a:p>
          <a:r>
            <a:rPr lang="fr-FR" dirty="0"/>
            <a:t>Hauteur du mât/nacelle supérieure à 12m</a:t>
          </a:r>
        </a:p>
      </dgm:t>
    </dgm:pt>
    <dgm:pt modelId="{323520EC-4BC7-4672-878B-27C07D386B55}" type="parTrans" cxnId="{53C40346-7CE6-4A52-9FE3-BDD26B624880}">
      <dgm:prSet/>
      <dgm:spPr/>
      <dgm:t>
        <a:bodyPr/>
        <a:lstStyle/>
        <a:p>
          <a:endParaRPr lang="fr-FR"/>
        </a:p>
      </dgm:t>
    </dgm:pt>
    <dgm:pt modelId="{4A209DCC-50CA-4D39-B362-0E0C895CC410}" type="sibTrans" cxnId="{53C40346-7CE6-4A52-9FE3-BDD26B624880}">
      <dgm:prSet/>
      <dgm:spPr/>
      <dgm:t>
        <a:bodyPr/>
        <a:lstStyle/>
        <a:p>
          <a:endParaRPr lang="fr-FR"/>
        </a:p>
      </dgm:t>
    </dgm:pt>
    <dgm:pt modelId="{1F9CDBAC-4748-4A82-9DC4-999F365B3C86}">
      <dgm:prSet/>
      <dgm:spPr/>
      <dgm:t>
        <a:bodyPr/>
        <a:lstStyle/>
        <a:p>
          <a:r>
            <a:rPr lang="fr-FR" dirty="0"/>
            <a:t>PC</a:t>
          </a:r>
        </a:p>
      </dgm:t>
    </dgm:pt>
    <dgm:pt modelId="{A3DBB5E1-38D5-4F9C-AD79-56F278F985B1}" type="parTrans" cxnId="{5C344956-270C-4A2A-8122-E9F7375F9990}">
      <dgm:prSet/>
      <dgm:spPr/>
      <dgm:t>
        <a:bodyPr/>
        <a:lstStyle/>
        <a:p>
          <a:endParaRPr lang="fr-FR"/>
        </a:p>
      </dgm:t>
    </dgm:pt>
    <dgm:pt modelId="{1B7F0178-3E30-4D22-83E0-3B778FE33771}" type="sibTrans" cxnId="{5C344956-270C-4A2A-8122-E9F7375F9990}">
      <dgm:prSet/>
      <dgm:spPr/>
      <dgm:t>
        <a:bodyPr/>
        <a:lstStyle/>
        <a:p>
          <a:endParaRPr lang="fr-FR"/>
        </a:p>
      </dgm:t>
    </dgm:pt>
    <dgm:pt modelId="{C9960C98-D968-4FB1-80BC-2B9D7A259806}">
      <dgm:prSet/>
      <dgm:spPr/>
      <dgm:t>
        <a:bodyPr/>
        <a:lstStyle/>
        <a:p>
          <a:r>
            <a:rPr lang="fr-FR" dirty="0"/>
            <a:t>Superficie du bassin supérieure à 100m²</a:t>
          </a:r>
        </a:p>
      </dgm:t>
    </dgm:pt>
    <dgm:pt modelId="{DBB7EF21-DAD5-413F-871C-D3892A60A604}" type="parTrans" cxnId="{D4573EAE-FF96-40EF-BF29-5A2A2152FE22}">
      <dgm:prSet/>
      <dgm:spPr/>
      <dgm:t>
        <a:bodyPr/>
        <a:lstStyle/>
        <a:p>
          <a:endParaRPr lang="fr-FR"/>
        </a:p>
      </dgm:t>
    </dgm:pt>
    <dgm:pt modelId="{6AB85BB3-9944-4C04-A895-CE2823607C6F}" type="sibTrans" cxnId="{D4573EAE-FF96-40EF-BF29-5A2A2152FE22}">
      <dgm:prSet/>
      <dgm:spPr/>
      <dgm:t>
        <a:bodyPr/>
        <a:lstStyle/>
        <a:p>
          <a:endParaRPr lang="fr-FR"/>
        </a:p>
      </dgm:t>
    </dgm:pt>
    <dgm:pt modelId="{4F9AA915-F5D4-475F-AF66-669E3B28C7FB}">
      <dgm:prSet/>
      <dgm:spPr/>
      <dgm:t>
        <a:bodyPr/>
        <a:lstStyle/>
        <a:p>
          <a:r>
            <a:rPr lang="fr-FR" dirty="0"/>
            <a:t>PC</a:t>
          </a:r>
        </a:p>
      </dgm:t>
    </dgm:pt>
    <dgm:pt modelId="{B29DA97B-2872-4FA8-9CD2-B810F8A7A076}" type="parTrans" cxnId="{58BDB189-3BA6-4CA9-B489-4D9EA4D45B93}">
      <dgm:prSet/>
      <dgm:spPr/>
      <dgm:t>
        <a:bodyPr/>
        <a:lstStyle/>
        <a:p>
          <a:endParaRPr lang="fr-FR"/>
        </a:p>
      </dgm:t>
    </dgm:pt>
    <dgm:pt modelId="{AEF376E6-335A-4FD7-BE7D-B4767717F5AA}" type="sibTrans" cxnId="{58BDB189-3BA6-4CA9-B489-4D9EA4D45B93}">
      <dgm:prSet/>
      <dgm:spPr/>
      <dgm:t>
        <a:bodyPr/>
        <a:lstStyle/>
        <a:p>
          <a:endParaRPr lang="fr-FR"/>
        </a:p>
      </dgm:t>
    </dgm:pt>
    <dgm:pt modelId="{296FE36D-7156-46E6-BB67-09A0A6673671}">
      <dgm:prSet/>
      <dgm:spPr/>
      <dgm:t>
        <a:bodyPr/>
        <a:lstStyle/>
        <a:p>
          <a:r>
            <a:rPr lang="fr-FR" dirty="0"/>
            <a:t>PC</a:t>
          </a:r>
        </a:p>
      </dgm:t>
    </dgm:pt>
    <dgm:pt modelId="{0C859C31-6962-4277-8A4F-8F4F05DB3802}" type="parTrans" cxnId="{9C1382AC-A281-4ADD-9406-C90EE97D1AD8}">
      <dgm:prSet/>
      <dgm:spPr/>
      <dgm:t>
        <a:bodyPr/>
        <a:lstStyle/>
        <a:p>
          <a:endParaRPr lang="fr-FR"/>
        </a:p>
      </dgm:t>
    </dgm:pt>
    <dgm:pt modelId="{9BAEEBA5-9FFE-4C8D-917C-FF64DE4EC737}" type="sibTrans" cxnId="{9C1382AC-A281-4ADD-9406-C90EE97D1AD8}">
      <dgm:prSet/>
      <dgm:spPr/>
      <dgm:t>
        <a:bodyPr/>
        <a:lstStyle/>
        <a:p>
          <a:endParaRPr lang="fr-FR"/>
        </a:p>
      </dgm:t>
    </dgm:pt>
    <dgm:pt modelId="{6AA46751-FDD5-4249-88A2-5D26D5D138D4}">
      <dgm:prSet/>
      <dgm:spPr/>
      <dgm:t>
        <a:bodyPr/>
        <a:lstStyle/>
        <a:p>
          <a:r>
            <a:rPr lang="fr-FR" dirty="0"/>
            <a:t>Hauteur supérieure à 4m</a:t>
          </a:r>
        </a:p>
      </dgm:t>
    </dgm:pt>
    <dgm:pt modelId="{504441F1-6E85-417C-AF5F-EE367D28121B}" type="parTrans" cxnId="{FFA9B1E6-5736-41CA-8393-DECE57F94C75}">
      <dgm:prSet/>
      <dgm:spPr/>
      <dgm:t>
        <a:bodyPr/>
        <a:lstStyle/>
        <a:p>
          <a:endParaRPr lang="fr-FR"/>
        </a:p>
      </dgm:t>
    </dgm:pt>
    <dgm:pt modelId="{EA633627-B064-410E-A7B1-10891751E699}" type="sibTrans" cxnId="{FFA9B1E6-5736-41CA-8393-DECE57F94C75}">
      <dgm:prSet/>
      <dgm:spPr/>
      <dgm:t>
        <a:bodyPr/>
        <a:lstStyle/>
        <a:p>
          <a:endParaRPr lang="fr-FR"/>
        </a:p>
      </dgm:t>
    </dgm:pt>
    <dgm:pt modelId="{DD1493A8-4343-4F70-B6FE-5A4331085C56}">
      <dgm:prSet/>
      <dgm:spPr/>
      <dgm:t>
        <a:bodyPr/>
        <a:lstStyle/>
        <a:p>
          <a:r>
            <a:rPr lang="fr-FR" dirty="0"/>
            <a:t>Superficie supérieure à 2000m²</a:t>
          </a:r>
        </a:p>
      </dgm:t>
    </dgm:pt>
    <dgm:pt modelId="{0B08BDCB-4151-4102-B369-C4CBC3FAC366}" type="parTrans" cxnId="{4EE1BE08-F844-4961-BD86-C2A5F2151310}">
      <dgm:prSet/>
      <dgm:spPr/>
      <dgm:t>
        <a:bodyPr/>
        <a:lstStyle/>
        <a:p>
          <a:endParaRPr lang="fr-FR"/>
        </a:p>
      </dgm:t>
    </dgm:pt>
    <dgm:pt modelId="{FDBFE336-9981-4906-89E3-D4C0EDD7715D}" type="sibTrans" cxnId="{4EE1BE08-F844-4961-BD86-C2A5F2151310}">
      <dgm:prSet/>
      <dgm:spPr/>
      <dgm:t>
        <a:bodyPr/>
        <a:lstStyle/>
        <a:p>
          <a:endParaRPr lang="fr-FR"/>
        </a:p>
      </dgm:t>
    </dgm:pt>
    <dgm:pt modelId="{6EFDE0B7-2BE8-4EDD-AF49-FD9BD93B8607}">
      <dgm:prSet/>
      <dgm:spPr/>
      <dgm:t>
        <a:bodyPr/>
        <a:lstStyle/>
        <a:p>
          <a:r>
            <a:rPr lang="fr-FR" dirty="0"/>
            <a:t>PC</a:t>
          </a:r>
        </a:p>
      </dgm:t>
    </dgm:pt>
    <dgm:pt modelId="{0593C702-5C99-4E05-BE5B-C405CDC5F6DA}" type="parTrans" cxnId="{0BB0A628-8B01-40DD-80F4-4DF92C3FB8D7}">
      <dgm:prSet/>
      <dgm:spPr/>
      <dgm:t>
        <a:bodyPr/>
        <a:lstStyle/>
        <a:p>
          <a:endParaRPr lang="fr-FR"/>
        </a:p>
      </dgm:t>
    </dgm:pt>
    <dgm:pt modelId="{37933F66-A3E4-4EC0-8CEA-89995A16F84B}" type="sibTrans" cxnId="{0BB0A628-8B01-40DD-80F4-4DF92C3FB8D7}">
      <dgm:prSet/>
      <dgm:spPr/>
      <dgm:t>
        <a:bodyPr/>
        <a:lstStyle/>
        <a:p>
          <a:endParaRPr lang="fr-FR"/>
        </a:p>
      </dgm:t>
    </dgm:pt>
    <dgm:pt modelId="{65702D4E-EA81-4966-AD47-0D31912BFE7A}">
      <dgm:prSet/>
      <dgm:spPr/>
      <dgm:t>
        <a:bodyPr/>
        <a:lstStyle/>
        <a:p>
          <a:r>
            <a:rPr lang="fr-FR" dirty="0"/>
            <a:t>PC</a:t>
          </a:r>
        </a:p>
      </dgm:t>
    </dgm:pt>
    <dgm:pt modelId="{1FF572EF-C610-4218-BE69-14F761DC7D12}" type="parTrans" cxnId="{AA46E645-FC59-4A33-8371-158055CCB3BE}">
      <dgm:prSet/>
      <dgm:spPr/>
      <dgm:t>
        <a:bodyPr/>
        <a:lstStyle/>
        <a:p>
          <a:endParaRPr lang="fr-FR"/>
        </a:p>
      </dgm:t>
    </dgm:pt>
    <dgm:pt modelId="{2826FDB2-6A02-4C9B-9480-E1C0803C6087}" type="sibTrans" cxnId="{AA46E645-FC59-4A33-8371-158055CCB3BE}">
      <dgm:prSet/>
      <dgm:spPr/>
      <dgm:t>
        <a:bodyPr/>
        <a:lstStyle/>
        <a:p>
          <a:endParaRPr lang="fr-FR"/>
        </a:p>
      </dgm:t>
    </dgm:pt>
    <dgm:pt modelId="{964D8370-C3D2-4298-B1EB-2E3D7ABD857F}">
      <dgm:prSet/>
      <dgm:spPr/>
      <dgm:t>
        <a:bodyPr/>
        <a:lstStyle/>
        <a:p>
          <a:r>
            <a:rPr lang="fr-FR" dirty="0"/>
            <a:t>Superficie du bassin supérieure à 100m²</a:t>
          </a:r>
        </a:p>
      </dgm:t>
    </dgm:pt>
    <dgm:pt modelId="{2B0B1459-360A-4745-B340-080BC41447D1}" type="parTrans" cxnId="{50E29479-5711-4023-9B93-D8DD077981AB}">
      <dgm:prSet/>
      <dgm:spPr/>
      <dgm:t>
        <a:bodyPr/>
        <a:lstStyle/>
        <a:p>
          <a:endParaRPr lang="fr-FR"/>
        </a:p>
      </dgm:t>
    </dgm:pt>
    <dgm:pt modelId="{E2CC593C-6A35-451E-AAF5-5A89109D2DC6}" type="sibTrans" cxnId="{50E29479-5711-4023-9B93-D8DD077981AB}">
      <dgm:prSet/>
      <dgm:spPr/>
      <dgm:t>
        <a:bodyPr/>
        <a:lstStyle/>
        <a:p>
          <a:endParaRPr lang="fr-FR"/>
        </a:p>
      </dgm:t>
    </dgm:pt>
    <dgm:pt modelId="{F7F0636F-26F3-49EA-AC47-75513D77A115}">
      <dgm:prSet/>
      <dgm:spPr/>
      <dgm:t>
        <a:bodyPr/>
        <a:lstStyle/>
        <a:p>
          <a:r>
            <a:rPr lang="fr-FR" dirty="0"/>
            <a:t>PC</a:t>
          </a:r>
        </a:p>
      </dgm:t>
    </dgm:pt>
    <dgm:pt modelId="{6CE41EBC-440D-4653-9B9D-46B392DFC8E1}" type="parTrans" cxnId="{3B86A3BB-6444-48F4-AFD7-E256657E64AE}">
      <dgm:prSet/>
      <dgm:spPr/>
      <dgm:t>
        <a:bodyPr/>
        <a:lstStyle/>
        <a:p>
          <a:endParaRPr lang="fr-FR"/>
        </a:p>
      </dgm:t>
    </dgm:pt>
    <dgm:pt modelId="{74A14999-5446-432D-B1E1-2A1E6C539DD1}" type="sibTrans" cxnId="{3B86A3BB-6444-48F4-AFD7-E256657E64AE}">
      <dgm:prSet/>
      <dgm:spPr/>
      <dgm:t>
        <a:bodyPr/>
        <a:lstStyle/>
        <a:p>
          <a:endParaRPr lang="fr-FR"/>
        </a:p>
      </dgm:t>
    </dgm:pt>
    <dgm:pt modelId="{6E30EA36-5E74-4A77-B1E8-F3FF0D21914C}">
      <dgm:prSet/>
      <dgm:spPr/>
      <dgm:t>
        <a:bodyPr/>
        <a:lstStyle/>
        <a:p>
          <a:r>
            <a:rPr lang="fr-FR" dirty="0"/>
            <a:t>Fosse, plateforme ou châssis/serres à usage agricole</a:t>
          </a:r>
        </a:p>
      </dgm:t>
    </dgm:pt>
    <dgm:pt modelId="{634406DF-532F-4428-AA78-AFFD7DAE6A27}" type="sibTrans" cxnId="{5575212E-7DC6-44D9-941E-CF16A7F25CF4}">
      <dgm:prSet/>
      <dgm:spPr/>
      <dgm:t>
        <a:bodyPr/>
        <a:lstStyle/>
        <a:p>
          <a:endParaRPr lang="fr-FR"/>
        </a:p>
      </dgm:t>
    </dgm:pt>
    <dgm:pt modelId="{F6A9905F-AC86-4A8B-B3A8-B27F50C50E61}" type="parTrans" cxnId="{5575212E-7DC6-44D9-941E-CF16A7F25CF4}">
      <dgm:prSet/>
      <dgm:spPr/>
      <dgm:t>
        <a:bodyPr/>
        <a:lstStyle/>
        <a:p>
          <a:endParaRPr lang="fr-FR"/>
        </a:p>
      </dgm:t>
    </dgm:pt>
    <dgm:pt modelId="{92A10B30-CB1F-454C-A462-4DEECABA8EBE}" type="pres">
      <dgm:prSet presAssocID="{609A207B-4D09-407A-AB5B-E2BCE60D0EF4}" presName="Name0" presStyleCnt="0">
        <dgm:presLayoutVars>
          <dgm:chPref val="1"/>
          <dgm:dir/>
          <dgm:animOne val="branch"/>
          <dgm:animLvl val="lvl"/>
          <dgm:resizeHandles/>
        </dgm:presLayoutVars>
      </dgm:prSet>
      <dgm:spPr/>
    </dgm:pt>
    <dgm:pt modelId="{28FAB42F-4CE9-40F3-9C81-808CAC459698}" type="pres">
      <dgm:prSet presAssocID="{55BE0CE2-3282-4BBB-BAF8-B7A991EF8C9C}" presName="vertOne" presStyleCnt="0"/>
      <dgm:spPr/>
    </dgm:pt>
    <dgm:pt modelId="{477221D1-C627-4570-BAA4-DECA3D5F22D5}" type="pres">
      <dgm:prSet presAssocID="{55BE0CE2-3282-4BBB-BAF8-B7A991EF8C9C}" presName="txOne" presStyleLbl="node0" presStyleIdx="0" presStyleCnt="1">
        <dgm:presLayoutVars>
          <dgm:chPref val="3"/>
        </dgm:presLayoutVars>
      </dgm:prSet>
      <dgm:spPr/>
    </dgm:pt>
    <dgm:pt modelId="{35947633-2CA6-46F2-A58E-1985F0E149CF}" type="pres">
      <dgm:prSet presAssocID="{55BE0CE2-3282-4BBB-BAF8-B7A991EF8C9C}" presName="parTransOne" presStyleCnt="0"/>
      <dgm:spPr/>
    </dgm:pt>
    <dgm:pt modelId="{AF69193C-E504-4DB8-88D3-E73FED3928EC}" type="pres">
      <dgm:prSet presAssocID="{55BE0CE2-3282-4BBB-BAF8-B7A991EF8C9C}" presName="horzOne" presStyleCnt="0"/>
      <dgm:spPr/>
    </dgm:pt>
    <dgm:pt modelId="{F7F839DD-F6F8-4D40-A718-C0DED2391AE6}" type="pres">
      <dgm:prSet presAssocID="{9B6E434F-B186-4680-9EE0-6F521F9235DC}" presName="vertTwo" presStyleCnt="0"/>
      <dgm:spPr/>
    </dgm:pt>
    <dgm:pt modelId="{2754DBB2-7734-487C-8361-64A34ECD4CD8}" type="pres">
      <dgm:prSet presAssocID="{9B6E434F-B186-4680-9EE0-6F521F9235DC}" presName="txTwo" presStyleLbl="node2" presStyleIdx="0" presStyleCnt="5">
        <dgm:presLayoutVars>
          <dgm:chPref val="3"/>
        </dgm:presLayoutVars>
      </dgm:prSet>
      <dgm:spPr/>
    </dgm:pt>
    <dgm:pt modelId="{56336798-2ED7-4873-96AB-123F9F44B343}" type="pres">
      <dgm:prSet presAssocID="{9B6E434F-B186-4680-9EE0-6F521F9235DC}" presName="parTransTwo" presStyleCnt="0"/>
      <dgm:spPr/>
    </dgm:pt>
    <dgm:pt modelId="{B1C41E73-48C8-4C5E-9E5F-AB32DDC63657}" type="pres">
      <dgm:prSet presAssocID="{9B6E434F-B186-4680-9EE0-6F521F9235DC}" presName="horzTwo" presStyleCnt="0"/>
      <dgm:spPr/>
    </dgm:pt>
    <dgm:pt modelId="{C0BAC8BF-5819-43B4-BFE7-200FAE34A6B8}" type="pres">
      <dgm:prSet presAssocID="{85DC53D0-5FF3-45FB-BBB1-A2D814BCEC27}" presName="vertThree" presStyleCnt="0"/>
      <dgm:spPr/>
    </dgm:pt>
    <dgm:pt modelId="{1F919B42-8ECE-4760-A32A-A53DD6614C60}" type="pres">
      <dgm:prSet presAssocID="{85DC53D0-5FF3-45FB-BBB1-A2D814BCEC27}" presName="txThree" presStyleLbl="node3" presStyleIdx="0" presStyleCnt="23">
        <dgm:presLayoutVars>
          <dgm:chPref val="3"/>
        </dgm:presLayoutVars>
      </dgm:prSet>
      <dgm:spPr/>
    </dgm:pt>
    <dgm:pt modelId="{A1C50127-92D7-4D0B-8ABA-9E29A4BE8627}" type="pres">
      <dgm:prSet presAssocID="{85DC53D0-5FF3-45FB-BBB1-A2D814BCEC27}" presName="parTransThree" presStyleCnt="0"/>
      <dgm:spPr/>
    </dgm:pt>
    <dgm:pt modelId="{42561447-D610-468B-9A71-6221D86F847F}" type="pres">
      <dgm:prSet presAssocID="{85DC53D0-5FF3-45FB-BBB1-A2D814BCEC27}" presName="horzThree" presStyleCnt="0"/>
      <dgm:spPr/>
    </dgm:pt>
    <dgm:pt modelId="{12652EF9-6150-4102-AF61-608497037EB2}" type="pres">
      <dgm:prSet presAssocID="{9FF3E56A-936C-4690-A299-2E5D60C1E45D}" presName="vertFour" presStyleCnt="0">
        <dgm:presLayoutVars>
          <dgm:chPref val="3"/>
        </dgm:presLayoutVars>
      </dgm:prSet>
      <dgm:spPr/>
    </dgm:pt>
    <dgm:pt modelId="{8D630C37-7712-4C56-837C-1CB4958F93E2}" type="pres">
      <dgm:prSet presAssocID="{9FF3E56A-936C-4690-A299-2E5D60C1E45D}" presName="txFour" presStyleLbl="node4" presStyleIdx="0" presStyleCnt="123" custLinFactNeighborX="-1461" custLinFactNeighborY="1">
        <dgm:presLayoutVars>
          <dgm:chPref val="3"/>
        </dgm:presLayoutVars>
      </dgm:prSet>
      <dgm:spPr/>
    </dgm:pt>
    <dgm:pt modelId="{CAD6A90E-0748-40E3-8824-C299671854C1}" type="pres">
      <dgm:prSet presAssocID="{9FF3E56A-936C-4690-A299-2E5D60C1E45D}" presName="parTransFour" presStyleCnt="0"/>
      <dgm:spPr/>
    </dgm:pt>
    <dgm:pt modelId="{4435881C-1F4D-428A-A149-F5501E206332}" type="pres">
      <dgm:prSet presAssocID="{9FF3E56A-936C-4690-A299-2E5D60C1E45D}" presName="horzFour" presStyleCnt="0"/>
      <dgm:spPr/>
    </dgm:pt>
    <dgm:pt modelId="{ABA43299-8B81-489C-B0D2-15B93F567CF2}" type="pres">
      <dgm:prSet presAssocID="{E08A85F5-B46A-4A8B-9C0F-BB9CB31B9BC1}" presName="vertFour" presStyleCnt="0">
        <dgm:presLayoutVars>
          <dgm:chPref val="3"/>
        </dgm:presLayoutVars>
      </dgm:prSet>
      <dgm:spPr/>
    </dgm:pt>
    <dgm:pt modelId="{8634CEEF-10A3-490B-9499-C52C3FD00262}" type="pres">
      <dgm:prSet presAssocID="{E08A85F5-B46A-4A8B-9C0F-BB9CB31B9BC1}" presName="txFour" presStyleLbl="node4" presStyleIdx="1" presStyleCnt="123">
        <dgm:presLayoutVars>
          <dgm:chPref val="3"/>
        </dgm:presLayoutVars>
      </dgm:prSet>
      <dgm:spPr/>
    </dgm:pt>
    <dgm:pt modelId="{2428135E-A31B-48E0-A316-46F8B4000717}" type="pres">
      <dgm:prSet presAssocID="{E08A85F5-B46A-4A8B-9C0F-BB9CB31B9BC1}" presName="parTransFour" presStyleCnt="0"/>
      <dgm:spPr/>
    </dgm:pt>
    <dgm:pt modelId="{374914BE-C3A5-44D1-A278-C4F46FF0B671}" type="pres">
      <dgm:prSet presAssocID="{E08A85F5-B46A-4A8B-9C0F-BB9CB31B9BC1}" presName="horzFour" presStyleCnt="0"/>
      <dgm:spPr/>
    </dgm:pt>
    <dgm:pt modelId="{A6121E8C-3636-47FA-A360-5532B4BAED54}" type="pres">
      <dgm:prSet presAssocID="{B7154664-5BA3-4B87-BFF7-8CC5DF8175C8}" presName="vertFour" presStyleCnt="0">
        <dgm:presLayoutVars>
          <dgm:chPref val="3"/>
        </dgm:presLayoutVars>
      </dgm:prSet>
      <dgm:spPr/>
    </dgm:pt>
    <dgm:pt modelId="{F1826E2E-4D9E-4555-A988-3E76A6BB8694}" type="pres">
      <dgm:prSet presAssocID="{B7154664-5BA3-4B87-BFF7-8CC5DF8175C8}" presName="txFour" presStyleLbl="node4" presStyleIdx="2" presStyleCnt="123">
        <dgm:presLayoutVars>
          <dgm:chPref val="3"/>
        </dgm:presLayoutVars>
      </dgm:prSet>
      <dgm:spPr/>
    </dgm:pt>
    <dgm:pt modelId="{9BEC77F2-E87A-4D14-A6EB-82D1EEDA2EAB}" type="pres">
      <dgm:prSet presAssocID="{B7154664-5BA3-4B87-BFF7-8CC5DF8175C8}" presName="horzFour" presStyleCnt="0"/>
      <dgm:spPr/>
    </dgm:pt>
    <dgm:pt modelId="{5EE074F7-22F5-4156-94E3-131A2DD5C5ED}" type="pres">
      <dgm:prSet presAssocID="{C8D4B843-5CC4-45D0-9120-133401F8C2E9}" presName="sibSpaceFour" presStyleCnt="0"/>
      <dgm:spPr/>
    </dgm:pt>
    <dgm:pt modelId="{168774BE-25AF-4061-83FE-897916FC0A97}" type="pres">
      <dgm:prSet presAssocID="{D6996433-E119-462B-AF14-7FE50E0AEB6D}" presName="vertFour" presStyleCnt="0">
        <dgm:presLayoutVars>
          <dgm:chPref val="3"/>
        </dgm:presLayoutVars>
      </dgm:prSet>
      <dgm:spPr/>
    </dgm:pt>
    <dgm:pt modelId="{180A4FBC-B435-453B-9B00-9F4C43F9CB27}" type="pres">
      <dgm:prSet presAssocID="{D6996433-E119-462B-AF14-7FE50E0AEB6D}" presName="txFour" presStyleLbl="node4" presStyleIdx="3" presStyleCnt="123" custLinFactNeighborX="3064">
        <dgm:presLayoutVars>
          <dgm:chPref val="3"/>
        </dgm:presLayoutVars>
      </dgm:prSet>
      <dgm:spPr/>
    </dgm:pt>
    <dgm:pt modelId="{E68E6CBC-2E99-46BF-B4E7-DF6B6D14037C}" type="pres">
      <dgm:prSet presAssocID="{D6996433-E119-462B-AF14-7FE50E0AEB6D}" presName="parTransFour" presStyleCnt="0"/>
      <dgm:spPr/>
    </dgm:pt>
    <dgm:pt modelId="{86F87CD8-5B5F-4D5B-80A1-AA313AC30E8F}" type="pres">
      <dgm:prSet presAssocID="{D6996433-E119-462B-AF14-7FE50E0AEB6D}" presName="horzFour" presStyleCnt="0"/>
      <dgm:spPr/>
    </dgm:pt>
    <dgm:pt modelId="{468BBBA6-E65B-46F0-A69A-2DA2C920842E}" type="pres">
      <dgm:prSet presAssocID="{FD1BDB95-5D8B-4983-AE3F-589D88F14B10}" presName="vertFour" presStyleCnt="0">
        <dgm:presLayoutVars>
          <dgm:chPref val="3"/>
        </dgm:presLayoutVars>
      </dgm:prSet>
      <dgm:spPr/>
    </dgm:pt>
    <dgm:pt modelId="{4A8A3F8F-3F89-4E26-82E8-5E74A4310448}" type="pres">
      <dgm:prSet presAssocID="{FD1BDB95-5D8B-4983-AE3F-589D88F14B10}" presName="txFour" presStyleLbl="node4" presStyleIdx="4" presStyleCnt="123">
        <dgm:presLayoutVars>
          <dgm:chPref val="3"/>
        </dgm:presLayoutVars>
      </dgm:prSet>
      <dgm:spPr/>
    </dgm:pt>
    <dgm:pt modelId="{D70D2C2C-BC05-40E4-AD82-9D8318C0B61C}" type="pres">
      <dgm:prSet presAssocID="{FD1BDB95-5D8B-4983-AE3F-589D88F14B10}" presName="horzFour" presStyleCnt="0"/>
      <dgm:spPr/>
    </dgm:pt>
    <dgm:pt modelId="{CD12D72C-EEBE-4F9F-8FD0-780EA320E2B4}" type="pres">
      <dgm:prSet presAssocID="{1CE636E6-8C07-464B-AF90-5FD28AAD0AAC}" presName="sibSpaceThree" presStyleCnt="0"/>
      <dgm:spPr/>
    </dgm:pt>
    <dgm:pt modelId="{20E72F35-3A09-4612-8EFB-CFCAC14B1813}" type="pres">
      <dgm:prSet presAssocID="{131C2F68-1D88-483F-A809-4DF6FD014D63}" presName="vertThree" presStyleCnt="0"/>
      <dgm:spPr/>
    </dgm:pt>
    <dgm:pt modelId="{BB408EBA-AC4D-4D7F-BB2F-AFA818910283}" type="pres">
      <dgm:prSet presAssocID="{131C2F68-1D88-483F-A809-4DF6FD014D63}" presName="txThree" presStyleLbl="node3" presStyleIdx="1" presStyleCnt="23">
        <dgm:presLayoutVars>
          <dgm:chPref val="3"/>
        </dgm:presLayoutVars>
      </dgm:prSet>
      <dgm:spPr/>
    </dgm:pt>
    <dgm:pt modelId="{18BF7A9A-D474-44D5-86E7-A3F7055FB6FF}" type="pres">
      <dgm:prSet presAssocID="{131C2F68-1D88-483F-A809-4DF6FD014D63}" presName="parTransThree" presStyleCnt="0"/>
      <dgm:spPr/>
    </dgm:pt>
    <dgm:pt modelId="{2805E67D-2297-49EE-B12F-C54D14473A8F}" type="pres">
      <dgm:prSet presAssocID="{131C2F68-1D88-483F-A809-4DF6FD014D63}" presName="horzThree" presStyleCnt="0"/>
      <dgm:spPr/>
    </dgm:pt>
    <dgm:pt modelId="{2BF48247-02CF-4B56-84D1-EBC57047D61B}" type="pres">
      <dgm:prSet presAssocID="{2A55195D-4209-493A-BD04-A9D2884833AD}" presName="vertFour" presStyleCnt="0">
        <dgm:presLayoutVars>
          <dgm:chPref val="3"/>
        </dgm:presLayoutVars>
      </dgm:prSet>
      <dgm:spPr/>
    </dgm:pt>
    <dgm:pt modelId="{2C7FC15B-8DB3-4078-8DDC-953ACCDD6B9F}" type="pres">
      <dgm:prSet presAssocID="{2A55195D-4209-493A-BD04-A9D2884833AD}" presName="txFour" presStyleLbl="node4" presStyleIdx="5" presStyleCnt="123">
        <dgm:presLayoutVars>
          <dgm:chPref val="3"/>
        </dgm:presLayoutVars>
      </dgm:prSet>
      <dgm:spPr/>
    </dgm:pt>
    <dgm:pt modelId="{D06B05A7-8A7D-4BA2-B98E-96A098C3227D}" type="pres">
      <dgm:prSet presAssocID="{2A55195D-4209-493A-BD04-A9D2884833AD}" presName="parTransFour" presStyleCnt="0"/>
      <dgm:spPr/>
    </dgm:pt>
    <dgm:pt modelId="{BDD5BA60-FCED-41AB-9F2B-9D7A936BAA09}" type="pres">
      <dgm:prSet presAssocID="{2A55195D-4209-493A-BD04-A9D2884833AD}" presName="horzFour" presStyleCnt="0"/>
      <dgm:spPr/>
    </dgm:pt>
    <dgm:pt modelId="{650E4808-B8D8-436F-BEB8-5CD1749A694B}" type="pres">
      <dgm:prSet presAssocID="{F6DCCDFE-A92E-45D5-BBEE-2683AAEAB439}" presName="vertFour" presStyleCnt="0">
        <dgm:presLayoutVars>
          <dgm:chPref val="3"/>
        </dgm:presLayoutVars>
      </dgm:prSet>
      <dgm:spPr/>
    </dgm:pt>
    <dgm:pt modelId="{542FDE99-6685-466A-AD49-44200E0B6544}" type="pres">
      <dgm:prSet presAssocID="{F6DCCDFE-A92E-45D5-BBEE-2683AAEAB439}" presName="txFour" presStyleLbl="node4" presStyleIdx="6" presStyleCnt="123">
        <dgm:presLayoutVars>
          <dgm:chPref val="3"/>
        </dgm:presLayoutVars>
      </dgm:prSet>
      <dgm:spPr/>
    </dgm:pt>
    <dgm:pt modelId="{9E17F11D-0E7E-4032-B86F-CDC615F7F7EB}" type="pres">
      <dgm:prSet presAssocID="{F6DCCDFE-A92E-45D5-BBEE-2683AAEAB439}" presName="parTransFour" presStyleCnt="0"/>
      <dgm:spPr/>
    </dgm:pt>
    <dgm:pt modelId="{053EA9D6-57E5-4A9C-A954-A11AE0323E2C}" type="pres">
      <dgm:prSet presAssocID="{F6DCCDFE-A92E-45D5-BBEE-2683AAEAB439}" presName="horzFour" presStyleCnt="0"/>
      <dgm:spPr/>
    </dgm:pt>
    <dgm:pt modelId="{70E74A6D-54CB-47D0-A042-69ABEFBA9818}" type="pres">
      <dgm:prSet presAssocID="{DF831458-F621-40E5-B6EB-B6886223B02F}" presName="vertFour" presStyleCnt="0">
        <dgm:presLayoutVars>
          <dgm:chPref val="3"/>
        </dgm:presLayoutVars>
      </dgm:prSet>
      <dgm:spPr/>
    </dgm:pt>
    <dgm:pt modelId="{630FDFE7-FF04-4CCD-9F09-D6A1FEEF2DB4}" type="pres">
      <dgm:prSet presAssocID="{DF831458-F621-40E5-B6EB-B6886223B02F}" presName="txFour" presStyleLbl="node4" presStyleIdx="7" presStyleCnt="123">
        <dgm:presLayoutVars>
          <dgm:chPref val="3"/>
        </dgm:presLayoutVars>
      </dgm:prSet>
      <dgm:spPr/>
    </dgm:pt>
    <dgm:pt modelId="{03028442-A660-4295-AE2B-43F5FCF1E445}" type="pres">
      <dgm:prSet presAssocID="{DF831458-F621-40E5-B6EB-B6886223B02F}" presName="parTransFour" presStyleCnt="0"/>
      <dgm:spPr/>
    </dgm:pt>
    <dgm:pt modelId="{9F19AC4B-7CE9-4C14-9F3A-1E8072EA4006}" type="pres">
      <dgm:prSet presAssocID="{DF831458-F621-40E5-B6EB-B6886223B02F}" presName="horzFour" presStyleCnt="0"/>
      <dgm:spPr/>
    </dgm:pt>
    <dgm:pt modelId="{2FB65543-3460-4463-BBF6-B0580149B8D1}" type="pres">
      <dgm:prSet presAssocID="{B1F3CE31-B327-4E87-BBFF-A42564F594D0}" presName="vertFour" presStyleCnt="0">
        <dgm:presLayoutVars>
          <dgm:chPref val="3"/>
        </dgm:presLayoutVars>
      </dgm:prSet>
      <dgm:spPr/>
    </dgm:pt>
    <dgm:pt modelId="{09534627-7FC4-4E52-BCB6-3865C5DC3A4C}" type="pres">
      <dgm:prSet presAssocID="{B1F3CE31-B327-4E87-BBFF-A42564F594D0}" presName="txFour" presStyleLbl="node4" presStyleIdx="8" presStyleCnt="123">
        <dgm:presLayoutVars>
          <dgm:chPref val="3"/>
        </dgm:presLayoutVars>
      </dgm:prSet>
      <dgm:spPr/>
    </dgm:pt>
    <dgm:pt modelId="{82D79924-774C-4E78-ADD5-227462C7F9C3}" type="pres">
      <dgm:prSet presAssocID="{B1F3CE31-B327-4E87-BBFF-A42564F594D0}" presName="horzFour" presStyleCnt="0"/>
      <dgm:spPr/>
    </dgm:pt>
    <dgm:pt modelId="{26EA010C-2F2A-488C-98DC-B8BF38D78296}" type="pres">
      <dgm:prSet presAssocID="{B830DBD9-6DD1-48F9-8732-AC5E666F0ECA}" presName="sibSpaceFour" presStyleCnt="0"/>
      <dgm:spPr/>
    </dgm:pt>
    <dgm:pt modelId="{4BB8CAB2-AF82-4E46-9EDC-1812BF5AE0EA}" type="pres">
      <dgm:prSet presAssocID="{14B185E1-40E2-4019-94D1-395276C062D6}" presName="vertFour" presStyleCnt="0">
        <dgm:presLayoutVars>
          <dgm:chPref val="3"/>
        </dgm:presLayoutVars>
      </dgm:prSet>
      <dgm:spPr/>
    </dgm:pt>
    <dgm:pt modelId="{DFF2E52B-4560-4FE4-9AAD-11FC6850050E}" type="pres">
      <dgm:prSet presAssocID="{14B185E1-40E2-4019-94D1-395276C062D6}" presName="txFour" presStyleLbl="node4" presStyleIdx="9" presStyleCnt="123">
        <dgm:presLayoutVars>
          <dgm:chPref val="3"/>
        </dgm:presLayoutVars>
      </dgm:prSet>
      <dgm:spPr/>
    </dgm:pt>
    <dgm:pt modelId="{E39776CC-D931-4872-A241-4CE1DA2E07C9}" type="pres">
      <dgm:prSet presAssocID="{14B185E1-40E2-4019-94D1-395276C062D6}" presName="parTransFour" presStyleCnt="0"/>
      <dgm:spPr/>
    </dgm:pt>
    <dgm:pt modelId="{52E09E87-8440-455F-96E6-4DEDCECFA09C}" type="pres">
      <dgm:prSet presAssocID="{14B185E1-40E2-4019-94D1-395276C062D6}" presName="horzFour" presStyleCnt="0"/>
      <dgm:spPr/>
    </dgm:pt>
    <dgm:pt modelId="{9FCA8163-A7F0-42E9-AD72-B748B889C350}" type="pres">
      <dgm:prSet presAssocID="{D4397E72-F736-40A4-922C-BCAA9D3E8F83}" presName="vertFour" presStyleCnt="0">
        <dgm:presLayoutVars>
          <dgm:chPref val="3"/>
        </dgm:presLayoutVars>
      </dgm:prSet>
      <dgm:spPr/>
    </dgm:pt>
    <dgm:pt modelId="{99C98553-C3D7-4183-B0B8-D3788CAF1838}" type="pres">
      <dgm:prSet presAssocID="{D4397E72-F736-40A4-922C-BCAA9D3E8F83}" presName="txFour" presStyleLbl="node4" presStyleIdx="10" presStyleCnt="123">
        <dgm:presLayoutVars>
          <dgm:chPref val="3"/>
        </dgm:presLayoutVars>
      </dgm:prSet>
      <dgm:spPr/>
    </dgm:pt>
    <dgm:pt modelId="{4D9F694E-AA47-4CEF-B92B-F013AFA33EDB}" type="pres">
      <dgm:prSet presAssocID="{D4397E72-F736-40A4-922C-BCAA9D3E8F83}" presName="horzFour" presStyleCnt="0"/>
      <dgm:spPr/>
    </dgm:pt>
    <dgm:pt modelId="{9DCFC595-DE21-4842-AD2F-57BB83ACE87E}" type="pres">
      <dgm:prSet presAssocID="{96CFB421-FDA1-4849-8F34-60CB4EE6A208}" presName="sibSpaceFour" presStyleCnt="0"/>
      <dgm:spPr/>
    </dgm:pt>
    <dgm:pt modelId="{A63F4B74-AB1E-4C33-B9D7-56FA1117970C}" type="pres">
      <dgm:prSet presAssocID="{D9FDE704-AA25-43A8-8972-766EE2D14963}" presName="vertFour" presStyleCnt="0">
        <dgm:presLayoutVars>
          <dgm:chPref val="3"/>
        </dgm:presLayoutVars>
      </dgm:prSet>
      <dgm:spPr/>
    </dgm:pt>
    <dgm:pt modelId="{834B488B-CA6E-43FE-8477-0224FD512654}" type="pres">
      <dgm:prSet presAssocID="{D9FDE704-AA25-43A8-8972-766EE2D14963}" presName="txFour" presStyleLbl="node4" presStyleIdx="11" presStyleCnt="123">
        <dgm:presLayoutVars>
          <dgm:chPref val="3"/>
        </dgm:presLayoutVars>
      </dgm:prSet>
      <dgm:spPr/>
    </dgm:pt>
    <dgm:pt modelId="{4914DFF7-B5D9-47DF-B90F-9A01496E2F01}" type="pres">
      <dgm:prSet presAssocID="{D9FDE704-AA25-43A8-8972-766EE2D14963}" presName="parTransFour" presStyleCnt="0"/>
      <dgm:spPr/>
    </dgm:pt>
    <dgm:pt modelId="{0FD6C90B-C3A5-47D5-B83B-2AE992B3EA9E}" type="pres">
      <dgm:prSet presAssocID="{D9FDE704-AA25-43A8-8972-766EE2D14963}" presName="horzFour" presStyleCnt="0"/>
      <dgm:spPr/>
    </dgm:pt>
    <dgm:pt modelId="{AA14BFB4-8DD8-4485-954E-F030D29EE389}" type="pres">
      <dgm:prSet presAssocID="{C51D0D0D-69BF-433F-BC25-656C50AC3F5A}" presName="vertFour" presStyleCnt="0">
        <dgm:presLayoutVars>
          <dgm:chPref val="3"/>
        </dgm:presLayoutVars>
      </dgm:prSet>
      <dgm:spPr/>
    </dgm:pt>
    <dgm:pt modelId="{F222E457-665C-4B84-ADD0-E9E346EFEF35}" type="pres">
      <dgm:prSet presAssocID="{C51D0D0D-69BF-433F-BC25-656C50AC3F5A}" presName="txFour" presStyleLbl="node4" presStyleIdx="12" presStyleCnt="123">
        <dgm:presLayoutVars>
          <dgm:chPref val="3"/>
        </dgm:presLayoutVars>
      </dgm:prSet>
      <dgm:spPr/>
    </dgm:pt>
    <dgm:pt modelId="{8AE669B8-EDCE-4C21-862E-BB51C1F6102B}" type="pres">
      <dgm:prSet presAssocID="{C51D0D0D-69BF-433F-BC25-656C50AC3F5A}" presName="horzFour" presStyleCnt="0"/>
      <dgm:spPr/>
    </dgm:pt>
    <dgm:pt modelId="{48D79CAF-4D9D-47CA-9AC8-81581E9DC472}" type="pres">
      <dgm:prSet presAssocID="{151E6F9D-BD20-4D89-A2BF-3DE744477DB6}" presName="sibSpaceFour" presStyleCnt="0"/>
      <dgm:spPr/>
    </dgm:pt>
    <dgm:pt modelId="{D9180D2F-BBEF-4A65-B4D6-D90F8E6E87F5}" type="pres">
      <dgm:prSet presAssocID="{BAE66D2D-9745-44CC-A40C-32759F30D724}" presName="vertFour" presStyleCnt="0">
        <dgm:presLayoutVars>
          <dgm:chPref val="3"/>
        </dgm:presLayoutVars>
      </dgm:prSet>
      <dgm:spPr/>
    </dgm:pt>
    <dgm:pt modelId="{78561095-19CB-4C60-B46F-3379DD6F5828}" type="pres">
      <dgm:prSet presAssocID="{BAE66D2D-9745-44CC-A40C-32759F30D724}" presName="txFour" presStyleLbl="node4" presStyleIdx="13" presStyleCnt="123">
        <dgm:presLayoutVars>
          <dgm:chPref val="3"/>
        </dgm:presLayoutVars>
      </dgm:prSet>
      <dgm:spPr/>
    </dgm:pt>
    <dgm:pt modelId="{9F03EC66-BC30-4E12-ABDA-F56891F57311}" type="pres">
      <dgm:prSet presAssocID="{BAE66D2D-9745-44CC-A40C-32759F30D724}" presName="parTransFour" presStyleCnt="0"/>
      <dgm:spPr/>
    </dgm:pt>
    <dgm:pt modelId="{D608F5A9-ACC6-4F49-87BF-55A4E90012A4}" type="pres">
      <dgm:prSet presAssocID="{BAE66D2D-9745-44CC-A40C-32759F30D724}" presName="horzFour" presStyleCnt="0"/>
      <dgm:spPr/>
    </dgm:pt>
    <dgm:pt modelId="{8DC04E07-404D-4CF3-A02B-EF2C15B21AF4}" type="pres">
      <dgm:prSet presAssocID="{248BFB7C-0991-4904-9547-7DAF80AA6450}" presName="vertFour" presStyleCnt="0">
        <dgm:presLayoutVars>
          <dgm:chPref val="3"/>
        </dgm:presLayoutVars>
      </dgm:prSet>
      <dgm:spPr/>
    </dgm:pt>
    <dgm:pt modelId="{B5C4EEC2-1812-43C4-BC6F-CBFFFC55591A}" type="pres">
      <dgm:prSet presAssocID="{248BFB7C-0991-4904-9547-7DAF80AA6450}" presName="txFour" presStyleLbl="node4" presStyleIdx="14" presStyleCnt="123">
        <dgm:presLayoutVars>
          <dgm:chPref val="3"/>
        </dgm:presLayoutVars>
      </dgm:prSet>
      <dgm:spPr/>
    </dgm:pt>
    <dgm:pt modelId="{6DCAEBD9-3C37-47FC-B596-D55745724BDE}" type="pres">
      <dgm:prSet presAssocID="{248BFB7C-0991-4904-9547-7DAF80AA6450}" presName="horzFour" presStyleCnt="0"/>
      <dgm:spPr/>
    </dgm:pt>
    <dgm:pt modelId="{6E95E140-9626-4816-A5E2-60C08907A09C}" type="pres">
      <dgm:prSet presAssocID="{CA04263A-CB16-4134-B155-3FC7807DF29B}" presName="sibSpaceFour" presStyleCnt="0"/>
      <dgm:spPr/>
    </dgm:pt>
    <dgm:pt modelId="{DEE21D23-1C86-4B00-A527-DD429DC00C2D}" type="pres">
      <dgm:prSet presAssocID="{540B3F80-1583-4BC6-A0D7-EA86120EFD24}" presName="vertFour" presStyleCnt="0">
        <dgm:presLayoutVars>
          <dgm:chPref val="3"/>
        </dgm:presLayoutVars>
      </dgm:prSet>
      <dgm:spPr/>
    </dgm:pt>
    <dgm:pt modelId="{3B93B710-17D9-411A-B4AD-35AB31F02014}" type="pres">
      <dgm:prSet presAssocID="{540B3F80-1583-4BC6-A0D7-EA86120EFD24}" presName="txFour" presStyleLbl="node4" presStyleIdx="15" presStyleCnt="123">
        <dgm:presLayoutVars>
          <dgm:chPref val="3"/>
        </dgm:presLayoutVars>
      </dgm:prSet>
      <dgm:spPr/>
    </dgm:pt>
    <dgm:pt modelId="{DAB12A43-4EEF-44C2-814E-E473CB793EF3}" type="pres">
      <dgm:prSet presAssocID="{540B3F80-1583-4BC6-A0D7-EA86120EFD24}" presName="parTransFour" presStyleCnt="0"/>
      <dgm:spPr/>
    </dgm:pt>
    <dgm:pt modelId="{DABE093E-2C8A-4DC0-BF4C-0377C5E0654F}" type="pres">
      <dgm:prSet presAssocID="{540B3F80-1583-4BC6-A0D7-EA86120EFD24}" presName="horzFour" presStyleCnt="0"/>
      <dgm:spPr/>
    </dgm:pt>
    <dgm:pt modelId="{069324DC-3DB2-4F3B-AD8F-585DFD9C8057}" type="pres">
      <dgm:prSet presAssocID="{6601EEB2-5B0D-469A-B2AF-C64208C0E084}" presName="vertFour" presStyleCnt="0">
        <dgm:presLayoutVars>
          <dgm:chPref val="3"/>
        </dgm:presLayoutVars>
      </dgm:prSet>
      <dgm:spPr/>
    </dgm:pt>
    <dgm:pt modelId="{D61CB5F0-2A73-4E70-81E2-81ACCEE5CE97}" type="pres">
      <dgm:prSet presAssocID="{6601EEB2-5B0D-469A-B2AF-C64208C0E084}" presName="txFour" presStyleLbl="node4" presStyleIdx="16" presStyleCnt="123">
        <dgm:presLayoutVars>
          <dgm:chPref val="3"/>
        </dgm:presLayoutVars>
      </dgm:prSet>
      <dgm:spPr/>
    </dgm:pt>
    <dgm:pt modelId="{1CCE32E1-BA7C-49B7-9DE2-23ED5B4C9C20}" type="pres">
      <dgm:prSet presAssocID="{6601EEB2-5B0D-469A-B2AF-C64208C0E084}" presName="parTransFour" presStyleCnt="0"/>
      <dgm:spPr/>
    </dgm:pt>
    <dgm:pt modelId="{A60FE6A1-E6EB-4EC3-9DF8-AE66BEB38F56}" type="pres">
      <dgm:prSet presAssocID="{6601EEB2-5B0D-469A-B2AF-C64208C0E084}" presName="horzFour" presStyleCnt="0"/>
      <dgm:spPr/>
    </dgm:pt>
    <dgm:pt modelId="{43A796D9-97DE-4F11-8145-843830A0B248}" type="pres">
      <dgm:prSet presAssocID="{097D1C3F-A7BF-4538-9DFD-F8965C123CFD}" presName="vertFour" presStyleCnt="0">
        <dgm:presLayoutVars>
          <dgm:chPref val="3"/>
        </dgm:presLayoutVars>
      </dgm:prSet>
      <dgm:spPr/>
    </dgm:pt>
    <dgm:pt modelId="{989D2BE3-C93F-4166-9971-E832D4580917}" type="pres">
      <dgm:prSet presAssocID="{097D1C3F-A7BF-4538-9DFD-F8965C123CFD}" presName="txFour" presStyleLbl="node4" presStyleIdx="17" presStyleCnt="123">
        <dgm:presLayoutVars>
          <dgm:chPref val="3"/>
        </dgm:presLayoutVars>
      </dgm:prSet>
      <dgm:spPr/>
    </dgm:pt>
    <dgm:pt modelId="{4556F498-2E95-42BB-BDAF-533424BC57EF}" type="pres">
      <dgm:prSet presAssocID="{097D1C3F-A7BF-4538-9DFD-F8965C123CFD}" presName="horzFour" presStyleCnt="0"/>
      <dgm:spPr/>
    </dgm:pt>
    <dgm:pt modelId="{C147DF57-9BDA-4E06-A202-4FEC67E6CF79}" type="pres">
      <dgm:prSet presAssocID="{335CAB7D-1B4F-4217-95E6-32A2EEA0533E}" presName="sibSpaceFour" presStyleCnt="0"/>
      <dgm:spPr/>
    </dgm:pt>
    <dgm:pt modelId="{F4461813-22AB-4C45-9854-7B2582BE69D8}" type="pres">
      <dgm:prSet presAssocID="{1A650237-EFDD-4409-ACE5-526526C471B2}" presName="vertFour" presStyleCnt="0">
        <dgm:presLayoutVars>
          <dgm:chPref val="3"/>
        </dgm:presLayoutVars>
      </dgm:prSet>
      <dgm:spPr/>
    </dgm:pt>
    <dgm:pt modelId="{1D866D7A-D14F-4794-8EF2-39C5E99AF5FF}" type="pres">
      <dgm:prSet presAssocID="{1A650237-EFDD-4409-ACE5-526526C471B2}" presName="txFour" presStyleLbl="node4" presStyleIdx="18" presStyleCnt="123">
        <dgm:presLayoutVars>
          <dgm:chPref val="3"/>
        </dgm:presLayoutVars>
      </dgm:prSet>
      <dgm:spPr/>
    </dgm:pt>
    <dgm:pt modelId="{165B2555-118F-4074-B576-4496435FC471}" type="pres">
      <dgm:prSet presAssocID="{1A650237-EFDD-4409-ACE5-526526C471B2}" presName="parTransFour" presStyleCnt="0"/>
      <dgm:spPr/>
    </dgm:pt>
    <dgm:pt modelId="{CFDE17A5-38DB-4538-8EBA-198EED697209}" type="pres">
      <dgm:prSet presAssocID="{1A650237-EFDD-4409-ACE5-526526C471B2}" presName="horzFour" presStyleCnt="0"/>
      <dgm:spPr/>
    </dgm:pt>
    <dgm:pt modelId="{1C0D9E71-2510-4262-820D-C59F3A7A75DD}" type="pres">
      <dgm:prSet presAssocID="{A7099366-A42A-4EF6-9527-E65D6775BC4A}" presName="vertFour" presStyleCnt="0">
        <dgm:presLayoutVars>
          <dgm:chPref val="3"/>
        </dgm:presLayoutVars>
      </dgm:prSet>
      <dgm:spPr/>
    </dgm:pt>
    <dgm:pt modelId="{7F898CEF-4461-4C4C-81E2-51CA763B4224}" type="pres">
      <dgm:prSet presAssocID="{A7099366-A42A-4EF6-9527-E65D6775BC4A}" presName="txFour" presStyleLbl="node4" presStyleIdx="19" presStyleCnt="123">
        <dgm:presLayoutVars>
          <dgm:chPref val="3"/>
        </dgm:presLayoutVars>
      </dgm:prSet>
      <dgm:spPr/>
    </dgm:pt>
    <dgm:pt modelId="{2946858A-6707-4840-A611-9363B4CF26D4}" type="pres">
      <dgm:prSet presAssocID="{A7099366-A42A-4EF6-9527-E65D6775BC4A}" presName="horzFour" presStyleCnt="0"/>
      <dgm:spPr/>
    </dgm:pt>
    <dgm:pt modelId="{FE5A072E-CA1E-4473-BB5F-9AB0B3507404}" type="pres">
      <dgm:prSet presAssocID="{B346473B-3096-4C19-B029-C853D246E8E3}" presName="sibSpaceFour" presStyleCnt="0"/>
      <dgm:spPr/>
    </dgm:pt>
    <dgm:pt modelId="{2516F712-7F3F-4FE2-A34F-A6BE7FD07E10}" type="pres">
      <dgm:prSet presAssocID="{BE3F5817-9CE6-490B-B347-22F936C910EF}" presName="vertFour" presStyleCnt="0">
        <dgm:presLayoutVars>
          <dgm:chPref val="3"/>
        </dgm:presLayoutVars>
      </dgm:prSet>
      <dgm:spPr/>
    </dgm:pt>
    <dgm:pt modelId="{1A62F3ED-ED66-4D24-AAF9-2F37F12BDAFF}" type="pres">
      <dgm:prSet presAssocID="{BE3F5817-9CE6-490B-B347-22F936C910EF}" presName="txFour" presStyleLbl="node4" presStyleIdx="20" presStyleCnt="123">
        <dgm:presLayoutVars>
          <dgm:chPref val="3"/>
        </dgm:presLayoutVars>
      </dgm:prSet>
      <dgm:spPr/>
    </dgm:pt>
    <dgm:pt modelId="{5A4D0C8A-C6EC-48BB-835A-F69CBDB2AE5D}" type="pres">
      <dgm:prSet presAssocID="{BE3F5817-9CE6-490B-B347-22F936C910EF}" presName="parTransFour" presStyleCnt="0"/>
      <dgm:spPr/>
    </dgm:pt>
    <dgm:pt modelId="{0DDDAF71-31E6-44C5-B07A-1EC0998C6FE4}" type="pres">
      <dgm:prSet presAssocID="{BE3F5817-9CE6-490B-B347-22F936C910EF}" presName="horzFour" presStyleCnt="0"/>
      <dgm:spPr/>
    </dgm:pt>
    <dgm:pt modelId="{4749F97C-D45F-4E26-9B75-7658BC0BBCFC}" type="pres">
      <dgm:prSet presAssocID="{416EACF6-7A0A-4249-8768-113FADC50E72}" presName="vertFour" presStyleCnt="0">
        <dgm:presLayoutVars>
          <dgm:chPref val="3"/>
        </dgm:presLayoutVars>
      </dgm:prSet>
      <dgm:spPr/>
    </dgm:pt>
    <dgm:pt modelId="{84AB1852-E474-46F2-8D29-DA0051F938F9}" type="pres">
      <dgm:prSet presAssocID="{416EACF6-7A0A-4249-8768-113FADC50E72}" presName="txFour" presStyleLbl="node4" presStyleIdx="21" presStyleCnt="123">
        <dgm:presLayoutVars>
          <dgm:chPref val="3"/>
        </dgm:presLayoutVars>
      </dgm:prSet>
      <dgm:spPr/>
    </dgm:pt>
    <dgm:pt modelId="{53707BF9-F020-468D-924B-7DBD64B34E6C}" type="pres">
      <dgm:prSet presAssocID="{416EACF6-7A0A-4249-8768-113FADC50E72}" presName="parTransFour" presStyleCnt="0"/>
      <dgm:spPr/>
    </dgm:pt>
    <dgm:pt modelId="{C63EFCB7-9690-4EB0-94B2-255B8521A1C1}" type="pres">
      <dgm:prSet presAssocID="{416EACF6-7A0A-4249-8768-113FADC50E72}" presName="horzFour" presStyleCnt="0"/>
      <dgm:spPr/>
    </dgm:pt>
    <dgm:pt modelId="{BE0AA7AE-094C-4955-9660-7A569F37951D}" type="pres">
      <dgm:prSet presAssocID="{E2F728ED-81AF-4400-A9F2-316419D7FDF4}" presName="vertFour" presStyleCnt="0">
        <dgm:presLayoutVars>
          <dgm:chPref val="3"/>
        </dgm:presLayoutVars>
      </dgm:prSet>
      <dgm:spPr/>
    </dgm:pt>
    <dgm:pt modelId="{4A4E2EE1-E0EA-44FB-8EC3-78306E0B920E}" type="pres">
      <dgm:prSet presAssocID="{E2F728ED-81AF-4400-A9F2-316419D7FDF4}" presName="txFour" presStyleLbl="node4" presStyleIdx="22" presStyleCnt="123">
        <dgm:presLayoutVars>
          <dgm:chPref val="3"/>
        </dgm:presLayoutVars>
      </dgm:prSet>
      <dgm:spPr/>
    </dgm:pt>
    <dgm:pt modelId="{C5E376B8-CF07-44C2-8E45-A03506542B47}" type="pres">
      <dgm:prSet presAssocID="{E2F728ED-81AF-4400-A9F2-316419D7FDF4}" presName="horzFour" presStyleCnt="0"/>
      <dgm:spPr/>
    </dgm:pt>
    <dgm:pt modelId="{FDFEC60B-3B3D-4B59-AF58-310C09FE1904}" type="pres">
      <dgm:prSet presAssocID="{1962865F-E1FA-4BC2-9A5C-3655349BC1C6}" presName="sibSpaceFour" presStyleCnt="0"/>
      <dgm:spPr/>
    </dgm:pt>
    <dgm:pt modelId="{2FAC90B5-951A-4EB1-BC7A-6BFF08ACFD2E}" type="pres">
      <dgm:prSet presAssocID="{14DB19DA-DECF-4B48-A8C4-29DE9EB50B2C}" presName="vertFour" presStyleCnt="0">
        <dgm:presLayoutVars>
          <dgm:chPref val="3"/>
        </dgm:presLayoutVars>
      </dgm:prSet>
      <dgm:spPr/>
    </dgm:pt>
    <dgm:pt modelId="{A7B8B7E7-4B6E-4F4F-B92C-F1CBDB5128D5}" type="pres">
      <dgm:prSet presAssocID="{14DB19DA-DECF-4B48-A8C4-29DE9EB50B2C}" presName="txFour" presStyleLbl="node4" presStyleIdx="23" presStyleCnt="123">
        <dgm:presLayoutVars>
          <dgm:chPref val="3"/>
        </dgm:presLayoutVars>
      </dgm:prSet>
      <dgm:spPr/>
    </dgm:pt>
    <dgm:pt modelId="{328BCB55-4250-4C5A-80A7-D823E021DA37}" type="pres">
      <dgm:prSet presAssocID="{14DB19DA-DECF-4B48-A8C4-29DE9EB50B2C}" presName="parTransFour" presStyleCnt="0"/>
      <dgm:spPr/>
    </dgm:pt>
    <dgm:pt modelId="{A311D664-6294-41F6-B960-8669CED14D1C}" type="pres">
      <dgm:prSet presAssocID="{14DB19DA-DECF-4B48-A8C4-29DE9EB50B2C}" presName="horzFour" presStyleCnt="0"/>
      <dgm:spPr/>
    </dgm:pt>
    <dgm:pt modelId="{7DB10B6A-8726-4D8C-94CE-38F2D6C3A4D1}" type="pres">
      <dgm:prSet presAssocID="{1F9CDBAC-4748-4A82-9DC4-999F365B3C86}" presName="vertFour" presStyleCnt="0">
        <dgm:presLayoutVars>
          <dgm:chPref val="3"/>
        </dgm:presLayoutVars>
      </dgm:prSet>
      <dgm:spPr/>
    </dgm:pt>
    <dgm:pt modelId="{2BB7E382-FFF5-446C-BB68-5D4B013DF270}" type="pres">
      <dgm:prSet presAssocID="{1F9CDBAC-4748-4A82-9DC4-999F365B3C86}" presName="txFour" presStyleLbl="node4" presStyleIdx="24" presStyleCnt="123">
        <dgm:presLayoutVars>
          <dgm:chPref val="3"/>
        </dgm:presLayoutVars>
      </dgm:prSet>
      <dgm:spPr/>
    </dgm:pt>
    <dgm:pt modelId="{8387020D-4506-415F-A718-E8655291559D}" type="pres">
      <dgm:prSet presAssocID="{1F9CDBAC-4748-4A82-9DC4-999F365B3C86}" presName="horzFour" presStyleCnt="0"/>
      <dgm:spPr/>
    </dgm:pt>
    <dgm:pt modelId="{814017DB-6F91-4BE9-880F-26B9381FE119}" type="pres">
      <dgm:prSet presAssocID="{9C070544-97BF-4BD5-93FA-BC922656B238}" presName="sibSpaceThree" presStyleCnt="0"/>
      <dgm:spPr/>
    </dgm:pt>
    <dgm:pt modelId="{B2D9A9D5-936C-42CB-9494-D4881C8A6306}" type="pres">
      <dgm:prSet presAssocID="{B55BA302-7C27-45AD-A046-C939D8FE00CB}" presName="vertThree" presStyleCnt="0"/>
      <dgm:spPr/>
    </dgm:pt>
    <dgm:pt modelId="{41C93D95-730E-4826-9DBB-C15D980CCFF6}" type="pres">
      <dgm:prSet presAssocID="{B55BA302-7C27-45AD-A046-C939D8FE00CB}" presName="txThree" presStyleLbl="node3" presStyleIdx="2" presStyleCnt="23">
        <dgm:presLayoutVars>
          <dgm:chPref val="3"/>
        </dgm:presLayoutVars>
      </dgm:prSet>
      <dgm:spPr/>
    </dgm:pt>
    <dgm:pt modelId="{96704E68-4A7D-46AD-9A1B-89E8C9CE18B8}" type="pres">
      <dgm:prSet presAssocID="{B55BA302-7C27-45AD-A046-C939D8FE00CB}" presName="parTransThree" presStyleCnt="0"/>
      <dgm:spPr/>
    </dgm:pt>
    <dgm:pt modelId="{D493D47C-D1E5-49C6-B320-3F5315DCF25E}" type="pres">
      <dgm:prSet presAssocID="{B55BA302-7C27-45AD-A046-C939D8FE00CB}" presName="horzThree" presStyleCnt="0"/>
      <dgm:spPr/>
    </dgm:pt>
    <dgm:pt modelId="{394B9799-83E0-4D6A-81DF-ACF7A3F09E8B}" type="pres">
      <dgm:prSet presAssocID="{17E45DA7-D399-4CF1-B7A1-DADB8DE9FE8F}" presName="vertFour" presStyleCnt="0">
        <dgm:presLayoutVars>
          <dgm:chPref val="3"/>
        </dgm:presLayoutVars>
      </dgm:prSet>
      <dgm:spPr/>
    </dgm:pt>
    <dgm:pt modelId="{CC3ECB24-D65F-45E6-8095-560A0327936B}" type="pres">
      <dgm:prSet presAssocID="{17E45DA7-D399-4CF1-B7A1-DADB8DE9FE8F}" presName="txFour" presStyleLbl="node4" presStyleIdx="25" presStyleCnt="123">
        <dgm:presLayoutVars>
          <dgm:chPref val="3"/>
        </dgm:presLayoutVars>
      </dgm:prSet>
      <dgm:spPr/>
    </dgm:pt>
    <dgm:pt modelId="{9FEF131E-B6B8-4F56-859B-AF709063304D}" type="pres">
      <dgm:prSet presAssocID="{17E45DA7-D399-4CF1-B7A1-DADB8DE9FE8F}" presName="parTransFour" presStyleCnt="0"/>
      <dgm:spPr/>
    </dgm:pt>
    <dgm:pt modelId="{B94CFC50-996B-4D55-B5EE-607037119454}" type="pres">
      <dgm:prSet presAssocID="{17E45DA7-D399-4CF1-B7A1-DADB8DE9FE8F}" presName="horzFour" presStyleCnt="0"/>
      <dgm:spPr/>
    </dgm:pt>
    <dgm:pt modelId="{FD904929-0C8B-4FC4-8649-DCDBC649A1AD}" type="pres">
      <dgm:prSet presAssocID="{ABEF030A-CB45-440B-959F-179FD5FD8412}" presName="vertFour" presStyleCnt="0">
        <dgm:presLayoutVars>
          <dgm:chPref val="3"/>
        </dgm:presLayoutVars>
      </dgm:prSet>
      <dgm:spPr/>
    </dgm:pt>
    <dgm:pt modelId="{475D04DA-1A76-4232-B4D7-B30957E9B773}" type="pres">
      <dgm:prSet presAssocID="{ABEF030A-CB45-440B-959F-179FD5FD8412}" presName="txFour" presStyleLbl="node4" presStyleIdx="26" presStyleCnt="123">
        <dgm:presLayoutVars>
          <dgm:chPref val="3"/>
        </dgm:presLayoutVars>
      </dgm:prSet>
      <dgm:spPr/>
    </dgm:pt>
    <dgm:pt modelId="{D905BE5A-31D2-4953-9635-50052F96545E}" type="pres">
      <dgm:prSet presAssocID="{ABEF030A-CB45-440B-959F-179FD5FD8412}" presName="horzFour" presStyleCnt="0"/>
      <dgm:spPr/>
    </dgm:pt>
    <dgm:pt modelId="{1CAEDE49-5BD0-4C86-B475-8A128E1374C8}" type="pres">
      <dgm:prSet presAssocID="{024E9659-62D6-4911-BC07-89A929969EE3}" presName="sibSpaceFour" presStyleCnt="0"/>
      <dgm:spPr/>
    </dgm:pt>
    <dgm:pt modelId="{BDCF5005-7DF1-4A61-B1BC-0B7E7731DA80}" type="pres">
      <dgm:prSet presAssocID="{63A4DF12-61B0-41A4-9C85-0AC519EE7431}" presName="vertFour" presStyleCnt="0">
        <dgm:presLayoutVars>
          <dgm:chPref val="3"/>
        </dgm:presLayoutVars>
      </dgm:prSet>
      <dgm:spPr/>
    </dgm:pt>
    <dgm:pt modelId="{6E685DEC-F567-495A-8B78-95885B5D5A78}" type="pres">
      <dgm:prSet presAssocID="{63A4DF12-61B0-41A4-9C85-0AC519EE7431}" presName="txFour" presStyleLbl="node4" presStyleIdx="27" presStyleCnt="123">
        <dgm:presLayoutVars>
          <dgm:chPref val="3"/>
        </dgm:presLayoutVars>
      </dgm:prSet>
      <dgm:spPr/>
    </dgm:pt>
    <dgm:pt modelId="{C0BC4EA5-B8FB-49D9-97F5-6D8873025E24}" type="pres">
      <dgm:prSet presAssocID="{63A4DF12-61B0-41A4-9C85-0AC519EE7431}" presName="parTransFour" presStyleCnt="0"/>
      <dgm:spPr/>
    </dgm:pt>
    <dgm:pt modelId="{8F8AC0EA-FED4-4104-A502-996D15200E54}" type="pres">
      <dgm:prSet presAssocID="{63A4DF12-61B0-41A4-9C85-0AC519EE7431}" presName="horzFour" presStyleCnt="0"/>
      <dgm:spPr/>
    </dgm:pt>
    <dgm:pt modelId="{28DAFE89-3C67-40D2-8003-6EC70F315DE4}" type="pres">
      <dgm:prSet presAssocID="{2D2B9FE8-4D9A-4885-B125-28488E988D4F}" presName="vertFour" presStyleCnt="0">
        <dgm:presLayoutVars>
          <dgm:chPref val="3"/>
        </dgm:presLayoutVars>
      </dgm:prSet>
      <dgm:spPr/>
    </dgm:pt>
    <dgm:pt modelId="{2D286745-488E-4B12-B840-D0F8146E16D0}" type="pres">
      <dgm:prSet presAssocID="{2D2B9FE8-4D9A-4885-B125-28488E988D4F}" presName="txFour" presStyleLbl="node4" presStyleIdx="28" presStyleCnt="123">
        <dgm:presLayoutVars>
          <dgm:chPref val="3"/>
        </dgm:presLayoutVars>
      </dgm:prSet>
      <dgm:spPr/>
    </dgm:pt>
    <dgm:pt modelId="{C61172A2-D04E-4EEA-9026-48D3EBF37C3E}" type="pres">
      <dgm:prSet presAssocID="{2D2B9FE8-4D9A-4885-B125-28488E988D4F}" presName="parTransFour" presStyleCnt="0"/>
      <dgm:spPr/>
    </dgm:pt>
    <dgm:pt modelId="{395CDE28-16AF-4C13-80AF-705500247341}" type="pres">
      <dgm:prSet presAssocID="{2D2B9FE8-4D9A-4885-B125-28488E988D4F}" presName="horzFour" presStyleCnt="0"/>
      <dgm:spPr/>
    </dgm:pt>
    <dgm:pt modelId="{4E932829-806C-4B41-B2F9-F7C70C9E0D22}" type="pres">
      <dgm:prSet presAssocID="{1BC640AA-CD7A-4AD8-8AB4-CFBC49E2D801}" presName="vertFour" presStyleCnt="0">
        <dgm:presLayoutVars>
          <dgm:chPref val="3"/>
        </dgm:presLayoutVars>
      </dgm:prSet>
      <dgm:spPr/>
    </dgm:pt>
    <dgm:pt modelId="{92FF46B8-C46C-4716-AE33-D2E4FFD77A66}" type="pres">
      <dgm:prSet presAssocID="{1BC640AA-CD7A-4AD8-8AB4-CFBC49E2D801}" presName="txFour" presStyleLbl="node4" presStyleIdx="29" presStyleCnt="123">
        <dgm:presLayoutVars>
          <dgm:chPref val="3"/>
        </dgm:presLayoutVars>
      </dgm:prSet>
      <dgm:spPr/>
    </dgm:pt>
    <dgm:pt modelId="{36441969-2D73-456C-B14C-EB16A03DDA98}" type="pres">
      <dgm:prSet presAssocID="{1BC640AA-CD7A-4AD8-8AB4-CFBC49E2D801}" presName="horzFour" presStyleCnt="0"/>
      <dgm:spPr/>
    </dgm:pt>
    <dgm:pt modelId="{E372EC2F-E237-4DD2-8A8E-1D33FC09F807}" type="pres">
      <dgm:prSet presAssocID="{87AEFF46-01CE-4BDD-99E3-7C1C0502BCAF}" presName="sibSpaceFour" presStyleCnt="0"/>
      <dgm:spPr/>
    </dgm:pt>
    <dgm:pt modelId="{32C461B4-FF2C-4628-BFB1-E0DAFE8A78C6}" type="pres">
      <dgm:prSet presAssocID="{787FE6B7-8EA8-411F-9E85-68CC801F7B8C}" presName="vertFour" presStyleCnt="0">
        <dgm:presLayoutVars>
          <dgm:chPref val="3"/>
        </dgm:presLayoutVars>
      </dgm:prSet>
      <dgm:spPr/>
    </dgm:pt>
    <dgm:pt modelId="{6C34D92E-0EEA-4427-9F39-C7FEA3161E8A}" type="pres">
      <dgm:prSet presAssocID="{787FE6B7-8EA8-411F-9E85-68CC801F7B8C}" presName="txFour" presStyleLbl="node4" presStyleIdx="30" presStyleCnt="123">
        <dgm:presLayoutVars>
          <dgm:chPref val="3"/>
        </dgm:presLayoutVars>
      </dgm:prSet>
      <dgm:spPr/>
    </dgm:pt>
    <dgm:pt modelId="{F33E6CF6-8EAB-4709-810B-90F2B7694CF2}" type="pres">
      <dgm:prSet presAssocID="{787FE6B7-8EA8-411F-9E85-68CC801F7B8C}" presName="parTransFour" presStyleCnt="0"/>
      <dgm:spPr/>
    </dgm:pt>
    <dgm:pt modelId="{80506944-1B69-45C4-AFA9-95404739B24E}" type="pres">
      <dgm:prSet presAssocID="{787FE6B7-8EA8-411F-9E85-68CC801F7B8C}" presName="horzFour" presStyleCnt="0"/>
      <dgm:spPr/>
    </dgm:pt>
    <dgm:pt modelId="{1DA1510D-5BD1-41F7-AAB9-B5537139FCE0}" type="pres">
      <dgm:prSet presAssocID="{296FE36D-7156-46E6-BB67-09A0A6673671}" presName="vertFour" presStyleCnt="0">
        <dgm:presLayoutVars>
          <dgm:chPref val="3"/>
        </dgm:presLayoutVars>
      </dgm:prSet>
      <dgm:spPr/>
    </dgm:pt>
    <dgm:pt modelId="{2E42F2BA-7A2C-4ED0-830F-FFDEA804D66D}" type="pres">
      <dgm:prSet presAssocID="{296FE36D-7156-46E6-BB67-09A0A6673671}" presName="txFour" presStyleLbl="node4" presStyleIdx="31" presStyleCnt="123">
        <dgm:presLayoutVars>
          <dgm:chPref val="3"/>
        </dgm:presLayoutVars>
      </dgm:prSet>
      <dgm:spPr/>
    </dgm:pt>
    <dgm:pt modelId="{F8E65CDC-DBCC-49FD-BDBF-C8E3152A72A8}" type="pres">
      <dgm:prSet presAssocID="{296FE36D-7156-46E6-BB67-09A0A6673671}" presName="horzFour" presStyleCnt="0"/>
      <dgm:spPr/>
    </dgm:pt>
    <dgm:pt modelId="{239DB965-35AE-4A97-9AC8-96418C4263BD}" type="pres">
      <dgm:prSet presAssocID="{4B4A6DD3-8C9D-4877-BC9F-88B90850C249}" presName="sibSpaceFour" presStyleCnt="0"/>
      <dgm:spPr/>
    </dgm:pt>
    <dgm:pt modelId="{CCBE9968-D0B7-4B60-8D5C-DD95D10FE844}" type="pres">
      <dgm:prSet presAssocID="{C9960C98-D968-4FB1-80BC-2B9D7A259806}" presName="vertFour" presStyleCnt="0">
        <dgm:presLayoutVars>
          <dgm:chPref val="3"/>
        </dgm:presLayoutVars>
      </dgm:prSet>
      <dgm:spPr/>
    </dgm:pt>
    <dgm:pt modelId="{3A1C6191-62BB-4CFB-BD2D-2A6DA84B90C1}" type="pres">
      <dgm:prSet presAssocID="{C9960C98-D968-4FB1-80BC-2B9D7A259806}" presName="txFour" presStyleLbl="node4" presStyleIdx="32" presStyleCnt="123">
        <dgm:presLayoutVars>
          <dgm:chPref val="3"/>
        </dgm:presLayoutVars>
      </dgm:prSet>
      <dgm:spPr/>
    </dgm:pt>
    <dgm:pt modelId="{905EA437-E6C0-40C1-BEBA-C9A07078C5FE}" type="pres">
      <dgm:prSet presAssocID="{C9960C98-D968-4FB1-80BC-2B9D7A259806}" presName="parTransFour" presStyleCnt="0"/>
      <dgm:spPr/>
    </dgm:pt>
    <dgm:pt modelId="{48EBB5DE-463C-4BCF-8DF1-C30F3041DC47}" type="pres">
      <dgm:prSet presAssocID="{C9960C98-D968-4FB1-80BC-2B9D7A259806}" presName="horzFour" presStyleCnt="0"/>
      <dgm:spPr/>
    </dgm:pt>
    <dgm:pt modelId="{700C1468-7332-4785-A2D9-A5865B0D5862}" type="pres">
      <dgm:prSet presAssocID="{4F9AA915-F5D4-475F-AF66-669E3B28C7FB}" presName="vertFour" presStyleCnt="0">
        <dgm:presLayoutVars>
          <dgm:chPref val="3"/>
        </dgm:presLayoutVars>
      </dgm:prSet>
      <dgm:spPr/>
    </dgm:pt>
    <dgm:pt modelId="{C5315B09-0F5D-420D-A630-C171B2FB52FE}" type="pres">
      <dgm:prSet presAssocID="{4F9AA915-F5D4-475F-AF66-669E3B28C7FB}" presName="txFour" presStyleLbl="node4" presStyleIdx="33" presStyleCnt="123">
        <dgm:presLayoutVars>
          <dgm:chPref val="3"/>
        </dgm:presLayoutVars>
      </dgm:prSet>
      <dgm:spPr/>
    </dgm:pt>
    <dgm:pt modelId="{061F1C46-F652-4250-80DE-805D740029AE}" type="pres">
      <dgm:prSet presAssocID="{4F9AA915-F5D4-475F-AF66-669E3B28C7FB}" presName="horzFour" presStyleCnt="0"/>
      <dgm:spPr/>
    </dgm:pt>
    <dgm:pt modelId="{9731E985-2B90-45AB-9818-8DD6608365F5}" type="pres">
      <dgm:prSet presAssocID="{B8E9C7E9-4287-4201-8E8F-DAD94683ABD6}" presName="sibSpaceThree" presStyleCnt="0"/>
      <dgm:spPr/>
    </dgm:pt>
    <dgm:pt modelId="{B97CC10F-D833-4354-A86F-0E5316810658}" type="pres">
      <dgm:prSet presAssocID="{E772C669-D306-4FA9-89FF-D3DC073E3F61}" presName="vertThree" presStyleCnt="0"/>
      <dgm:spPr/>
    </dgm:pt>
    <dgm:pt modelId="{72CF9666-DEE1-48CC-BCEF-1721F4D4561E}" type="pres">
      <dgm:prSet presAssocID="{E772C669-D306-4FA9-89FF-D3DC073E3F61}" presName="txThree" presStyleLbl="node3" presStyleIdx="3" presStyleCnt="23">
        <dgm:presLayoutVars>
          <dgm:chPref val="3"/>
        </dgm:presLayoutVars>
      </dgm:prSet>
      <dgm:spPr/>
    </dgm:pt>
    <dgm:pt modelId="{578416C6-2094-4433-98E7-64E69DA2FB41}" type="pres">
      <dgm:prSet presAssocID="{E772C669-D306-4FA9-89FF-D3DC073E3F61}" presName="parTransThree" presStyleCnt="0"/>
      <dgm:spPr/>
    </dgm:pt>
    <dgm:pt modelId="{54BFC8B9-0110-49B1-A105-0C233EBEB987}" type="pres">
      <dgm:prSet presAssocID="{E772C669-D306-4FA9-89FF-D3DC073E3F61}" presName="horzThree" presStyleCnt="0"/>
      <dgm:spPr/>
    </dgm:pt>
    <dgm:pt modelId="{60B32BCA-3009-470D-9216-CD891349BE6C}" type="pres">
      <dgm:prSet presAssocID="{368810AD-2A45-47A0-A560-AE5A62445D03}" presName="vertFour" presStyleCnt="0">
        <dgm:presLayoutVars>
          <dgm:chPref val="3"/>
        </dgm:presLayoutVars>
      </dgm:prSet>
      <dgm:spPr/>
    </dgm:pt>
    <dgm:pt modelId="{63319F7D-63C6-47C8-A34B-FFCAB28AE2B4}" type="pres">
      <dgm:prSet presAssocID="{368810AD-2A45-47A0-A560-AE5A62445D03}" presName="txFour" presStyleLbl="node4" presStyleIdx="34" presStyleCnt="123">
        <dgm:presLayoutVars>
          <dgm:chPref val="3"/>
        </dgm:presLayoutVars>
      </dgm:prSet>
      <dgm:spPr/>
    </dgm:pt>
    <dgm:pt modelId="{A2409696-D122-4175-A113-9BF3DC0B95BE}" type="pres">
      <dgm:prSet presAssocID="{368810AD-2A45-47A0-A560-AE5A62445D03}" presName="parTransFour" presStyleCnt="0"/>
      <dgm:spPr/>
    </dgm:pt>
    <dgm:pt modelId="{378E3035-09FE-4046-9666-60BB29BF0823}" type="pres">
      <dgm:prSet presAssocID="{368810AD-2A45-47A0-A560-AE5A62445D03}" presName="horzFour" presStyleCnt="0"/>
      <dgm:spPr/>
    </dgm:pt>
    <dgm:pt modelId="{719EBB22-1C38-4D47-865E-7FC7D0012C17}" type="pres">
      <dgm:prSet presAssocID="{1F17029C-B5E2-408C-A2F4-8D39AC3E6EBC}" presName="vertFour" presStyleCnt="0">
        <dgm:presLayoutVars>
          <dgm:chPref val="3"/>
        </dgm:presLayoutVars>
      </dgm:prSet>
      <dgm:spPr/>
    </dgm:pt>
    <dgm:pt modelId="{CD977D2F-1ACF-4887-9590-C62D27FEAD8E}" type="pres">
      <dgm:prSet presAssocID="{1F17029C-B5E2-408C-A2F4-8D39AC3E6EBC}" presName="txFour" presStyleLbl="node4" presStyleIdx="35" presStyleCnt="123">
        <dgm:presLayoutVars>
          <dgm:chPref val="3"/>
        </dgm:presLayoutVars>
      </dgm:prSet>
      <dgm:spPr/>
    </dgm:pt>
    <dgm:pt modelId="{9F5CCE29-872F-4823-BC5F-4CF651F98EFD}" type="pres">
      <dgm:prSet presAssocID="{1F17029C-B5E2-408C-A2F4-8D39AC3E6EBC}" presName="parTransFour" presStyleCnt="0"/>
      <dgm:spPr/>
    </dgm:pt>
    <dgm:pt modelId="{773CDC14-FF0C-47AD-8B3D-6505126B4298}" type="pres">
      <dgm:prSet presAssocID="{1F17029C-B5E2-408C-A2F4-8D39AC3E6EBC}" presName="horzFour" presStyleCnt="0"/>
      <dgm:spPr/>
    </dgm:pt>
    <dgm:pt modelId="{60DB53C9-6B10-49A8-A899-0367BBD96064}" type="pres">
      <dgm:prSet presAssocID="{B2A57F0A-F96B-4C64-AFD8-50150ADB4666}" presName="vertFour" presStyleCnt="0">
        <dgm:presLayoutVars>
          <dgm:chPref val="3"/>
        </dgm:presLayoutVars>
      </dgm:prSet>
      <dgm:spPr/>
    </dgm:pt>
    <dgm:pt modelId="{A81C879F-22CB-4572-805C-36C31E2C027C}" type="pres">
      <dgm:prSet presAssocID="{B2A57F0A-F96B-4C64-AFD8-50150ADB4666}" presName="txFour" presStyleLbl="node4" presStyleIdx="36" presStyleCnt="123">
        <dgm:presLayoutVars>
          <dgm:chPref val="3"/>
        </dgm:presLayoutVars>
      </dgm:prSet>
      <dgm:spPr/>
    </dgm:pt>
    <dgm:pt modelId="{67BBEBCD-10B0-4565-8FBE-817AE8333DCD}" type="pres">
      <dgm:prSet presAssocID="{B2A57F0A-F96B-4C64-AFD8-50150ADB4666}" presName="parTransFour" presStyleCnt="0"/>
      <dgm:spPr/>
    </dgm:pt>
    <dgm:pt modelId="{624B4415-A084-43C0-A3B9-B623F72771C4}" type="pres">
      <dgm:prSet presAssocID="{B2A57F0A-F96B-4C64-AFD8-50150ADB4666}" presName="horzFour" presStyleCnt="0"/>
      <dgm:spPr/>
    </dgm:pt>
    <dgm:pt modelId="{B11DC3A5-2C44-4361-A64E-73DA0B10211F}" type="pres">
      <dgm:prSet presAssocID="{531B2397-0A22-4428-AB7F-F3B67BCD86D3}" presName="vertFour" presStyleCnt="0">
        <dgm:presLayoutVars>
          <dgm:chPref val="3"/>
        </dgm:presLayoutVars>
      </dgm:prSet>
      <dgm:spPr/>
    </dgm:pt>
    <dgm:pt modelId="{438B45F8-BA65-40C9-B5DB-9650065F5E60}" type="pres">
      <dgm:prSet presAssocID="{531B2397-0A22-4428-AB7F-F3B67BCD86D3}" presName="txFour" presStyleLbl="node4" presStyleIdx="37" presStyleCnt="123">
        <dgm:presLayoutVars>
          <dgm:chPref val="3"/>
        </dgm:presLayoutVars>
      </dgm:prSet>
      <dgm:spPr/>
    </dgm:pt>
    <dgm:pt modelId="{72516450-865A-44E7-937B-3DADE7464F9A}" type="pres">
      <dgm:prSet presAssocID="{531B2397-0A22-4428-AB7F-F3B67BCD86D3}" presName="horzFour" presStyleCnt="0"/>
      <dgm:spPr/>
    </dgm:pt>
    <dgm:pt modelId="{D4DAF563-4096-4FD3-AACD-6795D4731364}" type="pres">
      <dgm:prSet presAssocID="{7549D8D3-FC3B-4E20-BD93-D15F37F6752A}" presName="sibSpaceFour" presStyleCnt="0"/>
      <dgm:spPr/>
    </dgm:pt>
    <dgm:pt modelId="{8F037A07-71F2-4847-9200-0355B691EE26}" type="pres">
      <dgm:prSet presAssocID="{29F15E14-E116-4F06-A073-2D669C372337}" presName="vertFour" presStyleCnt="0">
        <dgm:presLayoutVars>
          <dgm:chPref val="3"/>
        </dgm:presLayoutVars>
      </dgm:prSet>
      <dgm:spPr/>
    </dgm:pt>
    <dgm:pt modelId="{70583F53-5ADC-4DBF-BA8B-94117BC8FA2C}" type="pres">
      <dgm:prSet presAssocID="{29F15E14-E116-4F06-A073-2D669C372337}" presName="txFour" presStyleLbl="node4" presStyleIdx="38" presStyleCnt="123">
        <dgm:presLayoutVars>
          <dgm:chPref val="3"/>
        </dgm:presLayoutVars>
      </dgm:prSet>
      <dgm:spPr/>
    </dgm:pt>
    <dgm:pt modelId="{3C476AFE-FBB4-47AF-8D86-699A1EF32FD2}" type="pres">
      <dgm:prSet presAssocID="{29F15E14-E116-4F06-A073-2D669C372337}" presName="parTransFour" presStyleCnt="0"/>
      <dgm:spPr/>
    </dgm:pt>
    <dgm:pt modelId="{C9535E8C-9451-44C7-B14C-B58A7055CA9D}" type="pres">
      <dgm:prSet presAssocID="{29F15E14-E116-4F06-A073-2D669C372337}" presName="horzFour" presStyleCnt="0"/>
      <dgm:spPr/>
    </dgm:pt>
    <dgm:pt modelId="{DA695503-9365-4887-985E-65E762E5F99D}" type="pres">
      <dgm:prSet presAssocID="{9F6BF67F-82C1-4F9E-926B-A89E4470A86D}" presName="vertFour" presStyleCnt="0">
        <dgm:presLayoutVars>
          <dgm:chPref val="3"/>
        </dgm:presLayoutVars>
      </dgm:prSet>
      <dgm:spPr/>
    </dgm:pt>
    <dgm:pt modelId="{8172966B-AF77-4BDD-A911-0C5EB9BEB0C7}" type="pres">
      <dgm:prSet presAssocID="{9F6BF67F-82C1-4F9E-926B-A89E4470A86D}" presName="txFour" presStyleLbl="node4" presStyleIdx="39" presStyleCnt="123">
        <dgm:presLayoutVars>
          <dgm:chPref val="3"/>
        </dgm:presLayoutVars>
      </dgm:prSet>
      <dgm:spPr/>
    </dgm:pt>
    <dgm:pt modelId="{8C68C447-E2BF-488A-8D28-91FC42804B13}" type="pres">
      <dgm:prSet presAssocID="{9F6BF67F-82C1-4F9E-926B-A89E4470A86D}" presName="horzFour" presStyleCnt="0"/>
      <dgm:spPr/>
    </dgm:pt>
    <dgm:pt modelId="{0C69ACB0-F37D-4487-81D0-BBA50F8C1262}" type="pres">
      <dgm:prSet presAssocID="{0F4D9AE2-2D14-4487-A281-63A13CF735E2}" presName="sibSpaceFour" presStyleCnt="0"/>
      <dgm:spPr/>
    </dgm:pt>
    <dgm:pt modelId="{937A7320-DB0A-4065-AC1F-35E412710FEA}" type="pres">
      <dgm:prSet presAssocID="{3CB5BEED-B7C0-4E6A-A3D2-7A374FFB4A1A}" presName="vertFour" presStyleCnt="0">
        <dgm:presLayoutVars>
          <dgm:chPref val="3"/>
        </dgm:presLayoutVars>
      </dgm:prSet>
      <dgm:spPr/>
    </dgm:pt>
    <dgm:pt modelId="{3B82F5D5-6ADA-48A8-B566-97C0295E8394}" type="pres">
      <dgm:prSet presAssocID="{3CB5BEED-B7C0-4E6A-A3D2-7A374FFB4A1A}" presName="txFour" presStyleLbl="node4" presStyleIdx="40" presStyleCnt="123">
        <dgm:presLayoutVars>
          <dgm:chPref val="3"/>
        </dgm:presLayoutVars>
      </dgm:prSet>
      <dgm:spPr/>
    </dgm:pt>
    <dgm:pt modelId="{19B342A6-8879-4846-9419-032D909A4DFD}" type="pres">
      <dgm:prSet presAssocID="{3CB5BEED-B7C0-4E6A-A3D2-7A374FFB4A1A}" presName="parTransFour" presStyleCnt="0"/>
      <dgm:spPr/>
    </dgm:pt>
    <dgm:pt modelId="{47A9CE95-7258-442B-84FF-073F7D81E482}" type="pres">
      <dgm:prSet presAssocID="{3CB5BEED-B7C0-4E6A-A3D2-7A374FFB4A1A}" presName="horzFour" presStyleCnt="0"/>
      <dgm:spPr/>
    </dgm:pt>
    <dgm:pt modelId="{ABCED782-4402-4AC0-9939-7579CAB436ED}" type="pres">
      <dgm:prSet presAssocID="{CCAD5BE8-2936-4880-A0F0-6247805F1011}" presName="vertFour" presStyleCnt="0">
        <dgm:presLayoutVars>
          <dgm:chPref val="3"/>
        </dgm:presLayoutVars>
      </dgm:prSet>
      <dgm:spPr/>
    </dgm:pt>
    <dgm:pt modelId="{E9894FC6-489B-466F-8939-6F2785ED0BBE}" type="pres">
      <dgm:prSet presAssocID="{CCAD5BE8-2936-4880-A0F0-6247805F1011}" presName="txFour" presStyleLbl="node4" presStyleIdx="41" presStyleCnt="123">
        <dgm:presLayoutVars>
          <dgm:chPref val="3"/>
        </dgm:presLayoutVars>
      </dgm:prSet>
      <dgm:spPr/>
    </dgm:pt>
    <dgm:pt modelId="{2DBC6162-F428-4D03-9C5E-C0E05651D984}" type="pres">
      <dgm:prSet presAssocID="{CCAD5BE8-2936-4880-A0F0-6247805F1011}" presName="parTransFour" presStyleCnt="0"/>
      <dgm:spPr/>
    </dgm:pt>
    <dgm:pt modelId="{787FBAFA-419E-42DB-B53C-0ADB91AA6645}" type="pres">
      <dgm:prSet presAssocID="{CCAD5BE8-2936-4880-A0F0-6247805F1011}" presName="horzFour" presStyleCnt="0"/>
      <dgm:spPr/>
    </dgm:pt>
    <dgm:pt modelId="{DE96EFCA-466C-4BC7-BD60-A628EE28B1A6}" type="pres">
      <dgm:prSet presAssocID="{987BCD91-2730-4DC7-8E39-5B10AF21D834}" presName="vertFour" presStyleCnt="0">
        <dgm:presLayoutVars>
          <dgm:chPref val="3"/>
        </dgm:presLayoutVars>
      </dgm:prSet>
      <dgm:spPr/>
    </dgm:pt>
    <dgm:pt modelId="{551F8D0E-46F4-4930-857B-9294E120265C}" type="pres">
      <dgm:prSet presAssocID="{987BCD91-2730-4DC7-8E39-5B10AF21D834}" presName="txFour" presStyleLbl="node4" presStyleIdx="42" presStyleCnt="123">
        <dgm:presLayoutVars>
          <dgm:chPref val="3"/>
        </dgm:presLayoutVars>
      </dgm:prSet>
      <dgm:spPr/>
    </dgm:pt>
    <dgm:pt modelId="{2BE82AB6-3C31-459F-9C83-7FE10C4EB2A6}" type="pres">
      <dgm:prSet presAssocID="{987BCD91-2730-4DC7-8E39-5B10AF21D834}" presName="horzFour" presStyleCnt="0"/>
      <dgm:spPr/>
    </dgm:pt>
    <dgm:pt modelId="{D3E33349-68E9-468E-90F0-3E531369F5D0}" type="pres">
      <dgm:prSet presAssocID="{DCB20CEB-0175-4D7A-8951-F8A65E19EFE8}" presName="sibSpaceFour" presStyleCnt="0"/>
      <dgm:spPr/>
    </dgm:pt>
    <dgm:pt modelId="{0E98262E-6B12-40BF-AB6B-0D505FA2BDC9}" type="pres">
      <dgm:prSet presAssocID="{E5EB8993-4E46-47C8-A8BA-120C92096E57}" presName="vertFour" presStyleCnt="0">
        <dgm:presLayoutVars>
          <dgm:chPref val="3"/>
        </dgm:presLayoutVars>
      </dgm:prSet>
      <dgm:spPr/>
    </dgm:pt>
    <dgm:pt modelId="{D746384B-48B9-43C6-8CBB-B2538F6F917C}" type="pres">
      <dgm:prSet presAssocID="{E5EB8993-4E46-47C8-A8BA-120C92096E57}" presName="txFour" presStyleLbl="node4" presStyleIdx="43" presStyleCnt="123">
        <dgm:presLayoutVars>
          <dgm:chPref val="3"/>
        </dgm:presLayoutVars>
      </dgm:prSet>
      <dgm:spPr/>
    </dgm:pt>
    <dgm:pt modelId="{0F1BEB09-6F5F-429A-B6EE-82F326678D2C}" type="pres">
      <dgm:prSet presAssocID="{E5EB8993-4E46-47C8-A8BA-120C92096E57}" presName="parTransFour" presStyleCnt="0"/>
      <dgm:spPr/>
    </dgm:pt>
    <dgm:pt modelId="{B19717D9-4A7B-42AA-BF72-C243EE1849EC}" type="pres">
      <dgm:prSet presAssocID="{E5EB8993-4E46-47C8-A8BA-120C92096E57}" presName="horzFour" presStyleCnt="0"/>
      <dgm:spPr/>
    </dgm:pt>
    <dgm:pt modelId="{289F1DF7-2F6E-4B04-9B7C-E0204006F5B1}" type="pres">
      <dgm:prSet presAssocID="{F44BE967-C585-4B47-A706-85B3C6E27435}" presName="vertFour" presStyleCnt="0">
        <dgm:presLayoutVars>
          <dgm:chPref val="3"/>
        </dgm:presLayoutVars>
      </dgm:prSet>
      <dgm:spPr/>
    </dgm:pt>
    <dgm:pt modelId="{CB029341-F3BF-4999-8A5B-F99B970CDC41}" type="pres">
      <dgm:prSet presAssocID="{F44BE967-C585-4B47-A706-85B3C6E27435}" presName="txFour" presStyleLbl="node4" presStyleIdx="44" presStyleCnt="123">
        <dgm:presLayoutVars>
          <dgm:chPref val="3"/>
        </dgm:presLayoutVars>
      </dgm:prSet>
      <dgm:spPr/>
    </dgm:pt>
    <dgm:pt modelId="{C65416E7-8932-49E8-92AA-5F5252C7CC9D}" type="pres">
      <dgm:prSet presAssocID="{F44BE967-C585-4B47-A706-85B3C6E27435}" presName="horzFour" presStyleCnt="0"/>
      <dgm:spPr/>
    </dgm:pt>
    <dgm:pt modelId="{BC6D5645-7056-41F2-8FF4-52E2AFFCE07C}" type="pres">
      <dgm:prSet presAssocID="{66328B5A-CA3F-430D-96A7-D9EC44F56C6F}" presName="sibSpaceThree" presStyleCnt="0"/>
      <dgm:spPr/>
    </dgm:pt>
    <dgm:pt modelId="{2FD98649-D4CD-4391-8D2B-604616BC7B2D}" type="pres">
      <dgm:prSet presAssocID="{6E30EA36-5E74-4A77-B1E8-F3FF0D21914C}" presName="vertThree" presStyleCnt="0"/>
      <dgm:spPr/>
    </dgm:pt>
    <dgm:pt modelId="{74156F10-838B-4E40-A1BC-094B0899FED7}" type="pres">
      <dgm:prSet presAssocID="{6E30EA36-5E74-4A77-B1E8-F3FF0D21914C}" presName="txThree" presStyleLbl="node3" presStyleIdx="4" presStyleCnt="23">
        <dgm:presLayoutVars>
          <dgm:chPref val="3"/>
        </dgm:presLayoutVars>
      </dgm:prSet>
      <dgm:spPr/>
    </dgm:pt>
    <dgm:pt modelId="{BFD812F3-6F88-4E95-8566-FB0053DC632F}" type="pres">
      <dgm:prSet presAssocID="{6E30EA36-5E74-4A77-B1E8-F3FF0D21914C}" presName="parTransThree" presStyleCnt="0"/>
      <dgm:spPr/>
    </dgm:pt>
    <dgm:pt modelId="{B5F84F86-25DB-4F78-B0E0-C6E93E679077}" type="pres">
      <dgm:prSet presAssocID="{6E30EA36-5E74-4A77-B1E8-F3FF0D21914C}" presName="horzThree" presStyleCnt="0"/>
      <dgm:spPr/>
    </dgm:pt>
    <dgm:pt modelId="{3762D66F-F505-4D25-98B7-DAC4703DB38C}" type="pres">
      <dgm:prSet presAssocID="{3A3992AB-E5ED-4C22-B735-78152FDE8D22}" presName="vertFour" presStyleCnt="0">
        <dgm:presLayoutVars>
          <dgm:chPref val="3"/>
        </dgm:presLayoutVars>
      </dgm:prSet>
      <dgm:spPr/>
    </dgm:pt>
    <dgm:pt modelId="{3C4B6D89-59DD-4747-88D4-B08BA922685B}" type="pres">
      <dgm:prSet presAssocID="{3A3992AB-E5ED-4C22-B735-78152FDE8D22}" presName="txFour" presStyleLbl="node4" presStyleIdx="45" presStyleCnt="123">
        <dgm:presLayoutVars>
          <dgm:chPref val="3"/>
        </dgm:presLayoutVars>
      </dgm:prSet>
      <dgm:spPr/>
    </dgm:pt>
    <dgm:pt modelId="{6DCC6CAD-9E1F-48C4-B2F9-2FF9C2EE062E}" type="pres">
      <dgm:prSet presAssocID="{3A3992AB-E5ED-4C22-B735-78152FDE8D22}" presName="parTransFour" presStyleCnt="0"/>
      <dgm:spPr/>
    </dgm:pt>
    <dgm:pt modelId="{D3E9772B-435E-48D7-A74E-54E07C804660}" type="pres">
      <dgm:prSet presAssocID="{3A3992AB-E5ED-4C22-B735-78152FDE8D22}" presName="horzFour" presStyleCnt="0"/>
      <dgm:spPr/>
    </dgm:pt>
    <dgm:pt modelId="{99ABC942-564E-4D96-8DE1-DF3E824D34D5}" type="pres">
      <dgm:prSet presAssocID="{9A78D436-6819-478C-BF87-2B4A384B935A}" presName="vertFour" presStyleCnt="0">
        <dgm:presLayoutVars>
          <dgm:chPref val="3"/>
        </dgm:presLayoutVars>
      </dgm:prSet>
      <dgm:spPr/>
    </dgm:pt>
    <dgm:pt modelId="{56B92F43-452D-4390-858A-0D34E75C4A75}" type="pres">
      <dgm:prSet presAssocID="{9A78D436-6819-478C-BF87-2B4A384B935A}" presName="txFour" presStyleLbl="node4" presStyleIdx="46" presStyleCnt="123">
        <dgm:presLayoutVars>
          <dgm:chPref val="3"/>
        </dgm:presLayoutVars>
      </dgm:prSet>
      <dgm:spPr/>
    </dgm:pt>
    <dgm:pt modelId="{446D6FDB-898A-4C92-86D6-5FE76F03AA7A}" type="pres">
      <dgm:prSet presAssocID="{9A78D436-6819-478C-BF87-2B4A384B935A}" presName="parTransFour" presStyleCnt="0"/>
      <dgm:spPr/>
    </dgm:pt>
    <dgm:pt modelId="{4A906628-0970-471E-A2E3-AE9E9FCEC51C}" type="pres">
      <dgm:prSet presAssocID="{9A78D436-6819-478C-BF87-2B4A384B935A}" presName="horzFour" presStyleCnt="0"/>
      <dgm:spPr/>
    </dgm:pt>
    <dgm:pt modelId="{B3548921-B686-47CD-9E07-7906903E91FE}" type="pres">
      <dgm:prSet presAssocID="{67F5EE58-594C-4E0B-8482-6A6CC9C9FDB8}" presName="vertFour" presStyleCnt="0">
        <dgm:presLayoutVars>
          <dgm:chPref val="3"/>
        </dgm:presLayoutVars>
      </dgm:prSet>
      <dgm:spPr/>
    </dgm:pt>
    <dgm:pt modelId="{284BFE12-8CF5-490A-9261-D8086887E78D}" type="pres">
      <dgm:prSet presAssocID="{67F5EE58-594C-4E0B-8482-6A6CC9C9FDB8}" presName="txFour" presStyleLbl="node4" presStyleIdx="47" presStyleCnt="123">
        <dgm:presLayoutVars>
          <dgm:chPref val="3"/>
        </dgm:presLayoutVars>
      </dgm:prSet>
      <dgm:spPr/>
    </dgm:pt>
    <dgm:pt modelId="{910E919D-DC9E-4333-9B3A-9C3909F5021B}" type="pres">
      <dgm:prSet presAssocID="{67F5EE58-594C-4E0B-8482-6A6CC9C9FDB8}" presName="horzFour" presStyleCnt="0"/>
      <dgm:spPr/>
    </dgm:pt>
    <dgm:pt modelId="{6213E345-6120-47EB-9631-CC306CAE3AEC}" type="pres">
      <dgm:prSet presAssocID="{00AAF25D-0BA1-4F3E-A2EF-B496C85A49F7}" presName="sibSpaceFour" presStyleCnt="0"/>
      <dgm:spPr/>
    </dgm:pt>
    <dgm:pt modelId="{B1845F57-CE35-4225-9EFB-ADC5CF22628F}" type="pres">
      <dgm:prSet presAssocID="{1898C4AC-08BB-4110-B6E5-6E1BDBB9A56E}" presName="vertFour" presStyleCnt="0">
        <dgm:presLayoutVars>
          <dgm:chPref val="3"/>
        </dgm:presLayoutVars>
      </dgm:prSet>
      <dgm:spPr/>
    </dgm:pt>
    <dgm:pt modelId="{D64DE109-FCAC-46D8-8DEB-ECE4FB0F5C2B}" type="pres">
      <dgm:prSet presAssocID="{1898C4AC-08BB-4110-B6E5-6E1BDBB9A56E}" presName="txFour" presStyleLbl="node4" presStyleIdx="48" presStyleCnt="123">
        <dgm:presLayoutVars>
          <dgm:chPref val="3"/>
        </dgm:presLayoutVars>
      </dgm:prSet>
      <dgm:spPr/>
    </dgm:pt>
    <dgm:pt modelId="{9C614C49-91A7-4A0D-9E58-9327040A0952}" type="pres">
      <dgm:prSet presAssocID="{1898C4AC-08BB-4110-B6E5-6E1BDBB9A56E}" presName="parTransFour" presStyleCnt="0"/>
      <dgm:spPr/>
    </dgm:pt>
    <dgm:pt modelId="{AFE67E0D-BF6A-487B-8B57-399727086AB5}" type="pres">
      <dgm:prSet presAssocID="{1898C4AC-08BB-4110-B6E5-6E1BDBB9A56E}" presName="horzFour" presStyleCnt="0"/>
      <dgm:spPr/>
    </dgm:pt>
    <dgm:pt modelId="{88CFE785-51B8-404A-A602-027653FC6271}" type="pres">
      <dgm:prSet presAssocID="{3458CCD0-664D-4522-9D98-1D8DB54E60D6}" presName="vertFour" presStyleCnt="0">
        <dgm:presLayoutVars>
          <dgm:chPref val="3"/>
        </dgm:presLayoutVars>
      </dgm:prSet>
      <dgm:spPr/>
    </dgm:pt>
    <dgm:pt modelId="{7F3EFE8E-F5AC-4C93-8067-12DA77CFA913}" type="pres">
      <dgm:prSet presAssocID="{3458CCD0-664D-4522-9D98-1D8DB54E60D6}" presName="txFour" presStyleLbl="node4" presStyleIdx="49" presStyleCnt="123">
        <dgm:presLayoutVars>
          <dgm:chPref val="3"/>
        </dgm:presLayoutVars>
      </dgm:prSet>
      <dgm:spPr/>
    </dgm:pt>
    <dgm:pt modelId="{9FED354B-D91F-438F-B62F-C999C82EF358}" type="pres">
      <dgm:prSet presAssocID="{3458CCD0-664D-4522-9D98-1D8DB54E60D6}" presName="horzFour" presStyleCnt="0"/>
      <dgm:spPr/>
    </dgm:pt>
    <dgm:pt modelId="{57EB9FD6-D3C1-40C6-8BDD-363644EABB43}" type="pres">
      <dgm:prSet presAssocID="{9F3C5A36-BC97-44CC-9139-02DA4769B2F5}" presName="sibSpaceFour" presStyleCnt="0"/>
      <dgm:spPr/>
    </dgm:pt>
    <dgm:pt modelId="{7892C841-3C60-4105-A983-9863346F2F5F}" type="pres">
      <dgm:prSet presAssocID="{964D8370-C3D2-4298-B1EB-2E3D7ABD857F}" presName="vertFour" presStyleCnt="0">
        <dgm:presLayoutVars>
          <dgm:chPref val="3"/>
        </dgm:presLayoutVars>
      </dgm:prSet>
      <dgm:spPr/>
    </dgm:pt>
    <dgm:pt modelId="{DC94081C-1B21-4614-A7F4-DB6F1B067DD3}" type="pres">
      <dgm:prSet presAssocID="{964D8370-C3D2-4298-B1EB-2E3D7ABD857F}" presName="txFour" presStyleLbl="node4" presStyleIdx="50" presStyleCnt="123">
        <dgm:presLayoutVars>
          <dgm:chPref val="3"/>
        </dgm:presLayoutVars>
      </dgm:prSet>
      <dgm:spPr/>
    </dgm:pt>
    <dgm:pt modelId="{8458DE9B-FB56-4CE0-84DE-0DA320DD9CD0}" type="pres">
      <dgm:prSet presAssocID="{964D8370-C3D2-4298-B1EB-2E3D7ABD857F}" presName="parTransFour" presStyleCnt="0"/>
      <dgm:spPr/>
    </dgm:pt>
    <dgm:pt modelId="{EAC46FA0-54B1-445F-9357-41F78D8E6EF5}" type="pres">
      <dgm:prSet presAssocID="{964D8370-C3D2-4298-B1EB-2E3D7ABD857F}" presName="horzFour" presStyleCnt="0"/>
      <dgm:spPr/>
    </dgm:pt>
    <dgm:pt modelId="{C2ED72C8-42E1-4F83-B453-CF82DB479874}" type="pres">
      <dgm:prSet presAssocID="{F7F0636F-26F3-49EA-AC47-75513D77A115}" presName="vertFour" presStyleCnt="0">
        <dgm:presLayoutVars>
          <dgm:chPref val="3"/>
        </dgm:presLayoutVars>
      </dgm:prSet>
      <dgm:spPr/>
    </dgm:pt>
    <dgm:pt modelId="{1D1638DA-1899-43C1-B500-4CD3BB1A0EAF}" type="pres">
      <dgm:prSet presAssocID="{F7F0636F-26F3-49EA-AC47-75513D77A115}" presName="txFour" presStyleLbl="node4" presStyleIdx="51" presStyleCnt="123">
        <dgm:presLayoutVars>
          <dgm:chPref val="3"/>
        </dgm:presLayoutVars>
      </dgm:prSet>
      <dgm:spPr/>
    </dgm:pt>
    <dgm:pt modelId="{023ED467-965F-483B-8334-40F3F9B75084}" type="pres">
      <dgm:prSet presAssocID="{F7F0636F-26F3-49EA-AC47-75513D77A115}" presName="horzFour" presStyleCnt="0"/>
      <dgm:spPr/>
    </dgm:pt>
    <dgm:pt modelId="{44B1EDA3-F0F3-4383-AECF-9E02AD8D8E76}" type="pres">
      <dgm:prSet presAssocID="{0DA9C655-799D-47DE-A68B-749BFAE256F7}" presName="sibSpaceFour" presStyleCnt="0"/>
      <dgm:spPr/>
    </dgm:pt>
    <dgm:pt modelId="{D1846942-9E51-4C08-A8CA-B374EE341ED3}" type="pres">
      <dgm:prSet presAssocID="{1263A7B3-0C7B-44FA-BB0C-3938478FEB49}" presName="vertFour" presStyleCnt="0">
        <dgm:presLayoutVars>
          <dgm:chPref val="3"/>
        </dgm:presLayoutVars>
      </dgm:prSet>
      <dgm:spPr/>
    </dgm:pt>
    <dgm:pt modelId="{41B5F34E-AEF5-4017-853B-43D4ED0BAE8B}" type="pres">
      <dgm:prSet presAssocID="{1263A7B3-0C7B-44FA-BB0C-3938478FEB49}" presName="txFour" presStyleLbl="node4" presStyleIdx="52" presStyleCnt="123">
        <dgm:presLayoutVars>
          <dgm:chPref val="3"/>
        </dgm:presLayoutVars>
      </dgm:prSet>
      <dgm:spPr/>
    </dgm:pt>
    <dgm:pt modelId="{CD6F704F-E8FE-42CD-8C19-45D7A5B010F2}" type="pres">
      <dgm:prSet presAssocID="{1263A7B3-0C7B-44FA-BB0C-3938478FEB49}" presName="parTransFour" presStyleCnt="0"/>
      <dgm:spPr/>
    </dgm:pt>
    <dgm:pt modelId="{61154D66-397B-418C-B19D-0A69AB0310AE}" type="pres">
      <dgm:prSet presAssocID="{1263A7B3-0C7B-44FA-BB0C-3938478FEB49}" presName="horzFour" presStyleCnt="0"/>
      <dgm:spPr/>
    </dgm:pt>
    <dgm:pt modelId="{DEA1792F-DF1D-4FF0-9F49-75A154B80F81}" type="pres">
      <dgm:prSet presAssocID="{2233A180-0506-492B-B56B-12FE41E0E7B8}" presName="vertFour" presStyleCnt="0">
        <dgm:presLayoutVars>
          <dgm:chPref val="3"/>
        </dgm:presLayoutVars>
      </dgm:prSet>
      <dgm:spPr/>
    </dgm:pt>
    <dgm:pt modelId="{4FC4D605-9A65-45A3-80DF-1E5C6D41C856}" type="pres">
      <dgm:prSet presAssocID="{2233A180-0506-492B-B56B-12FE41E0E7B8}" presName="txFour" presStyleLbl="node4" presStyleIdx="53" presStyleCnt="123">
        <dgm:presLayoutVars>
          <dgm:chPref val="3"/>
        </dgm:presLayoutVars>
      </dgm:prSet>
      <dgm:spPr/>
    </dgm:pt>
    <dgm:pt modelId="{7B2D74BA-8B2E-4336-86C8-8634752701C5}" type="pres">
      <dgm:prSet presAssocID="{2233A180-0506-492B-B56B-12FE41E0E7B8}" presName="horzFour" presStyleCnt="0"/>
      <dgm:spPr/>
    </dgm:pt>
    <dgm:pt modelId="{3DBBEF6F-FA33-40FF-8125-E241CC68500A}" type="pres">
      <dgm:prSet presAssocID="{8BAD1457-F109-47A0-90E3-EDBDF8871395}" presName="sibSpaceFour" presStyleCnt="0"/>
      <dgm:spPr/>
    </dgm:pt>
    <dgm:pt modelId="{ED273480-6FAB-42B4-9DAE-DDA2C8828511}" type="pres">
      <dgm:prSet presAssocID="{4923B492-97A0-4D10-9697-CB9A8BC9DB93}" presName="vertFour" presStyleCnt="0">
        <dgm:presLayoutVars>
          <dgm:chPref val="3"/>
        </dgm:presLayoutVars>
      </dgm:prSet>
      <dgm:spPr/>
    </dgm:pt>
    <dgm:pt modelId="{2F10DB16-4D55-4482-8458-A8E10048159C}" type="pres">
      <dgm:prSet presAssocID="{4923B492-97A0-4D10-9697-CB9A8BC9DB93}" presName="txFour" presStyleLbl="node4" presStyleIdx="54" presStyleCnt="123">
        <dgm:presLayoutVars>
          <dgm:chPref val="3"/>
        </dgm:presLayoutVars>
      </dgm:prSet>
      <dgm:spPr/>
    </dgm:pt>
    <dgm:pt modelId="{F0E0BC12-F7AD-414A-80C4-27ACBB25B398}" type="pres">
      <dgm:prSet presAssocID="{4923B492-97A0-4D10-9697-CB9A8BC9DB93}" presName="parTransFour" presStyleCnt="0"/>
      <dgm:spPr/>
    </dgm:pt>
    <dgm:pt modelId="{1E32C7C1-D27A-4415-8D00-ECF7A0EE81A6}" type="pres">
      <dgm:prSet presAssocID="{4923B492-97A0-4D10-9697-CB9A8BC9DB93}" presName="horzFour" presStyleCnt="0"/>
      <dgm:spPr/>
    </dgm:pt>
    <dgm:pt modelId="{68033F09-FD98-4CFF-A279-2240B97A5B99}" type="pres">
      <dgm:prSet presAssocID="{29C8F6AC-D630-4578-8412-617EDB417474}" presName="vertFour" presStyleCnt="0">
        <dgm:presLayoutVars>
          <dgm:chPref val="3"/>
        </dgm:presLayoutVars>
      </dgm:prSet>
      <dgm:spPr/>
    </dgm:pt>
    <dgm:pt modelId="{64D7498A-3BE0-4AAC-83A5-82DCCF596704}" type="pres">
      <dgm:prSet presAssocID="{29C8F6AC-D630-4578-8412-617EDB417474}" presName="txFour" presStyleLbl="node4" presStyleIdx="55" presStyleCnt="123">
        <dgm:presLayoutVars>
          <dgm:chPref val="3"/>
        </dgm:presLayoutVars>
      </dgm:prSet>
      <dgm:spPr/>
    </dgm:pt>
    <dgm:pt modelId="{51B7F499-1722-4264-8DE5-AD80DCBF4079}" type="pres">
      <dgm:prSet presAssocID="{29C8F6AC-D630-4578-8412-617EDB417474}" presName="parTransFour" presStyleCnt="0"/>
      <dgm:spPr/>
    </dgm:pt>
    <dgm:pt modelId="{DB46E045-DF20-46F1-9996-5040A8F99D54}" type="pres">
      <dgm:prSet presAssocID="{29C8F6AC-D630-4578-8412-617EDB417474}" presName="horzFour" presStyleCnt="0"/>
      <dgm:spPr/>
    </dgm:pt>
    <dgm:pt modelId="{088F84D9-BC90-401C-A675-D02D913C2FB0}" type="pres">
      <dgm:prSet presAssocID="{05F89EE1-1433-4577-82D5-7837A0D17B5A}" presName="vertFour" presStyleCnt="0">
        <dgm:presLayoutVars>
          <dgm:chPref val="3"/>
        </dgm:presLayoutVars>
      </dgm:prSet>
      <dgm:spPr/>
    </dgm:pt>
    <dgm:pt modelId="{24CF963B-6F55-49E8-8FFB-B5F5A76B8127}" type="pres">
      <dgm:prSet presAssocID="{05F89EE1-1433-4577-82D5-7837A0D17B5A}" presName="txFour" presStyleLbl="node4" presStyleIdx="56" presStyleCnt="123">
        <dgm:presLayoutVars>
          <dgm:chPref val="3"/>
        </dgm:presLayoutVars>
      </dgm:prSet>
      <dgm:spPr/>
    </dgm:pt>
    <dgm:pt modelId="{F0438A0E-10B8-4D9A-9D1C-48A8D75E8E44}" type="pres">
      <dgm:prSet presAssocID="{05F89EE1-1433-4577-82D5-7837A0D17B5A}" presName="horzFour" presStyleCnt="0"/>
      <dgm:spPr/>
    </dgm:pt>
    <dgm:pt modelId="{84C2A29D-E807-46E0-8C31-6EB812194BE9}" type="pres">
      <dgm:prSet presAssocID="{577D6CC7-AE72-499D-A20C-793A46305A81}" presName="sibSpaceFour" presStyleCnt="0"/>
      <dgm:spPr/>
    </dgm:pt>
    <dgm:pt modelId="{323C280E-92B6-40F8-9578-F016D0CEF0B0}" type="pres">
      <dgm:prSet presAssocID="{35B70B55-AE6D-4939-AEE4-9F5EFFF4547F}" presName="vertFour" presStyleCnt="0">
        <dgm:presLayoutVars>
          <dgm:chPref val="3"/>
        </dgm:presLayoutVars>
      </dgm:prSet>
      <dgm:spPr/>
    </dgm:pt>
    <dgm:pt modelId="{3C34710E-A532-4616-BCC6-F39ED9662E54}" type="pres">
      <dgm:prSet presAssocID="{35B70B55-AE6D-4939-AEE4-9F5EFFF4547F}" presName="txFour" presStyleLbl="node4" presStyleIdx="57" presStyleCnt="123">
        <dgm:presLayoutVars>
          <dgm:chPref val="3"/>
        </dgm:presLayoutVars>
      </dgm:prSet>
      <dgm:spPr/>
    </dgm:pt>
    <dgm:pt modelId="{379B509D-F260-4D97-8EDF-9880FB4E7597}" type="pres">
      <dgm:prSet presAssocID="{35B70B55-AE6D-4939-AEE4-9F5EFFF4547F}" presName="parTransFour" presStyleCnt="0"/>
      <dgm:spPr/>
    </dgm:pt>
    <dgm:pt modelId="{DBA1936D-90F1-406F-AD05-2E76C6467C3D}" type="pres">
      <dgm:prSet presAssocID="{35B70B55-AE6D-4939-AEE4-9F5EFFF4547F}" presName="horzFour" presStyleCnt="0"/>
      <dgm:spPr/>
    </dgm:pt>
    <dgm:pt modelId="{3EAD9C8D-3684-4A27-802D-586FBF4C4F1E}" type="pres">
      <dgm:prSet presAssocID="{74FFEE1E-45DB-4A50-8125-D568FE3EDDC6}" presName="vertFour" presStyleCnt="0">
        <dgm:presLayoutVars>
          <dgm:chPref val="3"/>
        </dgm:presLayoutVars>
      </dgm:prSet>
      <dgm:spPr/>
    </dgm:pt>
    <dgm:pt modelId="{18F6FE19-091D-463D-94EE-A06D9120B6CE}" type="pres">
      <dgm:prSet presAssocID="{74FFEE1E-45DB-4A50-8125-D568FE3EDDC6}" presName="txFour" presStyleLbl="node4" presStyleIdx="58" presStyleCnt="123">
        <dgm:presLayoutVars>
          <dgm:chPref val="3"/>
        </dgm:presLayoutVars>
      </dgm:prSet>
      <dgm:spPr/>
    </dgm:pt>
    <dgm:pt modelId="{8F92238C-E35F-41D0-8ED8-104DB4FB7915}" type="pres">
      <dgm:prSet presAssocID="{74FFEE1E-45DB-4A50-8125-D568FE3EDDC6}" presName="parTransFour" presStyleCnt="0"/>
      <dgm:spPr/>
    </dgm:pt>
    <dgm:pt modelId="{E464E283-1AB7-431E-BA5B-0C01F9B8A6E9}" type="pres">
      <dgm:prSet presAssocID="{74FFEE1E-45DB-4A50-8125-D568FE3EDDC6}" presName="horzFour" presStyleCnt="0"/>
      <dgm:spPr/>
    </dgm:pt>
    <dgm:pt modelId="{F6F9ABE2-5249-4F34-AA6C-6827000A2B13}" type="pres">
      <dgm:prSet presAssocID="{C97ED7CD-E058-4A0D-BBA6-2CF9C9C1EC23}" presName="vertFour" presStyleCnt="0">
        <dgm:presLayoutVars>
          <dgm:chPref val="3"/>
        </dgm:presLayoutVars>
      </dgm:prSet>
      <dgm:spPr/>
    </dgm:pt>
    <dgm:pt modelId="{259D175E-109C-4790-982F-9C7048BCDFDB}" type="pres">
      <dgm:prSet presAssocID="{C97ED7CD-E058-4A0D-BBA6-2CF9C9C1EC23}" presName="txFour" presStyleLbl="node4" presStyleIdx="59" presStyleCnt="123">
        <dgm:presLayoutVars>
          <dgm:chPref val="3"/>
        </dgm:presLayoutVars>
      </dgm:prSet>
      <dgm:spPr/>
    </dgm:pt>
    <dgm:pt modelId="{27E45458-71F3-4EF0-8175-A518F846BA7F}" type="pres">
      <dgm:prSet presAssocID="{C97ED7CD-E058-4A0D-BBA6-2CF9C9C1EC23}" presName="horzFour" presStyleCnt="0"/>
      <dgm:spPr/>
    </dgm:pt>
    <dgm:pt modelId="{47680E2D-EE39-45C7-BB21-45353DED43AC}" type="pres">
      <dgm:prSet presAssocID="{17914FA8-96A2-4FA9-8145-5B5513BCEE86}" presName="sibSpaceFour" presStyleCnt="0"/>
      <dgm:spPr/>
    </dgm:pt>
    <dgm:pt modelId="{26F68221-CF49-475E-8C60-A0D257C6DBB6}" type="pres">
      <dgm:prSet presAssocID="{DD1493A8-4343-4F70-B6FE-5A4331085C56}" presName="vertFour" presStyleCnt="0">
        <dgm:presLayoutVars>
          <dgm:chPref val="3"/>
        </dgm:presLayoutVars>
      </dgm:prSet>
      <dgm:spPr/>
    </dgm:pt>
    <dgm:pt modelId="{7BEB3F59-0306-4378-ADE6-21941393A2D3}" type="pres">
      <dgm:prSet presAssocID="{DD1493A8-4343-4F70-B6FE-5A4331085C56}" presName="txFour" presStyleLbl="node4" presStyleIdx="60" presStyleCnt="123">
        <dgm:presLayoutVars>
          <dgm:chPref val="3"/>
        </dgm:presLayoutVars>
      </dgm:prSet>
      <dgm:spPr/>
    </dgm:pt>
    <dgm:pt modelId="{052EEBD0-DBCA-4284-9B03-90940BF30DF9}" type="pres">
      <dgm:prSet presAssocID="{DD1493A8-4343-4F70-B6FE-5A4331085C56}" presName="parTransFour" presStyleCnt="0"/>
      <dgm:spPr/>
    </dgm:pt>
    <dgm:pt modelId="{963256D3-71FA-46CC-85E4-688DF8427BCF}" type="pres">
      <dgm:prSet presAssocID="{DD1493A8-4343-4F70-B6FE-5A4331085C56}" presName="horzFour" presStyleCnt="0"/>
      <dgm:spPr/>
    </dgm:pt>
    <dgm:pt modelId="{FDD44475-C288-4E45-9DB6-4D461416D5AD}" type="pres">
      <dgm:prSet presAssocID="{6EFDE0B7-2BE8-4EDD-AF49-FD9BD93B8607}" presName="vertFour" presStyleCnt="0">
        <dgm:presLayoutVars>
          <dgm:chPref val="3"/>
        </dgm:presLayoutVars>
      </dgm:prSet>
      <dgm:spPr/>
    </dgm:pt>
    <dgm:pt modelId="{24892872-626F-4982-B1B9-43C8B3319556}" type="pres">
      <dgm:prSet presAssocID="{6EFDE0B7-2BE8-4EDD-AF49-FD9BD93B8607}" presName="txFour" presStyleLbl="node4" presStyleIdx="61" presStyleCnt="123">
        <dgm:presLayoutVars>
          <dgm:chPref val="3"/>
        </dgm:presLayoutVars>
      </dgm:prSet>
      <dgm:spPr/>
    </dgm:pt>
    <dgm:pt modelId="{4C5C2075-4DB1-4071-867D-C3827C3CF28B}" type="pres">
      <dgm:prSet presAssocID="{6EFDE0B7-2BE8-4EDD-AF49-FD9BD93B8607}" presName="horzFour" presStyleCnt="0"/>
      <dgm:spPr/>
    </dgm:pt>
    <dgm:pt modelId="{8A3AFBCB-BD18-41B3-B05B-DBFA12CC0A04}" type="pres">
      <dgm:prSet presAssocID="{866C06AA-9FE0-44C9-B393-B5343B8EADDE}" presName="sibSpaceFour" presStyleCnt="0"/>
      <dgm:spPr/>
    </dgm:pt>
    <dgm:pt modelId="{FB90B661-DC2A-456C-8D18-B0FA0383C384}" type="pres">
      <dgm:prSet presAssocID="{6AA46751-FDD5-4249-88A2-5D26D5D138D4}" presName="vertFour" presStyleCnt="0">
        <dgm:presLayoutVars>
          <dgm:chPref val="3"/>
        </dgm:presLayoutVars>
      </dgm:prSet>
      <dgm:spPr/>
    </dgm:pt>
    <dgm:pt modelId="{2B76363C-7005-4E50-BFE4-9BEF42DB1EF1}" type="pres">
      <dgm:prSet presAssocID="{6AA46751-FDD5-4249-88A2-5D26D5D138D4}" presName="txFour" presStyleLbl="node4" presStyleIdx="62" presStyleCnt="123">
        <dgm:presLayoutVars>
          <dgm:chPref val="3"/>
        </dgm:presLayoutVars>
      </dgm:prSet>
      <dgm:spPr/>
    </dgm:pt>
    <dgm:pt modelId="{6B3D6FD1-7D5F-4E81-991E-34E9CBB2583B}" type="pres">
      <dgm:prSet presAssocID="{6AA46751-FDD5-4249-88A2-5D26D5D138D4}" presName="parTransFour" presStyleCnt="0"/>
      <dgm:spPr/>
    </dgm:pt>
    <dgm:pt modelId="{1BF42EA3-7D3C-41A0-89BF-8050D1367CFA}" type="pres">
      <dgm:prSet presAssocID="{6AA46751-FDD5-4249-88A2-5D26D5D138D4}" presName="horzFour" presStyleCnt="0"/>
      <dgm:spPr/>
    </dgm:pt>
    <dgm:pt modelId="{99E53328-BC98-4810-A178-B35D320F825D}" type="pres">
      <dgm:prSet presAssocID="{65702D4E-EA81-4966-AD47-0D31912BFE7A}" presName="vertFour" presStyleCnt="0">
        <dgm:presLayoutVars>
          <dgm:chPref val="3"/>
        </dgm:presLayoutVars>
      </dgm:prSet>
      <dgm:spPr/>
    </dgm:pt>
    <dgm:pt modelId="{704CD85E-95CA-4BC7-AF96-D7B179181C09}" type="pres">
      <dgm:prSet presAssocID="{65702D4E-EA81-4966-AD47-0D31912BFE7A}" presName="txFour" presStyleLbl="node4" presStyleIdx="63" presStyleCnt="123">
        <dgm:presLayoutVars>
          <dgm:chPref val="3"/>
        </dgm:presLayoutVars>
      </dgm:prSet>
      <dgm:spPr/>
    </dgm:pt>
    <dgm:pt modelId="{187729CB-8D28-4291-920F-2127DF80A27C}" type="pres">
      <dgm:prSet presAssocID="{65702D4E-EA81-4966-AD47-0D31912BFE7A}" presName="horzFour" presStyleCnt="0"/>
      <dgm:spPr/>
    </dgm:pt>
    <dgm:pt modelId="{FA9EB136-1E76-405D-85EC-836D0210593B}" type="pres">
      <dgm:prSet presAssocID="{634406DF-532F-4428-AA78-AFFD7DAE6A27}" presName="sibSpaceThree" presStyleCnt="0"/>
      <dgm:spPr/>
    </dgm:pt>
    <dgm:pt modelId="{851C0180-E17B-4E93-94E0-C75EA2076D72}" type="pres">
      <dgm:prSet presAssocID="{1570B98C-88D9-4161-8028-D0F96B644C86}" presName="vertThree" presStyleCnt="0"/>
      <dgm:spPr/>
    </dgm:pt>
    <dgm:pt modelId="{5DE8D95D-424D-4E2A-9826-C17C66823E2B}" type="pres">
      <dgm:prSet presAssocID="{1570B98C-88D9-4161-8028-D0F96B644C86}" presName="txThree" presStyleLbl="node3" presStyleIdx="5" presStyleCnt="23">
        <dgm:presLayoutVars>
          <dgm:chPref val="3"/>
        </dgm:presLayoutVars>
      </dgm:prSet>
      <dgm:spPr/>
    </dgm:pt>
    <dgm:pt modelId="{6D859337-1609-45DD-96C4-A638CF98383A}" type="pres">
      <dgm:prSet presAssocID="{1570B98C-88D9-4161-8028-D0F96B644C86}" presName="parTransThree" presStyleCnt="0"/>
      <dgm:spPr/>
    </dgm:pt>
    <dgm:pt modelId="{98E6FD3C-9ECF-490E-98D7-36B49FF6AFBF}" type="pres">
      <dgm:prSet presAssocID="{1570B98C-88D9-4161-8028-D0F96B644C86}" presName="horzThree" presStyleCnt="0"/>
      <dgm:spPr/>
    </dgm:pt>
    <dgm:pt modelId="{018A76CA-99E0-4763-832B-4E333D0375EE}" type="pres">
      <dgm:prSet presAssocID="{90CC1564-1C2E-4A38-A3D9-7D9D579D87AF}" presName="vertFour" presStyleCnt="0">
        <dgm:presLayoutVars>
          <dgm:chPref val="3"/>
        </dgm:presLayoutVars>
      </dgm:prSet>
      <dgm:spPr/>
    </dgm:pt>
    <dgm:pt modelId="{B5C676DC-035D-4708-AF42-EBC064C8411A}" type="pres">
      <dgm:prSet presAssocID="{90CC1564-1C2E-4A38-A3D9-7D9D579D87AF}" presName="txFour" presStyleLbl="node4" presStyleIdx="64" presStyleCnt="123">
        <dgm:presLayoutVars>
          <dgm:chPref val="3"/>
        </dgm:presLayoutVars>
      </dgm:prSet>
      <dgm:spPr/>
    </dgm:pt>
    <dgm:pt modelId="{9D5D88B1-2736-4B1E-92DD-2B7411EAA20D}" type="pres">
      <dgm:prSet presAssocID="{90CC1564-1C2E-4A38-A3D9-7D9D579D87AF}" presName="horzFour" presStyleCnt="0"/>
      <dgm:spPr/>
    </dgm:pt>
    <dgm:pt modelId="{EFB68394-5127-4FB1-AFB4-78C0160AA6FC}" type="pres">
      <dgm:prSet presAssocID="{D537D3DF-236C-4A00-98E5-F8A813CA5F35}" presName="sibSpaceThree" presStyleCnt="0"/>
      <dgm:spPr/>
    </dgm:pt>
    <dgm:pt modelId="{9D56AD87-DAFE-400F-84E1-AD1EDCC2914B}" type="pres">
      <dgm:prSet presAssocID="{6F34C088-6CB5-47D3-989D-1D656ED22C08}" presName="vertThree" presStyleCnt="0"/>
      <dgm:spPr/>
    </dgm:pt>
    <dgm:pt modelId="{84D791DA-7C67-4A03-828E-F4117E03542B}" type="pres">
      <dgm:prSet presAssocID="{6F34C088-6CB5-47D3-989D-1D656ED22C08}" presName="txThree" presStyleLbl="node3" presStyleIdx="6" presStyleCnt="23">
        <dgm:presLayoutVars>
          <dgm:chPref val="3"/>
        </dgm:presLayoutVars>
      </dgm:prSet>
      <dgm:spPr/>
    </dgm:pt>
    <dgm:pt modelId="{EF7B9D14-4AD5-4E2C-A118-2E8871F611BC}" type="pres">
      <dgm:prSet presAssocID="{6F34C088-6CB5-47D3-989D-1D656ED22C08}" presName="parTransThree" presStyleCnt="0"/>
      <dgm:spPr/>
    </dgm:pt>
    <dgm:pt modelId="{F959385E-2AF3-4399-AA17-1A959D01DBA7}" type="pres">
      <dgm:prSet presAssocID="{6F34C088-6CB5-47D3-989D-1D656ED22C08}" presName="horzThree" presStyleCnt="0"/>
      <dgm:spPr/>
    </dgm:pt>
    <dgm:pt modelId="{D5BBE69E-C81A-4475-9BC9-BE7C07D9608F}" type="pres">
      <dgm:prSet presAssocID="{8B418EA0-3D1D-47AF-9697-2C14C3942185}" presName="vertFour" presStyleCnt="0">
        <dgm:presLayoutVars>
          <dgm:chPref val="3"/>
        </dgm:presLayoutVars>
      </dgm:prSet>
      <dgm:spPr/>
    </dgm:pt>
    <dgm:pt modelId="{327C6FB9-F024-491E-8F2F-64A057F73439}" type="pres">
      <dgm:prSet presAssocID="{8B418EA0-3D1D-47AF-9697-2C14C3942185}" presName="txFour" presStyleLbl="node4" presStyleIdx="65" presStyleCnt="123">
        <dgm:presLayoutVars>
          <dgm:chPref val="3"/>
        </dgm:presLayoutVars>
      </dgm:prSet>
      <dgm:spPr/>
    </dgm:pt>
    <dgm:pt modelId="{C1E2EDAF-7E03-4356-B658-96E4B6340A33}" type="pres">
      <dgm:prSet presAssocID="{8B418EA0-3D1D-47AF-9697-2C14C3942185}" presName="horzFour" presStyleCnt="0"/>
      <dgm:spPr/>
    </dgm:pt>
    <dgm:pt modelId="{C7E1A9EF-AA16-4894-A26C-808A90BF7DB9}" type="pres">
      <dgm:prSet presAssocID="{201F75AA-D61D-45AC-ACCD-E9B69E482739}" presName="sibSpaceThree" presStyleCnt="0"/>
      <dgm:spPr/>
    </dgm:pt>
    <dgm:pt modelId="{9465AFDE-1042-45EA-AC3E-E26AD3998040}" type="pres">
      <dgm:prSet presAssocID="{2CAAAB9D-3961-4A5B-950E-EF281724CFA3}" presName="vertThree" presStyleCnt="0"/>
      <dgm:spPr/>
    </dgm:pt>
    <dgm:pt modelId="{7E01E0AA-6ABA-41B4-AC9A-5656399FECE5}" type="pres">
      <dgm:prSet presAssocID="{2CAAAB9D-3961-4A5B-950E-EF281724CFA3}" presName="txThree" presStyleLbl="node3" presStyleIdx="7" presStyleCnt="23">
        <dgm:presLayoutVars>
          <dgm:chPref val="3"/>
        </dgm:presLayoutVars>
      </dgm:prSet>
      <dgm:spPr/>
    </dgm:pt>
    <dgm:pt modelId="{12B7A19B-A53D-45E1-BD54-CED00DBF623F}" type="pres">
      <dgm:prSet presAssocID="{2CAAAB9D-3961-4A5B-950E-EF281724CFA3}" presName="parTransThree" presStyleCnt="0"/>
      <dgm:spPr/>
    </dgm:pt>
    <dgm:pt modelId="{66BF8E42-2A11-482F-8787-F15EE607F0DD}" type="pres">
      <dgm:prSet presAssocID="{2CAAAB9D-3961-4A5B-950E-EF281724CFA3}" presName="horzThree" presStyleCnt="0"/>
      <dgm:spPr/>
    </dgm:pt>
    <dgm:pt modelId="{85AFD172-C3A3-48B4-A024-F34372486444}" type="pres">
      <dgm:prSet presAssocID="{E6B5B0A9-0AF4-4978-B041-B1C623FE651B}" presName="vertFour" presStyleCnt="0">
        <dgm:presLayoutVars>
          <dgm:chPref val="3"/>
        </dgm:presLayoutVars>
      </dgm:prSet>
      <dgm:spPr/>
    </dgm:pt>
    <dgm:pt modelId="{607EB127-6FE4-4BD8-9ACB-E285B7EA88D9}" type="pres">
      <dgm:prSet presAssocID="{E6B5B0A9-0AF4-4978-B041-B1C623FE651B}" presName="txFour" presStyleLbl="node4" presStyleIdx="66" presStyleCnt="123">
        <dgm:presLayoutVars>
          <dgm:chPref val="3"/>
        </dgm:presLayoutVars>
      </dgm:prSet>
      <dgm:spPr/>
    </dgm:pt>
    <dgm:pt modelId="{F32791A9-D746-4B61-938E-B2703A7F6665}" type="pres">
      <dgm:prSet presAssocID="{E6B5B0A9-0AF4-4978-B041-B1C623FE651B}" presName="horzFour" presStyleCnt="0"/>
      <dgm:spPr/>
    </dgm:pt>
    <dgm:pt modelId="{7E2A3314-BA28-4931-AB34-B8E7F9D65C3F}" type="pres">
      <dgm:prSet presAssocID="{9289ED97-3DC3-4803-A07F-51A7EC5217BB}" presName="sibSpaceThree" presStyleCnt="0"/>
      <dgm:spPr/>
    </dgm:pt>
    <dgm:pt modelId="{B0E43619-E862-4F38-ADC4-A5504F47322D}" type="pres">
      <dgm:prSet presAssocID="{A1EE16DC-131B-4764-8065-5A14E6FE4038}" presName="vertThree" presStyleCnt="0"/>
      <dgm:spPr/>
    </dgm:pt>
    <dgm:pt modelId="{A021C52E-97F1-4617-9C23-4AC45E9E5B21}" type="pres">
      <dgm:prSet presAssocID="{A1EE16DC-131B-4764-8065-5A14E6FE4038}" presName="txThree" presStyleLbl="node3" presStyleIdx="8" presStyleCnt="23">
        <dgm:presLayoutVars>
          <dgm:chPref val="3"/>
        </dgm:presLayoutVars>
      </dgm:prSet>
      <dgm:spPr/>
    </dgm:pt>
    <dgm:pt modelId="{792D3DD2-5619-427F-A675-4D8D6E83B550}" type="pres">
      <dgm:prSet presAssocID="{A1EE16DC-131B-4764-8065-5A14E6FE4038}" presName="parTransThree" presStyleCnt="0"/>
      <dgm:spPr/>
    </dgm:pt>
    <dgm:pt modelId="{57ABB7DF-1ADD-4547-AF1E-E7DB5ABF968B}" type="pres">
      <dgm:prSet presAssocID="{A1EE16DC-131B-4764-8065-5A14E6FE4038}" presName="horzThree" presStyleCnt="0"/>
      <dgm:spPr/>
    </dgm:pt>
    <dgm:pt modelId="{A0438E63-4B70-4698-AA04-295F8EAD0BB1}" type="pres">
      <dgm:prSet presAssocID="{2436C802-9C3B-47E4-A586-9828F2B6BC9D}" presName="vertFour" presStyleCnt="0">
        <dgm:presLayoutVars>
          <dgm:chPref val="3"/>
        </dgm:presLayoutVars>
      </dgm:prSet>
      <dgm:spPr/>
    </dgm:pt>
    <dgm:pt modelId="{9A0CD914-33B7-49B6-85C5-F8C61C81B704}" type="pres">
      <dgm:prSet presAssocID="{2436C802-9C3B-47E4-A586-9828F2B6BC9D}" presName="txFour" presStyleLbl="node4" presStyleIdx="67" presStyleCnt="123">
        <dgm:presLayoutVars>
          <dgm:chPref val="3"/>
        </dgm:presLayoutVars>
      </dgm:prSet>
      <dgm:spPr/>
    </dgm:pt>
    <dgm:pt modelId="{A1AB9ECB-892A-42D4-B21C-C1E1A514AE42}" type="pres">
      <dgm:prSet presAssocID="{2436C802-9C3B-47E4-A586-9828F2B6BC9D}" presName="horzFour" presStyleCnt="0"/>
      <dgm:spPr/>
    </dgm:pt>
    <dgm:pt modelId="{DB2BF3E5-A5AC-4C4B-9E0F-911F816A88EC}" type="pres">
      <dgm:prSet presAssocID="{CB20CB32-EBB5-491B-9241-6577865CB9CD}" presName="sibSpaceThree" presStyleCnt="0"/>
      <dgm:spPr/>
    </dgm:pt>
    <dgm:pt modelId="{80132AA2-2E03-4A60-BAE8-76C777A6A84B}" type="pres">
      <dgm:prSet presAssocID="{E41C930C-0897-4122-AC3C-C792D0292B12}" presName="vertThree" presStyleCnt="0"/>
      <dgm:spPr/>
    </dgm:pt>
    <dgm:pt modelId="{4D5B1BE5-AC67-429B-B127-12378FD34704}" type="pres">
      <dgm:prSet presAssocID="{E41C930C-0897-4122-AC3C-C792D0292B12}" presName="txThree" presStyleLbl="node3" presStyleIdx="9" presStyleCnt="23">
        <dgm:presLayoutVars>
          <dgm:chPref val="3"/>
        </dgm:presLayoutVars>
      </dgm:prSet>
      <dgm:spPr/>
    </dgm:pt>
    <dgm:pt modelId="{8648C5CC-77A9-4DDB-BC4B-32497FC570E1}" type="pres">
      <dgm:prSet presAssocID="{E41C930C-0897-4122-AC3C-C792D0292B12}" presName="parTransThree" presStyleCnt="0"/>
      <dgm:spPr/>
    </dgm:pt>
    <dgm:pt modelId="{6304475A-C955-4C2C-B9E2-0301CA5EF99B}" type="pres">
      <dgm:prSet presAssocID="{E41C930C-0897-4122-AC3C-C792D0292B12}" presName="horzThree" presStyleCnt="0"/>
      <dgm:spPr/>
    </dgm:pt>
    <dgm:pt modelId="{AFC6DE66-64EE-4C1E-BEA6-97CDF45A45B3}" type="pres">
      <dgm:prSet presAssocID="{24330E36-DAE4-4FCD-A61A-295A719D2523}" presName="vertFour" presStyleCnt="0">
        <dgm:presLayoutVars>
          <dgm:chPref val="3"/>
        </dgm:presLayoutVars>
      </dgm:prSet>
      <dgm:spPr/>
    </dgm:pt>
    <dgm:pt modelId="{E72CD0DB-651A-4117-82F5-E811090E1570}" type="pres">
      <dgm:prSet presAssocID="{24330E36-DAE4-4FCD-A61A-295A719D2523}" presName="txFour" presStyleLbl="node4" presStyleIdx="68" presStyleCnt="123">
        <dgm:presLayoutVars>
          <dgm:chPref val="3"/>
        </dgm:presLayoutVars>
      </dgm:prSet>
      <dgm:spPr/>
    </dgm:pt>
    <dgm:pt modelId="{5E1CF8AC-2C95-4695-B52B-E20CEC65290A}" type="pres">
      <dgm:prSet presAssocID="{24330E36-DAE4-4FCD-A61A-295A719D2523}" presName="parTransFour" presStyleCnt="0"/>
      <dgm:spPr/>
    </dgm:pt>
    <dgm:pt modelId="{5A46E089-133C-4035-A0C7-DA3ECD4E4F37}" type="pres">
      <dgm:prSet presAssocID="{24330E36-DAE4-4FCD-A61A-295A719D2523}" presName="horzFour" presStyleCnt="0"/>
      <dgm:spPr/>
    </dgm:pt>
    <dgm:pt modelId="{3E29796D-4E38-4D3B-A48C-6E15B3EB7D0F}" type="pres">
      <dgm:prSet presAssocID="{619577D3-1E16-4F53-9BE1-56DF2DE6D7AA}" presName="vertFour" presStyleCnt="0">
        <dgm:presLayoutVars>
          <dgm:chPref val="3"/>
        </dgm:presLayoutVars>
      </dgm:prSet>
      <dgm:spPr/>
    </dgm:pt>
    <dgm:pt modelId="{143EE84A-1143-4657-8CC9-9E289768240D}" type="pres">
      <dgm:prSet presAssocID="{619577D3-1E16-4F53-9BE1-56DF2DE6D7AA}" presName="txFour" presStyleLbl="node4" presStyleIdx="69" presStyleCnt="123">
        <dgm:presLayoutVars>
          <dgm:chPref val="3"/>
        </dgm:presLayoutVars>
      </dgm:prSet>
      <dgm:spPr/>
    </dgm:pt>
    <dgm:pt modelId="{C1483BBF-4868-4202-853D-11B7B45CFCF7}" type="pres">
      <dgm:prSet presAssocID="{619577D3-1E16-4F53-9BE1-56DF2DE6D7AA}" presName="horzFour" presStyleCnt="0"/>
      <dgm:spPr/>
    </dgm:pt>
    <dgm:pt modelId="{30C948F3-AA55-42BD-8C21-FA461E41D4E0}" type="pres">
      <dgm:prSet presAssocID="{FDF8F224-A2ED-4588-B648-E8D2A0A3654E}" presName="sibSpaceFour" presStyleCnt="0"/>
      <dgm:spPr/>
    </dgm:pt>
    <dgm:pt modelId="{01F895AA-DF8E-4BCB-AD7B-70590ADC9FF9}" type="pres">
      <dgm:prSet presAssocID="{41C5BB62-F038-4BFE-A1FE-9BA83BD26DDE}" presName="vertFour" presStyleCnt="0">
        <dgm:presLayoutVars>
          <dgm:chPref val="3"/>
        </dgm:presLayoutVars>
      </dgm:prSet>
      <dgm:spPr/>
    </dgm:pt>
    <dgm:pt modelId="{D521F27A-AF0B-4843-8200-41D96E5AE811}" type="pres">
      <dgm:prSet presAssocID="{41C5BB62-F038-4BFE-A1FE-9BA83BD26DDE}" presName="txFour" presStyleLbl="node4" presStyleIdx="70" presStyleCnt="123">
        <dgm:presLayoutVars>
          <dgm:chPref val="3"/>
        </dgm:presLayoutVars>
      </dgm:prSet>
      <dgm:spPr/>
    </dgm:pt>
    <dgm:pt modelId="{350183D1-AE25-4CF3-977F-F57CD87EBA95}" type="pres">
      <dgm:prSet presAssocID="{41C5BB62-F038-4BFE-A1FE-9BA83BD26DDE}" presName="parTransFour" presStyleCnt="0"/>
      <dgm:spPr/>
    </dgm:pt>
    <dgm:pt modelId="{8F6793FC-4003-4506-ADB1-35B5A842BBC7}" type="pres">
      <dgm:prSet presAssocID="{41C5BB62-F038-4BFE-A1FE-9BA83BD26DDE}" presName="horzFour" presStyleCnt="0"/>
      <dgm:spPr/>
    </dgm:pt>
    <dgm:pt modelId="{BCAB19C7-F69E-43B6-BC60-64F3CF963530}" type="pres">
      <dgm:prSet presAssocID="{C684688A-141D-4AA2-9150-7CB9084E8EAF}" presName="vertFour" presStyleCnt="0">
        <dgm:presLayoutVars>
          <dgm:chPref val="3"/>
        </dgm:presLayoutVars>
      </dgm:prSet>
      <dgm:spPr/>
    </dgm:pt>
    <dgm:pt modelId="{B98C48F2-78BC-4340-86B8-DA881062C870}" type="pres">
      <dgm:prSet presAssocID="{C684688A-141D-4AA2-9150-7CB9084E8EAF}" presName="txFour" presStyleLbl="node4" presStyleIdx="71" presStyleCnt="123">
        <dgm:presLayoutVars>
          <dgm:chPref val="3"/>
        </dgm:presLayoutVars>
      </dgm:prSet>
      <dgm:spPr/>
    </dgm:pt>
    <dgm:pt modelId="{D305DDEB-910E-4F0C-9E68-E65945F7D53E}" type="pres">
      <dgm:prSet presAssocID="{C684688A-141D-4AA2-9150-7CB9084E8EAF}" presName="horzFour" presStyleCnt="0"/>
      <dgm:spPr/>
    </dgm:pt>
    <dgm:pt modelId="{538023FB-8937-4A2C-9A5C-9D4A5DFFCBD2}" type="pres">
      <dgm:prSet presAssocID="{05669BA7-D565-47A3-B2AF-21C7FA6332DE}" presName="sibSpaceThree" presStyleCnt="0"/>
      <dgm:spPr/>
    </dgm:pt>
    <dgm:pt modelId="{AECC24C0-E7F8-418B-96D9-C2873C428E61}" type="pres">
      <dgm:prSet presAssocID="{5E023BDA-5C7F-47BB-8C2D-1B9F91875F32}" presName="vertThree" presStyleCnt="0"/>
      <dgm:spPr/>
    </dgm:pt>
    <dgm:pt modelId="{9DBC0927-E7F2-4E91-878B-F91DE0D1C80F}" type="pres">
      <dgm:prSet presAssocID="{5E023BDA-5C7F-47BB-8C2D-1B9F91875F32}" presName="txThree" presStyleLbl="node3" presStyleIdx="10" presStyleCnt="23">
        <dgm:presLayoutVars>
          <dgm:chPref val="3"/>
        </dgm:presLayoutVars>
      </dgm:prSet>
      <dgm:spPr/>
    </dgm:pt>
    <dgm:pt modelId="{2F3552BA-5CEE-405D-8E0D-D6FB9CE57D63}" type="pres">
      <dgm:prSet presAssocID="{5E023BDA-5C7F-47BB-8C2D-1B9F91875F32}" presName="parTransThree" presStyleCnt="0"/>
      <dgm:spPr/>
    </dgm:pt>
    <dgm:pt modelId="{729A5E43-26DE-4E56-89D2-7349B6AA68C8}" type="pres">
      <dgm:prSet presAssocID="{5E023BDA-5C7F-47BB-8C2D-1B9F91875F32}" presName="horzThree" presStyleCnt="0"/>
      <dgm:spPr/>
    </dgm:pt>
    <dgm:pt modelId="{E4114A1B-3D81-43D9-95F3-F3907CB9553A}" type="pres">
      <dgm:prSet presAssocID="{1DA68204-4DE6-42E2-8823-E7D1474BEB18}" presName="vertFour" presStyleCnt="0">
        <dgm:presLayoutVars>
          <dgm:chPref val="3"/>
        </dgm:presLayoutVars>
      </dgm:prSet>
      <dgm:spPr/>
    </dgm:pt>
    <dgm:pt modelId="{8476CF97-6E0B-41B8-957F-49C53057ACFB}" type="pres">
      <dgm:prSet presAssocID="{1DA68204-4DE6-42E2-8823-E7D1474BEB18}" presName="txFour" presStyleLbl="node4" presStyleIdx="72" presStyleCnt="123">
        <dgm:presLayoutVars>
          <dgm:chPref val="3"/>
        </dgm:presLayoutVars>
      </dgm:prSet>
      <dgm:spPr/>
    </dgm:pt>
    <dgm:pt modelId="{34F2350D-D003-4A8E-8AD9-7A11C0AB5052}" type="pres">
      <dgm:prSet presAssocID="{1DA68204-4DE6-42E2-8823-E7D1474BEB18}" presName="parTransFour" presStyleCnt="0"/>
      <dgm:spPr/>
    </dgm:pt>
    <dgm:pt modelId="{EC1EE19D-8277-4FF4-8CAE-46FAB780F65D}" type="pres">
      <dgm:prSet presAssocID="{1DA68204-4DE6-42E2-8823-E7D1474BEB18}" presName="horzFour" presStyleCnt="0"/>
      <dgm:spPr/>
    </dgm:pt>
    <dgm:pt modelId="{099202D3-BB38-4425-9849-C324A8F0631B}" type="pres">
      <dgm:prSet presAssocID="{D70DC63D-5539-4FFC-9EE4-8D5E319A16DC}" presName="vertFour" presStyleCnt="0">
        <dgm:presLayoutVars>
          <dgm:chPref val="3"/>
        </dgm:presLayoutVars>
      </dgm:prSet>
      <dgm:spPr/>
    </dgm:pt>
    <dgm:pt modelId="{FDF3207E-0585-48F8-9D5A-10ECB88A6BD0}" type="pres">
      <dgm:prSet presAssocID="{D70DC63D-5539-4FFC-9EE4-8D5E319A16DC}" presName="txFour" presStyleLbl="node4" presStyleIdx="73" presStyleCnt="123">
        <dgm:presLayoutVars>
          <dgm:chPref val="3"/>
        </dgm:presLayoutVars>
      </dgm:prSet>
      <dgm:spPr/>
    </dgm:pt>
    <dgm:pt modelId="{8B3F170B-5BF0-4BF6-B80E-824BCAD9129B}" type="pres">
      <dgm:prSet presAssocID="{D70DC63D-5539-4FFC-9EE4-8D5E319A16DC}" presName="parTransFour" presStyleCnt="0"/>
      <dgm:spPr/>
    </dgm:pt>
    <dgm:pt modelId="{D7E1452F-3C55-4E43-B956-E2A594EA4845}" type="pres">
      <dgm:prSet presAssocID="{D70DC63D-5539-4FFC-9EE4-8D5E319A16DC}" presName="horzFour" presStyleCnt="0"/>
      <dgm:spPr/>
    </dgm:pt>
    <dgm:pt modelId="{80FA068B-1763-4CF0-8661-F31016327836}" type="pres">
      <dgm:prSet presAssocID="{D70C2955-3EF0-4B1E-BAAE-D9FFB182AE80}" presName="vertFour" presStyleCnt="0">
        <dgm:presLayoutVars>
          <dgm:chPref val="3"/>
        </dgm:presLayoutVars>
      </dgm:prSet>
      <dgm:spPr/>
    </dgm:pt>
    <dgm:pt modelId="{058ADE86-6E3C-4716-A51E-73E485FA9CBE}" type="pres">
      <dgm:prSet presAssocID="{D70C2955-3EF0-4B1E-BAAE-D9FFB182AE80}" presName="txFour" presStyleLbl="node4" presStyleIdx="74" presStyleCnt="123">
        <dgm:presLayoutVars>
          <dgm:chPref val="3"/>
        </dgm:presLayoutVars>
      </dgm:prSet>
      <dgm:spPr/>
    </dgm:pt>
    <dgm:pt modelId="{01F289CE-F138-4D0D-898B-EFAB38780A6C}" type="pres">
      <dgm:prSet presAssocID="{D70C2955-3EF0-4B1E-BAAE-D9FFB182AE80}" presName="horzFour" presStyleCnt="0"/>
      <dgm:spPr/>
    </dgm:pt>
    <dgm:pt modelId="{8BC318C9-47C2-4339-8EDD-8778DAC1FCEA}" type="pres">
      <dgm:prSet presAssocID="{08E3CE67-8B11-4F58-87D2-4CDAEA5C03AB}" presName="sibSpaceFour" presStyleCnt="0"/>
      <dgm:spPr/>
    </dgm:pt>
    <dgm:pt modelId="{A338199F-0027-4784-9132-531A1F5D9783}" type="pres">
      <dgm:prSet presAssocID="{48602813-7120-4478-81E1-D762D82E9377}" presName="vertFour" presStyleCnt="0">
        <dgm:presLayoutVars>
          <dgm:chPref val="3"/>
        </dgm:presLayoutVars>
      </dgm:prSet>
      <dgm:spPr/>
    </dgm:pt>
    <dgm:pt modelId="{800E8BB7-0C47-4559-B43B-AFDA30EE261A}" type="pres">
      <dgm:prSet presAssocID="{48602813-7120-4478-81E1-D762D82E9377}" presName="txFour" presStyleLbl="node4" presStyleIdx="75" presStyleCnt="123">
        <dgm:presLayoutVars>
          <dgm:chPref val="3"/>
        </dgm:presLayoutVars>
      </dgm:prSet>
      <dgm:spPr/>
    </dgm:pt>
    <dgm:pt modelId="{3EAD7882-2A07-4A28-A047-225F8B53032B}" type="pres">
      <dgm:prSet presAssocID="{48602813-7120-4478-81E1-D762D82E9377}" presName="parTransFour" presStyleCnt="0"/>
      <dgm:spPr/>
    </dgm:pt>
    <dgm:pt modelId="{3142A168-48B0-4F93-906F-327B97556A3F}" type="pres">
      <dgm:prSet presAssocID="{48602813-7120-4478-81E1-D762D82E9377}" presName="horzFour" presStyleCnt="0"/>
      <dgm:spPr/>
    </dgm:pt>
    <dgm:pt modelId="{CDBA9A6C-0C3E-4DB0-A4E6-C0C0BCF92DC2}" type="pres">
      <dgm:prSet presAssocID="{C6EEA002-35AB-4857-B64A-D6F3EE07DD20}" presName="vertFour" presStyleCnt="0">
        <dgm:presLayoutVars>
          <dgm:chPref val="3"/>
        </dgm:presLayoutVars>
      </dgm:prSet>
      <dgm:spPr/>
    </dgm:pt>
    <dgm:pt modelId="{B88366E6-DC0C-498F-B33F-0B71E712EC71}" type="pres">
      <dgm:prSet presAssocID="{C6EEA002-35AB-4857-B64A-D6F3EE07DD20}" presName="txFour" presStyleLbl="node4" presStyleIdx="76" presStyleCnt="123">
        <dgm:presLayoutVars>
          <dgm:chPref val="3"/>
        </dgm:presLayoutVars>
      </dgm:prSet>
      <dgm:spPr/>
    </dgm:pt>
    <dgm:pt modelId="{1DC84038-32CB-4F9A-82D1-B343A507DC67}" type="pres">
      <dgm:prSet presAssocID="{C6EEA002-35AB-4857-B64A-D6F3EE07DD20}" presName="horzFour" presStyleCnt="0"/>
      <dgm:spPr/>
    </dgm:pt>
    <dgm:pt modelId="{4746A20A-60BA-4CD9-AD8E-EC81CF470B12}" type="pres">
      <dgm:prSet presAssocID="{09A80935-EBF0-47AD-84E5-17FF49476E47}" presName="sibSpaceFour" presStyleCnt="0"/>
      <dgm:spPr/>
    </dgm:pt>
    <dgm:pt modelId="{B5F20175-39B2-4076-8389-111D8EAE61D1}" type="pres">
      <dgm:prSet presAssocID="{A528F2DA-040A-4540-9DA9-73C532E075E4}" presName="vertFour" presStyleCnt="0">
        <dgm:presLayoutVars>
          <dgm:chPref val="3"/>
        </dgm:presLayoutVars>
      </dgm:prSet>
      <dgm:spPr/>
    </dgm:pt>
    <dgm:pt modelId="{46C9F1AF-E9A5-4B37-82F3-8EF66A4CF093}" type="pres">
      <dgm:prSet presAssocID="{A528F2DA-040A-4540-9DA9-73C532E075E4}" presName="txFour" presStyleLbl="node4" presStyleIdx="77" presStyleCnt="123">
        <dgm:presLayoutVars>
          <dgm:chPref val="3"/>
        </dgm:presLayoutVars>
      </dgm:prSet>
      <dgm:spPr/>
    </dgm:pt>
    <dgm:pt modelId="{0984248C-76CF-42AD-AF9C-7AC09ED37B9D}" type="pres">
      <dgm:prSet presAssocID="{A528F2DA-040A-4540-9DA9-73C532E075E4}" presName="parTransFour" presStyleCnt="0"/>
      <dgm:spPr/>
    </dgm:pt>
    <dgm:pt modelId="{7C09F011-C78D-4431-B998-A3C5BE2FF42A}" type="pres">
      <dgm:prSet presAssocID="{A528F2DA-040A-4540-9DA9-73C532E075E4}" presName="horzFour" presStyleCnt="0"/>
      <dgm:spPr/>
    </dgm:pt>
    <dgm:pt modelId="{46764306-BDD8-4028-892A-717B1F58243D}" type="pres">
      <dgm:prSet presAssocID="{0CFDAF44-E9D1-43A5-804D-FE9EE6EA3155}" presName="vertFour" presStyleCnt="0">
        <dgm:presLayoutVars>
          <dgm:chPref val="3"/>
        </dgm:presLayoutVars>
      </dgm:prSet>
      <dgm:spPr/>
    </dgm:pt>
    <dgm:pt modelId="{A29ECF73-FFE2-4279-A9AF-64CB978335C1}" type="pres">
      <dgm:prSet presAssocID="{0CFDAF44-E9D1-43A5-804D-FE9EE6EA3155}" presName="txFour" presStyleLbl="node4" presStyleIdx="78" presStyleCnt="123">
        <dgm:presLayoutVars>
          <dgm:chPref val="3"/>
        </dgm:presLayoutVars>
      </dgm:prSet>
      <dgm:spPr/>
    </dgm:pt>
    <dgm:pt modelId="{B659E357-2E83-4771-B5D4-84EEBCE08167}" type="pres">
      <dgm:prSet presAssocID="{0CFDAF44-E9D1-43A5-804D-FE9EE6EA3155}" presName="parTransFour" presStyleCnt="0"/>
      <dgm:spPr/>
    </dgm:pt>
    <dgm:pt modelId="{932D1D8C-1035-436F-B34D-880A9E429354}" type="pres">
      <dgm:prSet presAssocID="{0CFDAF44-E9D1-43A5-804D-FE9EE6EA3155}" presName="horzFour" presStyleCnt="0"/>
      <dgm:spPr/>
    </dgm:pt>
    <dgm:pt modelId="{D002E58A-0030-4636-8A7D-5EFDF850AFE1}" type="pres">
      <dgm:prSet presAssocID="{582E4432-2063-46B5-906D-66F367FB728B}" presName="vertFour" presStyleCnt="0">
        <dgm:presLayoutVars>
          <dgm:chPref val="3"/>
        </dgm:presLayoutVars>
      </dgm:prSet>
      <dgm:spPr/>
    </dgm:pt>
    <dgm:pt modelId="{285FEF1C-C52E-456C-A993-74AC6D672870}" type="pres">
      <dgm:prSet presAssocID="{582E4432-2063-46B5-906D-66F367FB728B}" presName="txFour" presStyleLbl="node4" presStyleIdx="79" presStyleCnt="123">
        <dgm:presLayoutVars>
          <dgm:chPref val="3"/>
        </dgm:presLayoutVars>
      </dgm:prSet>
      <dgm:spPr/>
    </dgm:pt>
    <dgm:pt modelId="{BDE9A62C-E8AF-4BE1-A8F2-37958488F886}" type="pres">
      <dgm:prSet presAssocID="{582E4432-2063-46B5-906D-66F367FB728B}" presName="horzFour" presStyleCnt="0"/>
      <dgm:spPr/>
    </dgm:pt>
    <dgm:pt modelId="{983FA8C2-D099-484F-901D-6F481922EEB3}" type="pres">
      <dgm:prSet presAssocID="{F5474E66-4CCA-4B23-9CF4-76857D20EE3A}" presName="sibSpaceFour" presStyleCnt="0"/>
      <dgm:spPr/>
    </dgm:pt>
    <dgm:pt modelId="{D32DA953-BB47-484E-BA7C-D70996386BF4}" type="pres">
      <dgm:prSet presAssocID="{51A5AEAB-E2B2-4E05-BDB2-1DA39A384D97}" presName="vertFour" presStyleCnt="0">
        <dgm:presLayoutVars>
          <dgm:chPref val="3"/>
        </dgm:presLayoutVars>
      </dgm:prSet>
      <dgm:spPr/>
    </dgm:pt>
    <dgm:pt modelId="{A8475B41-D966-46CF-9F55-AAFCEBF6917E}" type="pres">
      <dgm:prSet presAssocID="{51A5AEAB-E2B2-4E05-BDB2-1DA39A384D97}" presName="txFour" presStyleLbl="node4" presStyleIdx="80" presStyleCnt="123">
        <dgm:presLayoutVars>
          <dgm:chPref val="3"/>
        </dgm:presLayoutVars>
      </dgm:prSet>
      <dgm:spPr/>
    </dgm:pt>
    <dgm:pt modelId="{5323B480-245D-4A8B-9FD2-17B61585FD68}" type="pres">
      <dgm:prSet presAssocID="{51A5AEAB-E2B2-4E05-BDB2-1DA39A384D97}" presName="parTransFour" presStyleCnt="0"/>
      <dgm:spPr/>
    </dgm:pt>
    <dgm:pt modelId="{0C66E53B-FE93-48E5-B553-7D52088B5D8B}" type="pres">
      <dgm:prSet presAssocID="{51A5AEAB-E2B2-4E05-BDB2-1DA39A384D97}" presName="horzFour" presStyleCnt="0"/>
      <dgm:spPr/>
    </dgm:pt>
    <dgm:pt modelId="{9B68F275-300D-4D12-A123-EFC3E7B9527B}" type="pres">
      <dgm:prSet presAssocID="{4152A2B1-441E-4767-B4F8-009A0DEC8FFD}" presName="vertFour" presStyleCnt="0">
        <dgm:presLayoutVars>
          <dgm:chPref val="3"/>
        </dgm:presLayoutVars>
      </dgm:prSet>
      <dgm:spPr/>
    </dgm:pt>
    <dgm:pt modelId="{F16FDCC2-26D5-4B67-9374-40D1779CA519}" type="pres">
      <dgm:prSet presAssocID="{4152A2B1-441E-4767-B4F8-009A0DEC8FFD}" presName="txFour" presStyleLbl="node4" presStyleIdx="81" presStyleCnt="123">
        <dgm:presLayoutVars>
          <dgm:chPref val="3"/>
        </dgm:presLayoutVars>
      </dgm:prSet>
      <dgm:spPr/>
    </dgm:pt>
    <dgm:pt modelId="{6FD9A264-FA46-439C-B1D5-CCFA63F081EF}" type="pres">
      <dgm:prSet presAssocID="{4152A2B1-441E-4767-B4F8-009A0DEC8FFD}" presName="horzFour" presStyleCnt="0"/>
      <dgm:spPr/>
    </dgm:pt>
    <dgm:pt modelId="{BD8337D4-D385-4340-B0F0-D0F5D40AC1C4}" type="pres">
      <dgm:prSet presAssocID="{5E80A7D6-7884-4A8B-BE31-6A3E09AEBC64}" presName="sibSpaceFour" presStyleCnt="0"/>
      <dgm:spPr/>
    </dgm:pt>
    <dgm:pt modelId="{4812A89E-2B05-4DF0-98E1-C49D9A051DF2}" type="pres">
      <dgm:prSet presAssocID="{7C986E7C-D7EF-4196-843F-81A8AA0B6DA1}" presName="vertFour" presStyleCnt="0">
        <dgm:presLayoutVars>
          <dgm:chPref val="3"/>
        </dgm:presLayoutVars>
      </dgm:prSet>
      <dgm:spPr/>
    </dgm:pt>
    <dgm:pt modelId="{0699DD7D-D659-4412-9B06-1B01744885D4}" type="pres">
      <dgm:prSet presAssocID="{7C986E7C-D7EF-4196-843F-81A8AA0B6DA1}" presName="txFour" presStyleLbl="node4" presStyleIdx="82" presStyleCnt="123" custScaleX="221367">
        <dgm:presLayoutVars>
          <dgm:chPref val="3"/>
        </dgm:presLayoutVars>
      </dgm:prSet>
      <dgm:spPr/>
    </dgm:pt>
    <dgm:pt modelId="{2181DFC9-5713-4CF5-B09E-1877E95201D6}" type="pres">
      <dgm:prSet presAssocID="{7C986E7C-D7EF-4196-843F-81A8AA0B6DA1}" presName="parTransFour" presStyleCnt="0"/>
      <dgm:spPr/>
    </dgm:pt>
    <dgm:pt modelId="{35EDA24C-ECDF-4162-BE86-6F4D22956417}" type="pres">
      <dgm:prSet presAssocID="{7C986E7C-D7EF-4196-843F-81A8AA0B6DA1}" presName="horzFour" presStyleCnt="0"/>
      <dgm:spPr/>
    </dgm:pt>
    <dgm:pt modelId="{4BECB9F2-73F4-4248-89E3-A150C085D289}" type="pres">
      <dgm:prSet presAssocID="{0240CA5D-B88F-4DC4-B6B8-47462F2CBF40}" presName="vertFour" presStyleCnt="0">
        <dgm:presLayoutVars>
          <dgm:chPref val="3"/>
        </dgm:presLayoutVars>
      </dgm:prSet>
      <dgm:spPr/>
    </dgm:pt>
    <dgm:pt modelId="{9E30E1F5-4EFD-432B-ABDC-6C9CCF08772D}" type="pres">
      <dgm:prSet presAssocID="{0240CA5D-B88F-4DC4-B6B8-47462F2CBF40}" presName="txFour" presStyleLbl="node4" presStyleIdx="83" presStyleCnt="123">
        <dgm:presLayoutVars>
          <dgm:chPref val="3"/>
        </dgm:presLayoutVars>
      </dgm:prSet>
      <dgm:spPr/>
    </dgm:pt>
    <dgm:pt modelId="{D747837D-444D-42DC-8A53-38E7FFE3EC52}" type="pres">
      <dgm:prSet presAssocID="{0240CA5D-B88F-4DC4-B6B8-47462F2CBF40}" presName="horzFour" presStyleCnt="0"/>
      <dgm:spPr/>
    </dgm:pt>
    <dgm:pt modelId="{85D76D89-0E16-4759-A04D-64BDBE72179B}" type="pres">
      <dgm:prSet presAssocID="{1E2FEA85-D0B8-4E08-8660-9D6364CB6FFC}" presName="sibSpaceFour" presStyleCnt="0"/>
      <dgm:spPr/>
    </dgm:pt>
    <dgm:pt modelId="{484EEFEC-8C90-46D8-AF36-770A09CF6E50}" type="pres">
      <dgm:prSet presAssocID="{7BB47DD2-9E79-4918-9D2C-1806520FD604}" presName="vertFour" presStyleCnt="0">
        <dgm:presLayoutVars>
          <dgm:chPref val="3"/>
        </dgm:presLayoutVars>
      </dgm:prSet>
      <dgm:spPr/>
    </dgm:pt>
    <dgm:pt modelId="{6461012B-03B0-4AF9-8330-21BF6D1AD684}" type="pres">
      <dgm:prSet presAssocID="{7BB47DD2-9E79-4918-9D2C-1806520FD604}" presName="txFour" presStyleLbl="node4" presStyleIdx="84" presStyleCnt="123" custScaleX="322681">
        <dgm:presLayoutVars>
          <dgm:chPref val="3"/>
        </dgm:presLayoutVars>
      </dgm:prSet>
      <dgm:spPr/>
    </dgm:pt>
    <dgm:pt modelId="{F3855521-7901-40A1-9A72-876949D39040}" type="pres">
      <dgm:prSet presAssocID="{7BB47DD2-9E79-4918-9D2C-1806520FD604}" presName="parTransFour" presStyleCnt="0"/>
      <dgm:spPr/>
    </dgm:pt>
    <dgm:pt modelId="{3D1D01D4-F60C-4954-B3B8-88FE96D64FB5}" type="pres">
      <dgm:prSet presAssocID="{7BB47DD2-9E79-4918-9D2C-1806520FD604}" presName="horzFour" presStyleCnt="0"/>
      <dgm:spPr/>
    </dgm:pt>
    <dgm:pt modelId="{D4827E38-63F5-4F20-BE7F-521D3C74988F}" type="pres">
      <dgm:prSet presAssocID="{83C4563E-F2DC-4A19-8E62-68A61CDD1145}" presName="vertFour" presStyleCnt="0">
        <dgm:presLayoutVars>
          <dgm:chPref val="3"/>
        </dgm:presLayoutVars>
      </dgm:prSet>
      <dgm:spPr/>
    </dgm:pt>
    <dgm:pt modelId="{D527F8A2-4722-4C7B-A6E2-C21EBA791001}" type="pres">
      <dgm:prSet presAssocID="{83C4563E-F2DC-4A19-8E62-68A61CDD1145}" presName="txFour" presStyleLbl="node4" presStyleIdx="85" presStyleCnt="123">
        <dgm:presLayoutVars>
          <dgm:chPref val="3"/>
        </dgm:presLayoutVars>
      </dgm:prSet>
      <dgm:spPr/>
    </dgm:pt>
    <dgm:pt modelId="{7FE1899D-5F14-4020-8688-3A403A27420F}" type="pres">
      <dgm:prSet presAssocID="{83C4563E-F2DC-4A19-8E62-68A61CDD1145}" presName="horzFour" presStyleCnt="0"/>
      <dgm:spPr/>
    </dgm:pt>
    <dgm:pt modelId="{C11136DF-97AF-4A46-8D6F-02E90F594552}" type="pres">
      <dgm:prSet presAssocID="{B9932C73-0063-4AF2-824C-2CC582049422}" presName="sibSpaceTwo" presStyleCnt="0"/>
      <dgm:spPr/>
    </dgm:pt>
    <dgm:pt modelId="{E5AC5277-A080-4347-B724-D845FBC0A1F0}" type="pres">
      <dgm:prSet presAssocID="{87C4209A-385D-403A-852F-77C1FF306F07}" presName="vertTwo" presStyleCnt="0"/>
      <dgm:spPr/>
    </dgm:pt>
    <dgm:pt modelId="{044369A0-E1DA-43F7-B948-29A2CD278B67}" type="pres">
      <dgm:prSet presAssocID="{87C4209A-385D-403A-852F-77C1FF306F07}" presName="txTwo" presStyleLbl="node2" presStyleIdx="1" presStyleCnt="5">
        <dgm:presLayoutVars>
          <dgm:chPref val="3"/>
        </dgm:presLayoutVars>
      </dgm:prSet>
      <dgm:spPr/>
    </dgm:pt>
    <dgm:pt modelId="{577EF2AC-2668-419A-A3CA-53DA4BC8B7AD}" type="pres">
      <dgm:prSet presAssocID="{87C4209A-385D-403A-852F-77C1FF306F07}" presName="parTransTwo" presStyleCnt="0"/>
      <dgm:spPr/>
    </dgm:pt>
    <dgm:pt modelId="{F47D06CF-AB70-4A51-8779-B58FC351BF34}" type="pres">
      <dgm:prSet presAssocID="{87C4209A-385D-403A-852F-77C1FF306F07}" presName="horzTwo" presStyleCnt="0"/>
      <dgm:spPr/>
    </dgm:pt>
    <dgm:pt modelId="{5AE78BD5-F3BF-4CD3-8737-FD4C24349F53}" type="pres">
      <dgm:prSet presAssocID="{889B3449-70A0-4994-9D27-875AC3E5F9C5}" presName="vertThree" presStyleCnt="0"/>
      <dgm:spPr/>
    </dgm:pt>
    <dgm:pt modelId="{7E2ABEE7-200D-42EC-925A-BE10F7AB964C}" type="pres">
      <dgm:prSet presAssocID="{889B3449-70A0-4994-9D27-875AC3E5F9C5}" presName="txThree" presStyleLbl="node3" presStyleIdx="11" presStyleCnt="23">
        <dgm:presLayoutVars>
          <dgm:chPref val="3"/>
        </dgm:presLayoutVars>
      </dgm:prSet>
      <dgm:spPr/>
    </dgm:pt>
    <dgm:pt modelId="{BA5E4DF3-6728-4370-976D-17496F7685E9}" type="pres">
      <dgm:prSet presAssocID="{889B3449-70A0-4994-9D27-875AC3E5F9C5}" presName="parTransThree" presStyleCnt="0"/>
      <dgm:spPr/>
    </dgm:pt>
    <dgm:pt modelId="{16E91FCD-68E9-428C-AFDF-FC634EC8C784}" type="pres">
      <dgm:prSet presAssocID="{889B3449-70A0-4994-9D27-875AC3E5F9C5}" presName="horzThree" presStyleCnt="0"/>
      <dgm:spPr/>
    </dgm:pt>
    <dgm:pt modelId="{7F791202-55E3-4D3D-ABDE-E4E550EEA19B}" type="pres">
      <dgm:prSet presAssocID="{0531F282-FBD1-4CD6-B27F-E57C13FFABEE}" presName="vertFour" presStyleCnt="0">
        <dgm:presLayoutVars>
          <dgm:chPref val="3"/>
        </dgm:presLayoutVars>
      </dgm:prSet>
      <dgm:spPr/>
    </dgm:pt>
    <dgm:pt modelId="{2E270703-36CB-4FD2-96B5-6C7341A2FFAF}" type="pres">
      <dgm:prSet presAssocID="{0531F282-FBD1-4CD6-B27F-E57C13FFABEE}" presName="txFour" presStyleLbl="node4" presStyleIdx="86" presStyleCnt="123">
        <dgm:presLayoutVars>
          <dgm:chPref val="3"/>
        </dgm:presLayoutVars>
      </dgm:prSet>
      <dgm:spPr/>
    </dgm:pt>
    <dgm:pt modelId="{EE605CC2-F8E0-4705-8803-461405DA06B9}" type="pres">
      <dgm:prSet presAssocID="{0531F282-FBD1-4CD6-B27F-E57C13FFABEE}" presName="horzFour" presStyleCnt="0"/>
      <dgm:spPr/>
    </dgm:pt>
    <dgm:pt modelId="{8BD1148E-059A-457E-8856-1F72CF7E09D0}" type="pres">
      <dgm:prSet presAssocID="{74B67019-F66D-4CFD-A05A-D3A9400D3DFC}" presName="sibSpaceThree" presStyleCnt="0"/>
      <dgm:spPr/>
    </dgm:pt>
    <dgm:pt modelId="{8FECD366-5E5E-482F-A31B-5C5ED88386B3}" type="pres">
      <dgm:prSet presAssocID="{F0A74CD8-F273-4BAF-9C2A-83D39BC41D14}" presName="vertThree" presStyleCnt="0"/>
      <dgm:spPr/>
    </dgm:pt>
    <dgm:pt modelId="{8F8F0942-E12B-4D30-9A03-710260A83461}" type="pres">
      <dgm:prSet presAssocID="{F0A74CD8-F273-4BAF-9C2A-83D39BC41D14}" presName="txThree" presStyleLbl="node3" presStyleIdx="12" presStyleCnt="23">
        <dgm:presLayoutVars>
          <dgm:chPref val="3"/>
        </dgm:presLayoutVars>
      </dgm:prSet>
      <dgm:spPr/>
    </dgm:pt>
    <dgm:pt modelId="{E9A989B3-9CFC-4B0C-955F-5CD580462641}" type="pres">
      <dgm:prSet presAssocID="{F0A74CD8-F273-4BAF-9C2A-83D39BC41D14}" presName="parTransThree" presStyleCnt="0"/>
      <dgm:spPr/>
    </dgm:pt>
    <dgm:pt modelId="{8865B7F2-0C71-4A6C-99F4-7B462E513A18}" type="pres">
      <dgm:prSet presAssocID="{F0A74CD8-F273-4BAF-9C2A-83D39BC41D14}" presName="horzThree" presStyleCnt="0"/>
      <dgm:spPr/>
    </dgm:pt>
    <dgm:pt modelId="{DD1D0340-59C8-459B-8370-109D1A48169C}" type="pres">
      <dgm:prSet presAssocID="{A5786E5B-353A-43C9-BAAD-2CCA4D0D96D6}" presName="vertFour" presStyleCnt="0">
        <dgm:presLayoutVars>
          <dgm:chPref val="3"/>
        </dgm:presLayoutVars>
      </dgm:prSet>
      <dgm:spPr/>
    </dgm:pt>
    <dgm:pt modelId="{B3FEDE90-ADFD-4B43-AA3E-04021C71DC7E}" type="pres">
      <dgm:prSet presAssocID="{A5786E5B-353A-43C9-BAAD-2CCA4D0D96D6}" presName="txFour" presStyleLbl="node4" presStyleIdx="87" presStyleCnt="123">
        <dgm:presLayoutVars>
          <dgm:chPref val="3"/>
        </dgm:presLayoutVars>
      </dgm:prSet>
      <dgm:spPr/>
    </dgm:pt>
    <dgm:pt modelId="{D29D116B-5747-43B7-8F6A-14BD6DDFD46A}" type="pres">
      <dgm:prSet presAssocID="{A5786E5B-353A-43C9-BAAD-2CCA4D0D96D6}" presName="parTransFour" presStyleCnt="0"/>
      <dgm:spPr/>
    </dgm:pt>
    <dgm:pt modelId="{EE7B5739-0BF4-4215-AF38-73A8358CF897}" type="pres">
      <dgm:prSet presAssocID="{A5786E5B-353A-43C9-BAAD-2CCA4D0D96D6}" presName="horzFour" presStyleCnt="0"/>
      <dgm:spPr/>
    </dgm:pt>
    <dgm:pt modelId="{4168E0EC-2923-4E42-819F-4AE8A77A5D71}" type="pres">
      <dgm:prSet presAssocID="{696A1220-0D46-498D-87DC-8908012A0193}" presName="vertFour" presStyleCnt="0">
        <dgm:presLayoutVars>
          <dgm:chPref val="3"/>
        </dgm:presLayoutVars>
      </dgm:prSet>
      <dgm:spPr/>
    </dgm:pt>
    <dgm:pt modelId="{21C29EE6-941F-4A1C-8AB3-0C6DE2157158}" type="pres">
      <dgm:prSet presAssocID="{696A1220-0D46-498D-87DC-8908012A0193}" presName="txFour" presStyleLbl="node4" presStyleIdx="88" presStyleCnt="123">
        <dgm:presLayoutVars>
          <dgm:chPref val="3"/>
        </dgm:presLayoutVars>
      </dgm:prSet>
      <dgm:spPr/>
    </dgm:pt>
    <dgm:pt modelId="{82E7212E-CF39-4E5C-984F-3B2D73619BAF}" type="pres">
      <dgm:prSet presAssocID="{696A1220-0D46-498D-87DC-8908012A0193}" presName="parTransFour" presStyleCnt="0"/>
      <dgm:spPr/>
    </dgm:pt>
    <dgm:pt modelId="{3FF99001-E617-4452-BE19-3E3E87459152}" type="pres">
      <dgm:prSet presAssocID="{696A1220-0D46-498D-87DC-8908012A0193}" presName="horzFour" presStyleCnt="0"/>
      <dgm:spPr/>
    </dgm:pt>
    <dgm:pt modelId="{65B531EE-CA80-425E-923C-1BD9EBBACC18}" type="pres">
      <dgm:prSet presAssocID="{DD5F0E08-A4A9-42E8-812D-9C7438AC4F13}" presName="vertFour" presStyleCnt="0">
        <dgm:presLayoutVars>
          <dgm:chPref val="3"/>
        </dgm:presLayoutVars>
      </dgm:prSet>
      <dgm:spPr/>
    </dgm:pt>
    <dgm:pt modelId="{FE7AE86B-B1FE-4F5A-8D8E-77EFE8C26207}" type="pres">
      <dgm:prSet presAssocID="{DD5F0E08-A4A9-42E8-812D-9C7438AC4F13}" presName="txFour" presStyleLbl="node4" presStyleIdx="89" presStyleCnt="123">
        <dgm:presLayoutVars>
          <dgm:chPref val="3"/>
        </dgm:presLayoutVars>
      </dgm:prSet>
      <dgm:spPr/>
    </dgm:pt>
    <dgm:pt modelId="{963FA830-6B41-4778-A63B-E71B94F7E54A}" type="pres">
      <dgm:prSet presAssocID="{DD5F0E08-A4A9-42E8-812D-9C7438AC4F13}" presName="horzFour" presStyleCnt="0"/>
      <dgm:spPr/>
    </dgm:pt>
    <dgm:pt modelId="{DC02543A-7B8F-41BF-9A1C-A40F736F4192}" type="pres">
      <dgm:prSet presAssocID="{2E188109-88D4-47B2-BC65-5557C2C85B06}" presName="sibSpaceFour" presStyleCnt="0"/>
      <dgm:spPr/>
    </dgm:pt>
    <dgm:pt modelId="{23E90DED-23F5-4A41-88A6-D0B106069074}" type="pres">
      <dgm:prSet presAssocID="{4D2A60C3-1395-448F-AEE1-8B38DD2E0B9C}" presName="vertFour" presStyleCnt="0">
        <dgm:presLayoutVars>
          <dgm:chPref val="3"/>
        </dgm:presLayoutVars>
      </dgm:prSet>
      <dgm:spPr/>
    </dgm:pt>
    <dgm:pt modelId="{D6BB62DE-87C4-4F5C-95C4-1D5841E10FA7}" type="pres">
      <dgm:prSet presAssocID="{4D2A60C3-1395-448F-AEE1-8B38DD2E0B9C}" presName="txFour" presStyleLbl="node4" presStyleIdx="90" presStyleCnt="123">
        <dgm:presLayoutVars>
          <dgm:chPref val="3"/>
        </dgm:presLayoutVars>
      </dgm:prSet>
      <dgm:spPr/>
    </dgm:pt>
    <dgm:pt modelId="{7FCA20E2-C6CD-4EB9-ACF8-16B59A34D7E4}" type="pres">
      <dgm:prSet presAssocID="{4D2A60C3-1395-448F-AEE1-8B38DD2E0B9C}" presName="parTransFour" presStyleCnt="0"/>
      <dgm:spPr/>
    </dgm:pt>
    <dgm:pt modelId="{7FC1ACAD-7575-466F-B5DE-F4156F837CEF}" type="pres">
      <dgm:prSet presAssocID="{4D2A60C3-1395-448F-AEE1-8B38DD2E0B9C}" presName="horzFour" presStyleCnt="0"/>
      <dgm:spPr/>
    </dgm:pt>
    <dgm:pt modelId="{E3E4179A-15FE-49C9-872C-DC151AB15A89}" type="pres">
      <dgm:prSet presAssocID="{CBFA6970-92A0-46A2-8017-54E5B7A5786C}" presName="vertFour" presStyleCnt="0">
        <dgm:presLayoutVars>
          <dgm:chPref val="3"/>
        </dgm:presLayoutVars>
      </dgm:prSet>
      <dgm:spPr/>
    </dgm:pt>
    <dgm:pt modelId="{0947355F-FFFB-4872-BEB6-0AAC0EA96766}" type="pres">
      <dgm:prSet presAssocID="{CBFA6970-92A0-46A2-8017-54E5B7A5786C}" presName="txFour" presStyleLbl="node4" presStyleIdx="91" presStyleCnt="123">
        <dgm:presLayoutVars>
          <dgm:chPref val="3"/>
        </dgm:presLayoutVars>
      </dgm:prSet>
      <dgm:spPr/>
    </dgm:pt>
    <dgm:pt modelId="{27C8046A-96C1-4380-B926-D0A20AC5FE48}" type="pres">
      <dgm:prSet presAssocID="{CBFA6970-92A0-46A2-8017-54E5B7A5786C}" presName="parTransFour" presStyleCnt="0"/>
      <dgm:spPr/>
    </dgm:pt>
    <dgm:pt modelId="{A34BC3AB-E069-4ED5-9387-7A6841B0D20C}" type="pres">
      <dgm:prSet presAssocID="{CBFA6970-92A0-46A2-8017-54E5B7A5786C}" presName="horzFour" presStyleCnt="0"/>
      <dgm:spPr/>
    </dgm:pt>
    <dgm:pt modelId="{09F5AD27-7606-4B46-951E-AD963FD95600}" type="pres">
      <dgm:prSet presAssocID="{4E5F6D51-0611-4B68-9365-1EF1DD90F9D3}" presName="vertFour" presStyleCnt="0">
        <dgm:presLayoutVars>
          <dgm:chPref val="3"/>
        </dgm:presLayoutVars>
      </dgm:prSet>
      <dgm:spPr/>
    </dgm:pt>
    <dgm:pt modelId="{3D70A10F-6967-43DE-B58F-F43CA8CCED75}" type="pres">
      <dgm:prSet presAssocID="{4E5F6D51-0611-4B68-9365-1EF1DD90F9D3}" presName="txFour" presStyleLbl="node4" presStyleIdx="92" presStyleCnt="123">
        <dgm:presLayoutVars>
          <dgm:chPref val="3"/>
        </dgm:presLayoutVars>
      </dgm:prSet>
      <dgm:spPr/>
    </dgm:pt>
    <dgm:pt modelId="{5D889336-3AE2-4AB0-B6C4-5C48BE46423B}" type="pres">
      <dgm:prSet presAssocID="{4E5F6D51-0611-4B68-9365-1EF1DD90F9D3}" presName="horzFour" presStyleCnt="0"/>
      <dgm:spPr/>
    </dgm:pt>
    <dgm:pt modelId="{E890EB02-4597-49B6-B36A-F776A48C1BCF}" type="pres">
      <dgm:prSet presAssocID="{8CA1034C-54D0-4C0D-91FD-E05F4C15D43A}" presName="sibSpaceFour" presStyleCnt="0"/>
      <dgm:spPr/>
    </dgm:pt>
    <dgm:pt modelId="{00666774-0181-472A-A5B1-1A82F498EEC3}" type="pres">
      <dgm:prSet presAssocID="{CD497284-7C3E-4BF1-8607-D95B9F4EAD73}" presName="vertFour" presStyleCnt="0">
        <dgm:presLayoutVars>
          <dgm:chPref val="3"/>
        </dgm:presLayoutVars>
      </dgm:prSet>
      <dgm:spPr/>
    </dgm:pt>
    <dgm:pt modelId="{CA6D530B-9219-4EC9-9BB9-ABA3FD45B3B8}" type="pres">
      <dgm:prSet presAssocID="{CD497284-7C3E-4BF1-8607-D95B9F4EAD73}" presName="txFour" presStyleLbl="node4" presStyleIdx="93" presStyleCnt="123">
        <dgm:presLayoutVars>
          <dgm:chPref val="3"/>
        </dgm:presLayoutVars>
      </dgm:prSet>
      <dgm:spPr/>
    </dgm:pt>
    <dgm:pt modelId="{0C60FC81-76F3-42F2-A09A-22A6C6C81711}" type="pres">
      <dgm:prSet presAssocID="{CD497284-7C3E-4BF1-8607-D95B9F4EAD73}" presName="parTransFour" presStyleCnt="0"/>
      <dgm:spPr/>
    </dgm:pt>
    <dgm:pt modelId="{75CB9D81-1061-44A1-8E86-0F902EA94B6D}" type="pres">
      <dgm:prSet presAssocID="{CD497284-7C3E-4BF1-8607-D95B9F4EAD73}" presName="horzFour" presStyleCnt="0"/>
      <dgm:spPr/>
    </dgm:pt>
    <dgm:pt modelId="{713A210E-703F-4895-9DB4-343EE0406536}" type="pres">
      <dgm:prSet presAssocID="{40C82772-5159-4769-8D0E-CD1FC507A4D5}" presName="vertFour" presStyleCnt="0">
        <dgm:presLayoutVars>
          <dgm:chPref val="3"/>
        </dgm:presLayoutVars>
      </dgm:prSet>
      <dgm:spPr/>
    </dgm:pt>
    <dgm:pt modelId="{FA539555-2F33-4CA4-8118-A222B93362A1}" type="pres">
      <dgm:prSet presAssocID="{40C82772-5159-4769-8D0E-CD1FC507A4D5}" presName="txFour" presStyleLbl="node4" presStyleIdx="94" presStyleCnt="123">
        <dgm:presLayoutVars>
          <dgm:chPref val="3"/>
        </dgm:presLayoutVars>
      </dgm:prSet>
      <dgm:spPr/>
    </dgm:pt>
    <dgm:pt modelId="{FB56D9A4-EFA3-4433-97FD-FFB6F1BE3417}" type="pres">
      <dgm:prSet presAssocID="{40C82772-5159-4769-8D0E-CD1FC507A4D5}" presName="parTransFour" presStyleCnt="0"/>
      <dgm:spPr/>
    </dgm:pt>
    <dgm:pt modelId="{CB0586AD-558E-4A2D-BCF1-7209B0E0D3E8}" type="pres">
      <dgm:prSet presAssocID="{40C82772-5159-4769-8D0E-CD1FC507A4D5}" presName="horzFour" presStyleCnt="0"/>
      <dgm:spPr/>
    </dgm:pt>
    <dgm:pt modelId="{6C79B3EE-B8B9-43CA-9BAF-9BC084C6611A}" type="pres">
      <dgm:prSet presAssocID="{EB83901B-E01D-4B82-A841-A67892F1A088}" presName="vertFour" presStyleCnt="0">
        <dgm:presLayoutVars>
          <dgm:chPref val="3"/>
        </dgm:presLayoutVars>
      </dgm:prSet>
      <dgm:spPr/>
    </dgm:pt>
    <dgm:pt modelId="{C1059C10-E13F-4584-A230-1D921D5652C8}" type="pres">
      <dgm:prSet presAssocID="{EB83901B-E01D-4B82-A841-A67892F1A088}" presName="txFour" presStyleLbl="node4" presStyleIdx="95" presStyleCnt="123">
        <dgm:presLayoutVars>
          <dgm:chPref val="3"/>
        </dgm:presLayoutVars>
      </dgm:prSet>
      <dgm:spPr/>
    </dgm:pt>
    <dgm:pt modelId="{7209A4F3-8AA3-4770-9AFC-86AB9BCF59F1}" type="pres">
      <dgm:prSet presAssocID="{EB83901B-E01D-4B82-A841-A67892F1A088}" presName="horzFour" presStyleCnt="0"/>
      <dgm:spPr/>
    </dgm:pt>
    <dgm:pt modelId="{74277196-92DD-4562-82E2-E7A2C0DC84D1}" type="pres">
      <dgm:prSet presAssocID="{CC5CE5EB-3F10-41D8-B82B-7D541333B5C6}" presName="sibSpaceThree" presStyleCnt="0"/>
      <dgm:spPr/>
    </dgm:pt>
    <dgm:pt modelId="{04B18100-72FA-4054-96B2-51AA53B4C7AA}" type="pres">
      <dgm:prSet presAssocID="{4CF18B4F-4EFE-4422-98AD-2EE4F07EB099}" presName="vertThree" presStyleCnt="0"/>
      <dgm:spPr/>
    </dgm:pt>
    <dgm:pt modelId="{1E2A643D-6D83-4FA6-91FE-EFA00A6A57CB}" type="pres">
      <dgm:prSet presAssocID="{4CF18B4F-4EFE-4422-98AD-2EE4F07EB099}" presName="txThree" presStyleLbl="node3" presStyleIdx="13" presStyleCnt="23">
        <dgm:presLayoutVars>
          <dgm:chPref val="3"/>
        </dgm:presLayoutVars>
      </dgm:prSet>
      <dgm:spPr/>
    </dgm:pt>
    <dgm:pt modelId="{D9CFE62B-5542-4851-9051-19409B472B39}" type="pres">
      <dgm:prSet presAssocID="{4CF18B4F-4EFE-4422-98AD-2EE4F07EB099}" presName="parTransThree" presStyleCnt="0"/>
      <dgm:spPr/>
    </dgm:pt>
    <dgm:pt modelId="{F872224A-ABF9-4CAC-AA73-1FF6CBCBBE1F}" type="pres">
      <dgm:prSet presAssocID="{4CF18B4F-4EFE-4422-98AD-2EE4F07EB099}" presName="horzThree" presStyleCnt="0"/>
      <dgm:spPr/>
    </dgm:pt>
    <dgm:pt modelId="{D0A339EE-BAB6-4881-BFF6-29309E76502C}" type="pres">
      <dgm:prSet presAssocID="{367DD900-699B-4513-9664-E22075F82CEA}" presName="vertFour" presStyleCnt="0">
        <dgm:presLayoutVars>
          <dgm:chPref val="3"/>
        </dgm:presLayoutVars>
      </dgm:prSet>
      <dgm:spPr/>
    </dgm:pt>
    <dgm:pt modelId="{D478EEA0-7375-45D9-A83F-6B817525FA7C}" type="pres">
      <dgm:prSet presAssocID="{367DD900-699B-4513-9664-E22075F82CEA}" presName="txFour" presStyleLbl="node4" presStyleIdx="96" presStyleCnt="123">
        <dgm:presLayoutVars>
          <dgm:chPref val="3"/>
        </dgm:presLayoutVars>
      </dgm:prSet>
      <dgm:spPr/>
    </dgm:pt>
    <dgm:pt modelId="{F40B60BD-016F-45D6-AFC5-6EEF117EA8E3}" type="pres">
      <dgm:prSet presAssocID="{367DD900-699B-4513-9664-E22075F82CEA}" presName="parTransFour" presStyleCnt="0"/>
      <dgm:spPr/>
    </dgm:pt>
    <dgm:pt modelId="{A3EFFECC-49C6-4B8A-ADED-54473C51447A}" type="pres">
      <dgm:prSet presAssocID="{367DD900-699B-4513-9664-E22075F82CEA}" presName="horzFour" presStyleCnt="0"/>
      <dgm:spPr/>
    </dgm:pt>
    <dgm:pt modelId="{C83EC5D2-95FC-4CE2-BA1D-296BCB84585A}" type="pres">
      <dgm:prSet presAssocID="{92453072-27D8-4D78-9563-8CFB85D13C13}" presName="vertFour" presStyleCnt="0">
        <dgm:presLayoutVars>
          <dgm:chPref val="3"/>
        </dgm:presLayoutVars>
      </dgm:prSet>
      <dgm:spPr/>
    </dgm:pt>
    <dgm:pt modelId="{DBC51F1C-B034-43BC-BABD-DF26F7219E4A}" type="pres">
      <dgm:prSet presAssocID="{92453072-27D8-4D78-9563-8CFB85D13C13}" presName="txFour" presStyleLbl="node4" presStyleIdx="97" presStyleCnt="123">
        <dgm:presLayoutVars>
          <dgm:chPref val="3"/>
        </dgm:presLayoutVars>
      </dgm:prSet>
      <dgm:spPr/>
    </dgm:pt>
    <dgm:pt modelId="{19825BB1-5C8D-4D9F-90EB-4098DA69F3DB}" type="pres">
      <dgm:prSet presAssocID="{92453072-27D8-4D78-9563-8CFB85D13C13}" presName="horzFour" presStyleCnt="0"/>
      <dgm:spPr/>
    </dgm:pt>
    <dgm:pt modelId="{C2F5545F-1810-4B41-8244-17747A840ACA}" type="pres">
      <dgm:prSet presAssocID="{B130AAA4-DC11-4B50-A864-1915097A22BA}" presName="sibSpaceFour" presStyleCnt="0"/>
      <dgm:spPr/>
    </dgm:pt>
    <dgm:pt modelId="{0EADB30A-8477-4938-A745-E23AA5F50735}" type="pres">
      <dgm:prSet presAssocID="{846D9749-0D6B-4376-A50D-35E083F09652}" presName="vertFour" presStyleCnt="0">
        <dgm:presLayoutVars>
          <dgm:chPref val="3"/>
        </dgm:presLayoutVars>
      </dgm:prSet>
      <dgm:spPr/>
    </dgm:pt>
    <dgm:pt modelId="{68E505A4-A331-49D6-90CB-F0A7CC450611}" type="pres">
      <dgm:prSet presAssocID="{846D9749-0D6B-4376-A50D-35E083F09652}" presName="txFour" presStyleLbl="node4" presStyleIdx="98" presStyleCnt="123">
        <dgm:presLayoutVars>
          <dgm:chPref val="3"/>
        </dgm:presLayoutVars>
      </dgm:prSet>
      <dgm:spPr/>
    </dgm:pt>
    <dgm:pt modelId="{8EE60CA9-CB00-474C-877C-DD309CE0002D}" type="pres">
      <dgm:prSet presAssocID="{846D9749-0D6B-4376-A50D-35E083F09652}" presName="parTransFour" presStyleCnt="0"/>
      <dgm:spPr/>
    </dgm:pt>
    <dgm:pt modelId="{38EF57DB-ACA8-45EA-839C-0CF7200590B4}" type="pres">
      <dgm:prSet presAssocID="{846D9749-0D6B-4376-A50D-35E083F09652}" presName="horzFour" presStyleCnt="0"/>
      <dgm:spPr/>
    </dgm:pt>
    <dgm:pt modelId="{4B03AAD0-0679-4586-A7DE-7A8B7FD0A525}" type="pres">
      <dgm:prSet presAssocID="{7DE490DD-7797-4EC9-89C5-5AD755AD1C4B}" presName="vertFour" presStyleCnt="0">
        <dgm:presLayoutVars>
          <dgm:chPref val="3"/>
        </dgm:presLayoutVars>
      </dgm:prSet>
      <dgm:spPr/>
    </dgm:pt>
    <dgm:pt modelId="{8F82A3CB-775F-46F6-89A8-7448C4800F02}" type="pres">
      <dgm:prSet presAssocID="{7DE490DD-7797-4EC9-89C5-5AD755AD1C4B}" presName="txFour" presStyleLbl="node4" presStyleIdx="99" presStyleCnt="123">
        <dgm:presLayoutVars>
          <dgm:chPref val="3"/>
        </dgm:presLayoutVars>
      </dgm:prSet>
      <dgm:spPr/>
    </dgm:pt>
    <dgm:pt modelId="{4570F58C-3ABD-491F-BC7F-6266A32DE8E8}" type="pres">
      <dgm:prSet presAssocID="{7DE490DD-7797-4EC9-89C5-5AD755AD1C4B}" presName="horzFour" presStyleCnt="0"/>
      <dgm:spPr/>
    </dgm:pt>
    <dgm:pt modelId="{33D5CD1B-EB93-4286-B7CE-2B069B70307B}" type="pres">
      <dgm:prSet presAssocID="{5B3B8663-DFCA-4FBE-86F1-79295BDBDE8F}" presName="sibSpaceThree" presStyleCnt="0"/>
      <dgm:spPr/>
    </dgm:pt>
    <dgm:pt modelId="{07EFB04E-A3A3-4C16-A4FA-6ADAB7392951}" type="pres">
      <dgm:prSet presAssocID="{D20378DF-3D4B-4C5D-A075-FA8FA0D03C77}" presName="vertThree" presStyleCnt="0"/>
      <dgm:spPr/>
    </dgm:pt>
    <dgm:pt modelId="{D8446E5F-99FA-4D35-9656-AB05F31813A1}" type="pres">
      <dgm:prSet presAssocID="{D20378DF-3D4B-4C5D-A075-FA8FA0D03C77}" presName="txThree" presStyleLbl="node3" presStyleIdx="14" presStyleCnt="23">
        <dgm:presLayoutVars>
          <dgm:chPref val="3"/>
        </dgm:presLayoutVars>
      </dgm:prSet>
      <dgm:spPr/>
    </dgm:pt>
    <dgm:pt modelId="{5D83B817-72C2-4639-B79D-54A4FCFFB5D6}" type="pres">
      <dgm:prSet presAssocID="{D20378DF-3D4B-4C5D-A075-FA8FA0D03C77}" presName="parTransThree" presStyleCnt="0"/>
      <dgm:spPr/>
    </dgm:pt>
    <dgm:pt modelId="{8CF5A54F-D7DE-4E05-B2D2-2E099F29AB53}" type="pres">
      <dgm:prSet presAssocID="{D20378DF-3D4B-4C5D-A075-FA8FA0D03C77}" presName="horzThree" presStyleCnt="0"/>
      <dgm:spPr/>
    </dgm:pt>
    <dgm:pt modelId="{07987EE4-8507-4507-9D8C-52EF8FACE627}" type="pres">
      <dgm:prSet presAssocID="{4B89FE2E-8048-475B-9519-D892A1A7C2B8}" presName="vertFour" presStyleCnt="0">
        <dgm:presLayoutVars>
          <dgm:chPref val="3"/>
        </dgm:presLayoutVars>
      </dgm:prSet>
      <dgm:spPr/>
    </dgm:pt>
    <dgm:pt modelId="{77338C73-029F-4A2E-89ED-DDDFC7D7CE6E}" type="pres">
      <dgm:prSet presAssocID="{4B89FE2E-8048-475B-9519-D892A1A7C2B8}" presName="txFour" presStyleLbl="node4" presStyleIdx="100" presStyleCnt="123">
        <dgm:presLayoutVars>
          <dgm:chPref val="3"/>
        </dgm:presLayoutVars>
      </dgm:prSet>
      <dgm:spPr/>
    </dgm:pt>
    <dgm:pt modelId="{AE9E22DA-7EEA-47B1-81B1-0B75BDFDFBA5}" type="pres">
      <dgm:prSet presAssocID="{4B89FE2E-8048-475B-9519-D892A1A7C2B8}" presName="horzFour" presStyleCnt="0"/>
      <dgm:spPr/>
    </dgm:pt>
    <dgm:pt modelId="{C70C25A5-0681-4605-8FF6-554086D90980}" type="pres">
      <dgm:prSet presAssocID="{3C79CE9D-17FA-4EE5-A543-D945359E12E4}" presName="sibSpaceThree" presStyleCnt="0"/>
      <dgm:spPr/>
    </dgm:pt>
    <dgm:pt modelId="{2F2308E1-E404-48BB-BC95-2BC528886E18}" type="pres">
      <dgm:prSet presAssocID="{11B86B45-FCD6-43F4-84AC-E6C0EE8C411D}" presName="vertThree" presStyleCnt="0"/>
      <dgm:spPr/>
    </dgm:pt>
    <dgm:pt modelId="{D05F2564-BF15-4355-857A-6930EA241091}" type="pres">
      <dgm:prSet presAssocID="{11B86B45-FCD6-43F4-84AC-E6C0EE8C411D}" presName="txThree" presStyleLbl="node3" presStyleIdx="15" presStyleCnt="23">
        <dgm:presLayoutVars>
          <dgm:chPref val="3"/>
        </dgm:presLayoutVars>
      </dgm:prSet>
      <dgm:spPr/>
    </dgm:pt>
    <dgm:pt modelId="{FF08C172-9554-4C26-9DDA-A28B60695297}" type="pres">
      <dgm:prSet presAssocID="{11B86B45-FCD6-43F4-84AC-E6C0EE8C411D}" presName="parTransThree" presStyleCnt="0"/>
      <dgm:spPr/>
    </dgm:pt>
    <dgm:pt modelId="{94290713-9C58-49B8-8F37-E9F3F6DC81D6}" type="pres">
      <dgm:prSet presAssocID="{11B86B45-FCD6-43F4-84AC-E6C0EE8C411D}" presName="horzThree" presStyleCnt="0"/>
      <dgm:spPr/>
    </dgm:pt>
    <dgm:pt modelId="{648EFC0C-AB0E-4E56-B773-646B4D33AE69}" type="pres">
      <dgm:prSet presAssocID="{EC9AD33E-B971-4ED1-992B-47778A396C46}" presName="vertFour" presStyleCnt="0">
        <dgm:presLayoutVars>
          <dgm:chPref val="3"/>
        </dgm:presLayoutVars>
      </dgm:prSet>
      <dgm:spPr/>
    </dgm:pt>
    <dgm:pt modelId="{48220DCB-E753-4C98-8EBC-C07F8E8F4E93}" type="pres">
      <dgm:prSet presAssocID="{EC9AD33E-B971-4ED1-992B-47778A396C46}" presName="txFour" presStyleLbl="node4" presStyleIdx="101" presStyleCnt="123">
        <dgm:presLayoutVars>
          <dgm:chPref val="3"/>
        </dgm:presLayoutVars>
      </dgm:prSet>
      <dgm:spPr/>
    </dgm:pt>
    <dgm:pt modelId="{03F9E766-6178-4AAA-BCC4-80893A41EBF6}" type="pres">
      <dgm:prSet presAssocID="{EC9AD33E-B971-4ED1-992B-47778A396C46}" presName="parTransFour" presStyleCnt="0"/>
      <dgm:spPr/>
    </dgm:pt>
    <dgm:pt modelId="{3D02DD35-77DD-49AE-B2AB-A8157FCABF7F}" type="pres">
      <dgm:prSet presAssocID="{EC9AD33E-B971-4ED1-992B-47778A396C46}" presName="horzFour" presStyleCnt="0"/>
      <dgm:spPr/>
    </dgm:pt>
    <dgm:pt modelId="{6B94C86A-7760-44D6-A38F-A566315D6A49}" type="pres">
      <dgm:prSet presAssocID="{ABBCCEA0-9B01-4A90-B482-1EEC567F07B2}" presName="vertFour" presStyleCnt="0">
        <dgm:presLayoutVars>
          <dgm:chPref val="3"/>
        </dgm:presLayoutVars>
      </dgm:prSet>
      <dgm:spPr/>
    </dgm:pt>
    <dgm:pt modelId="{C0B99FBD-0AC8-4E8B-A174-F84B0E7B9BCF}" type="pres">
      <dgm:prSet presAssocID="{ABBCCEA0-9B01-4A90-B482-1EEC567F07B2}" presName="txFour" presStyleLbl="node4" presStyleIdx="102" presStyleCnt="123">
        <dgm:presLayoutVars>
          <dgm:chPref val="3"/>
        </dgm:presLayoutVars>
      </dgm:prSet>
      <dgm:spPr/>
    </dgm:pt>
    <dgm:pt modelId="{7EF14820-37F7-43D2-BF9F-9D2F3C49CF19}" type="pres">
      <dgm:prSet presAssocID="{ABBCCEA0-9B01-4A90-B482-1EEC567F07B2}" presName="parTransFour" presStyleCnt="0"/>
      <dgm:spPr/>
    </dgm:pt>
    <dgm:pt modelId="{89F93D4E-1FD0-4FDA-8466-FE52FA7BA812}" type="pres">
      <dgm:prSet presAssocID="{ABBCCEA0-9B01-4A90-B482-1EEC567F07B2}" presName="horzFour" presStyleCnt="0"/>
      <dgm:spPr/>
    </dgm:pt>
    <dgm:pt modelId="{7A619A48-11FC-470E-BDBD-DD66D193836F}" type="pres">
      <dgm:prSet presAssocID="{066CF750-6FFC-464A-93DC-A9082B0B3BA9}" presName="vertFour" presStyleCnt="0">
        <dgm:presLayoutVars>
          <dgm:chPref val="3"/>
        </dgm:presLayoutVars>
      </dgm:prSet>
      <dgm:spPr/>
    </dgm:pt>
    <dgm:pt modelId="{053CB0F4-7F5E-455B-B80A-AC036064C5A7}" type="pres">
      <dgm:prSet presAssocID="{066CF750-6FFC-464A-93DC-A9082B0B3BA9}" presName="txFour" presStyleLbl="node4" presStyleIdx="103" presStyleCnt="123">
        <dgm:presLayoutVars>
          <dgm:chPref val="3"/>
        </dgm:presLayoutVars>
      </dgm:prSet>
      <dgm:spPr/>
    </dgm:pt>
    <dgm:pt modelId="{20A475B4-071E-479E-9647-3D245D3C3D80}" type="pres">
      <dgm:prSet presAssocID="{066CF750-6FFC-464A-93DC-A9082B0B3BA9}" presName="horzFour" presStyleCnt="0"/>
      <dgm:spPr/>
    </dgm:pt>
    <dgm:pt modelId="{AF38CCFF-8781-4C6D-B565-CE94CA9B1C67}" type="pres">
      <dgm:prSet presAssocID="{610FE95E-046C-406C-9C22-198B51A13F8F}" presName="sibSpaceFour" presStyleCnt="0"/>
      <dgm:spPr/>
    </dgm:pt>
    <dgm:pt modelId="{139DB31B-C590-4B25-ABD8-F26E74948CAD}" type="pres">
      <dgm:prSet presAssocID="{83D1A7A3-D700-4422-A090-BE2586EC7BFE}" presName="vertFour" presStyleCnt="0">
        <dgm:presLayoutVars>
          <dgm:chPref val="3"/>
        </dgm:presLayoutVars>
      </dgm:prSet>
      <dgm:spPr/>
    </dgm:pt>
    <dgm:pt modelId="{419DFA4B-D0E6-441C-89D2-2927756C35AB}" type="pres">
      <dgm:prSet presAssocID="{83D1A7A3-D700-4422-A090-BE2586EC7BFE}" presName="txFour" presStyleLbl="node4" presStyleIdx="104" presStyleCnt="123">
        <dgm:presLayoutVars>
          <dgm:chPref val="3"/>
        </dgm:presLayoutVars>
      </dgm:prSet>
      <dgm:spPr/>
    </dgm:pt>
    <dgm:pt modelId="{DB98F730-08C1-4767-B830-11C4BE1F9D15}" type="pres">
      <dgm:prSet presAssocID="{83D1A7A3-D700-4422-A090-BE2586EC7BFE}" presName="parTransFour" presStyleCnt="0"/>
      <dgm:spPr/>
    </dgm:pt>
    <dgm:pt modelId="{51A7BBDF-564D-40AB-B72B-5CCC75377BEF}" type="pres">
      <dgm:prSet presAssocID="{83D1A7A3-D700-4422-A090-BE2586EC7BFE}" presName="horzFour" presStyleCnt="0"/>
      <dgm:spPr/>
    </dgm:pt>
    <dgm:pt modelId="{DEEE3601-FD89-47E3-ADCF-650E9EF980C3}" type="pres">
      <dgm:prSet presAssocID="{AA4B0FB1-9AED-4815-863A-E0CAABAFED44}" presName="vertFour" presStyleCnt="0">
        <dgm:presLayoutVars>
          <dgm:chPref val="3"/>
        </dgm:presLayoutVars>
      </dgm:prSet>
      <dgm:spPr/>
    </dgm:pt>
    <dgm:pt modelId="{36CE791D-2383-4F51-9461-F47F5AF7EDFD}" type="pres">
      <dgm:prSet presAssocID="{AA4B0FB1-9AED-4815-863A-E0CAABAFED44}" presName="txFour" presStyleLbl="node4" presStyleIdx="105" presStyleCnt="123">
        <dgm:presLayoutVars>
          <dgm:chPref val="3"/>
        </dgm:presLayoutVars>
      </dgm:prSet>
      <dgm:spPr/>
    </dgm:pt>
    <dgm:pt modelId="{09415A06-0D32-4D12-BA73-23D8E5CB5A5C}" type="pres">
      <dgm:prSet presAssocID="{AA4B0FB1-9AED-4815-863A-E0CAABAFED44}" presName="horzFour" presStyleCnt="0"/>
      <dgm:spPr/>
    </dgm:pt>
    <dgm:pt modelId="{EC47A3F8-21B0-4370-AA73-328FF384B199}" type="pres">
      <dgm:prSet presAssocID="{EB37FA78-6DA6-4754-8A9B-A4BE3612309B}" presName="sibSpaceFour" presStyleCnt="0"/>
      <dgm:spPr/>
    </dgm:pt>
    <dgm:pt modelId="{0BFF3143-0D54-4C89-99AF-04E7F916A30C}" type="pres">
      <dgm:prSet presAssocID="{B9E59063-F198-4858-A95B-A0E1E3945441}" presName="vertFour" presStyleCnt="0">
        <dgm:presLayoutVars>
          <dgm:chPref val="3"/>
        </dgm:presLayoutVars>
      </dgm:prSet>
      <dgm:spPr/>
    </dgm:pt>
    <dgm:pt modelId="{7F0859E4-3F9F-4760-A99E-E1EEB2B8BCA4}" type="pres">
      <dgm:prSet presAssocID="{B9E59063-F198-4858-A95B-A0E1E3945441}" presName="txFour" presStyleLbl="node4" presStyleIdx="106" presStyleCnt="123">
        <dgm:presLayoutVars>
          <dgm:chPref val="3"/>
        </dgm:presLayoutVars>
      </dgm:prSet>
      <dgm:spPr/>
    </dgm:pt>
    <dgm:pt modelId="{9B00C421-A048-4E75-BFC8-6301702C44DE}" type="pres">
      <dgm:prSet presAssocID="{B9E59063-F198-4858-A95B-A0E1E3945441}" presName="parTransFour" presStyleCnt="0"/>
      <dgm:spPr/>
    </dgm:pt>
    <dgm:pt modelId="{A214EA5D-6289-47FA-8785-FF1FAF40BD65}" type="pres">
      <dgm:prSet presAssocID="{B9E59063-F198-4858-A95B-A0E1E3945441}" presName="horzFour" presStyleCnt="0"/>
      <dgm:spPr/>
    </dgm:pt>
    <dgm:pt modelId="{E6B20050-A9C5-48F5-9C19-8C6DCC25C713}" type="pres">
      <dgm:prSet presAssocID="{E7EF2823-CE87-4FE5-9BD4-01C4FF752541}" presName="vertFour" presStyleCnt="0">
        <dgm:presLayoutVars>
          <dgm:chPref val="3"/>
        </dgm:presLayoutVars>
      </dgm:prSet>
      <dgm:spPr/>
    </dgm:pt>
    <dgm:pt modelId="{9925B338-1A92-4C07-9863-A9916FCEB04B}" type="pres">
      <dgm:prSet presAssocID="{E7EF2823-CE87-4FE5-9BD4-01C4FF752541}" presName="txFour" presStyleLbl="node4" presStyleIdx="107" presStyleCnt="123">
        <dgm:presLayoutVars>
          <dgm:chPref val="3"/>
        </dgm:presLayoutVars>
      </dgm:prSet>
      <dgm:spPr/>
    </dgm:pt>
    <dgm:pt modelId="{E158E70B-14D4-4E76-A55D-51BF9FC6D7E4}" type="pres">
      <dgm:prSet presAssocID="{E7EF2823-CE87-4FE5-9BD4-01C4FF752541}" presName="parTransFour" presStyleCnt="0"/>
      <dgm:spPr/>
    </dgm:pt>
    <dgm:pt modelId="{9E25FE78-A24D-4214-A876-3B34DF3C35BF}" type="pres">
      <dgm:prSet presAssocID="{E7EF2823-CE87-4FE5-9BD4-01C4FF752541}" presName="horzFour" presStyleCnt="0"/>
      <dgm:spPr/>
    </dgm:pt>
    <dgm:pt modelId="{253AEB96-D7AF-4A57-B172-8EB2FB9428F2}" type="pres">
      <dgm:prSet presAssocID="{05DD8343-AEE6-47E6-B31A-E59411FFC9BD}" presName="vertFour" presStyleCnt="0">
        <dgm:presLayoutVars>
          <dgm:chPref val="3"/>
        </dgm:presLayoutVars>
      </dgm:prSet>
      <dgm:spPr/>
    </dgm:pt>
    <dgm:pt modelId="{3F799278-A3C5-4A09-B64A-33F02CF6757B}" type="pres">
      <dgm:prSet presAssocID="{05DD8343-AEE6-47E6-B31A-E59411FFC9BD}" presName="txFour" presStyleLbl="node4" presStyleIdx="108" presStyleCnt="123">
        <dgm:presLayoutVars>
          <dgm:chPref val="3"/>
        </dgm:presLayoutVars>
      </dgm:prSet>
      <dgm:spPr/>
    </dgm:pt>
    <dgm:pt modelId="{AB027148-5B71-4FB3-A395-DC3594586780}" type="pres">
      <dgm:prSet presAssocID="{05DD8343-AEE6-47E6-B31A-E59411FFC9BD}" presName="parTransFour" presStyleCnt="0"/>
      <dgm:spPr/>
    </dgm:pt>
    <dgm:pt modelId="{4F6AC419-9EDF-4E7C-9EF3-4EBF67CCFF0D}" type="pres">
      <dgm:prSet presAssocID="{05DD8343-AEE6-47E6-B31A-E59411FFC9BD}" presName="horzFour" presStyleCnt="0"/>
      <dgm:spPr/>
    </dgm:pt>
    <dgm:pt modelId="{C7DABC19-3AAA-44EA-9B9F-54C4DA254314}" type="pres">
      <dgm:prSet presAssocID="{4D0DDF3B-E0E8-4A97-B3E4-6B81CF1C7DDE}" presName="vertFour" presStyleCnt="0">
        <dgm:presLayoutVars>
          <dgm:chPref val="3"/>
        </dgm:presLayoutVars>
      </dgm:prSet>
      <dgm:spPr/>
    </dgm:pt>
    <dgm:pt modelId="{4CD0E3B5-8B82-4917-97AD-26798E2FCC56}" type="pres">
      <dgm:prSet presAssocID="{4D0DDF3B-E0E8-4A97-B3E4-6B81CF1C7DDE}" presName="txFour" presStyleLbl="node4" presStyleIdx="109" presStyleCnt="123">
        <dgm:presLayoutVars>
          <dgm:chPref val="3"/>
        </dgm:presLayoutVars>
      </dgm:prSet>
      <dgm:spPr/>
    </dgm:pt>
    <dgm:pt modelId="{03D5162D-D7ED-490B-8E0F-FA3F6EFEA7FB}" type="pres">
      <dgm:prSet presAssocID="{4D0DDF3B-E0E8-4A97-B3E4-6B81CF1C7DDE}" presName="horzFour" presStyleCnt="0"/>
      <dgm:spPr/>
    </dgm:pt>
    <dgm:pt modelId="{9077BA92-DDC7-470A-AF52-BBAF24A2C17F}" type="pres">
      <dgm:prSet presAssocID="{57C98C3C-FB3A-43C9-97C7-FC7FA0DAC92F}" presName="sibSpaceFour" presStyleCnt="0"/>
      <dgm:spPr/>
    </dgm:pt>
    <dgm:pt modelId="{52D32CDA-003B-4A73-B1D4-0CD8A4A9B72F}" type="pres">
      <dgm:prSet presAssocID="{BA7DDB13-64AD-4D2F-A6CE-C3E3A89E0BD6}" presName="vertFour" presStyleCnt="0">
        <dgm:presLayoutVars>
          <dgm:chPref val="3"/>
        </dgm:presLayoutVars>
      </dgm:prSet>
      <dgm:spPr/>
    </dgm:pt>
    <dgm:pt modelId="{DB1A3A77-AAAF-4E21-B44F-A1AAB6B02D55}" type="pres">
      <dgm:prSet presAssocID="{BA7DDB13-64AD-4D2F-A6CE-C3E3A89E0BD6}" presName="txFour" presStyleLbl="node4" presStyleIdx="110" presStyleCnt="123">
        <dgm:presLayoutVars>
          <dgm:chPref val="3"/>
        </dgm:presLayoutVars>
      </dgm:prSet>
      <dgm:spPr/>
    </dgm:pt>
    <dgm:pt modelId="{BB57E5ED-C1D8-435A-8381-754E6CB3771F}" type="pres">
      <dgm:prSet presAssocID="{BA7DDB13-64AD-4D2F-A6CE-C3E3A89E0BD6}" presName="horzFour" presStyleCnt="0"/>
      <dgm:spPr/>
    </dgm:pt>
    <dgm:pt modelId="{A3D7F10B-D659-4B5F-8887-A555253631CE}" type="pres">
      <dgm:prSet presAssocID="{D852217B-81F6-4BFC-8298-1EE680F5398A}" presName="sibSpaceThree" presStyleCnt="0"/>
      <dgm:spPr/>
    </dgm:pt>
    <dgm:pt modelId="{B3829517-C846-4B14-9594-5741290AA9A1}" type="pres">
      <dgm:prSet presAssocID="{721F62D5-A92C-4613-A77B-91712A96ACFF}" presName="vertThree" presStyleCnt="0"/>
      <dgm:spPr/>
    </dgm:pt>
    <dgm:pt modelId="{76B58A89-7B02-4448-B47A-828833622BCC}" type="pres">
      <dgm:prSet presAssocID="{721F62D5-A92C-4613-A77B-91712A96ACFF}" presName="txThree" presStyleLbl="node3" presStyleIdx="16" presStyleCnt="23">
        <dgm:presLayoutVars>
          <dgm:chPref val="3"/>
        </dgm:presLayoutVars>
      </dgm:prSet>
      <dgm:spPr/>
    </dgm:pt>
    <dgm:pt modelId="{6D2D88F1-4047-41F7-8A6F-2FDF5132C106}" type="pres">
      <dgm:prSet presAssocID="{721F62D5-A92C-4613-A77B-91712A96ACFF}" presName="parTransThree" presStyleCnt="0"/>
      <dgm:spPr/>
    </dgm:pt>
    <dgm:pt modelId="{5BE93E8F-4260-49EC-981B-CD57611952FC}" type="pres">
      <dgm:prSet presAssocID="{721F62D5-A92C-4613-A77B-91712A96ACFF}" presName="horzThree" presStyleCnt="0"/>
      <dgm:spPr/>
    </dgm:pt>
    <dgm:pt modelId="{97063F42-768F-4D6C-9206-1276538CDC32}" type="pres">
      <dgm:prSet presAssocID="{760FF792-4202-400B-AE31-E626B057DB65}" presName="vertFour" presStyleCnt="0">
        <dgm:presLayoutVars>
          <dgm:chPref val="3"/>
        </dgm:presLayoutVars>
      </dgm:prSet>
      <dgm:spPr/>
    </dgm:pt>
    <dgm:pt modelId="{7DCD0757-4791-4BA6-8A54-B26D99CC996C}" type="pres">
      <dgm:prSet presAssocID="{760FF792-4202-400B-AE31-E626B057DB65}" presName="txFour" presStyleLbl="node4" presStyleIdx="111" presStyleCnt="123">
        <dgm:presLayoutVars>
          <dgm:chPref val="3"/>
        </dgm:presLayoutVars>
      </dgm:prSet>
      <dgm:spPr/>
    </dgm:pt>
    <dgm:pt modelId="{31EDD417-91B8-4112-8158-D90DA2C3EAB6}" type="pres">
      <dgm:prSet presAssocID="{760FF792-4202-400B-AE31-E626B057DB65}" presName="horzFour" presStyleCnt="0"/>
      <dgm:spPr/>
    </dgm:pt>
    <dgm:pt modelId="{64E56495-A133-4DC0-9BD6-ABCB9BD177D8}" type="pres">
      <dgm:prSet presAssocID="{EDD650D4-172C-49CE-B3B1-8223ED8060B2}" presName="sibSpaceThree" presStyleCnt="0"/>
      <dgm:spPr/>
    </dgm:pt>
    <dgm:pt modelId="{483B2A79-D609-4C65-A0AD-8EE774F65128}" type="pres">
      <dgm:prSet presAssocID="{AF6AFEAC-B1DB-4331-9CBF-990D1E567A0A}" presName="vertThree" presStyleCnt="0"/>
      <dgm:spPr/>
    </dgm:pt>
    <dgm:pt modelId="{5F1D7F75-7DD9-480F-9CBD-E7EF020FE6F6}" type="pres">
      <dgm:prSet presAssocID="{AF6AFEAC-B1DB-4331-9CBF-990D1E567A0A}" presName="txThree" presStyleLbl="node3" presStyleIdx="17" presStyleCnt="23">
        <dgm:presLayoutVars>
          <dgm:chPref val="3"/>
        </dgm:presLayoutVars>
      </dgm:prSet>
      <dgm:spPr/>
    </dgm:pt>
    <dgm:pt modelId="{013945A2-256B-4828-91A1-0989C73F4AAE}" type="pres">
      <dgm:prSet presAssocID="{AF6AFEAC-B1DB-4331-9CBF-990D1E567A0A}" presName="parTransThree" presStyleCnt="0"/>
      <dgm:spPr/>
    </dgm:pt>
    <dgm:pt modelId="{E78A4E07-5B59-4EBD-9C60-8D8DA3D4F8A9}" type="pres">
      <dgm:prSet presAssocID="{AF6AFEAC-B1DB-4331-9CBF-990D1E567A0A}" presName="horzThree" presStyleCnt="0"/>
      <dgm:spPr/>
    </dgm:pt>
    <dgm:pt modelId="{C3644B60-E278-4CE1-B0B0-34F9B8227BCE}" type="pres">
      <dgm:prSet presAssocID="{B90C19B1-33ED-4F05-9DBC-D67F920FC592}" presName="vertFour" presStyleCnt="0">
        <dgm:presLayoutVars>
          <dgm:chPref val="3"/>
        </dgm:presLayoutVars>
      </dgm:prSet>
      <dgm:spPr/>
    </dgm:pt>
    <dgm:pt modelId="{A8F55DBE-D512-43C6-A90E-5B594CCBCE7E}" type="pres">
      <dgm:prSet presAssocID="{B90C19B1-33ED-4F05-9DBC-D67F920FC592}" presName="txFour" presStyleLbl="node4" presStyleIdx="112" presStyleCnt="123">
        <dgm:presLayoutVars>
          <dgm:chPref val="3"/>
        </dgm:presLayoutVars>
      </dgm:prSet>
      <dgm:spPr/>
    </dgm:pt>
    <dgm:pt modelId="{3AFF6E61-F6C3-4526-869C-88C69C6C9DF4}" type="pres">
      <dgm:prSet presAssocID="{B90C19B1-33ED-4F05-9DBC-D67F920FC592}" presName="horzFour" presStyleCnt="0"/>
      <dgm:spPr/>
    </dgm:pt>
    <dgm:pt modelId="{CB489FE4-87D9-42E6-85B5-27369CF1FD0F}" type="pres">
      <dgm:prSet presAssocID="{268645D4-407F-42C1-AB48-0779C42A7A0B}" presName="sibSpaceThree" presStyleCnt="0"/>
      <dgm:spPr/>
    </dgm:pt>
    <dgm:pt modelId="{7DCB82AD-D380-4B60-A920-7C7D46E89BEA}" type="pres">
      <dgm:prSet presAssocID="{030EEEE5-DA8C-493C-BD0F-1DE173479241}" presName="vertThree" presStyleCnt="0"/>
      <dgm:spPr/>
    </dgm:pt>
    <dgm:pt modelId="{B9AA8FD1-3DA2-46A9-B1BB-8659F80B0299}" type="pres">
      <dgm:prSet presAssocID="{030EEEE5-DA8C-493C-BD0F-1DE173479241}" presName="txThree" presStyleLbl="node3" presStyleIdx="18" presStyleCnt="23">
        <dgm:presLayoutVars>
          <dgm:chPref val="3"/>
        </dgm:presLayoutVars>
      </dgm:prSet>
      <dgm:spPr/>
    </dgm:pt>
    <dgm:pt modelId="{B081F061-163D-41B0-9FBD-930E71A9DD4B}" type="pres">
      <dgm:prSet presAssocID="{030EEEE5-DA8C-493C-BD0F-1DE173479241}" presName="parTransThree" presStyleCnt="0"/>
      <dgm:spPr/>
    </dgm:pt>
    <dgm:pt modelId="{B151CB3E-B24A-46F9-BCEB-E9625051D619}" type="pres">
      <dgm:prSet presAssocID="{030EEEE5-DA8C-493C-BD0F-1DE173479241}" presName="horzThree" presStyleCnt="0"/>
      <dgm:spPr/>
    </dgm:pt>
    <dgm:pt modelId="{9EEA46F3-E24C-4E4F-9F0C-F959E34C6866}" type="pres">
      <dgm:prSet presAssocID="{5D06DFA5-BC70-41E4-AC2B-BFC28DFC773F}" presName="vertFour" presStyleCnt="0">
        <dgm:presLayoutVars>
          <dgm:chPref val="3"/>
        </dgm:presLayoutVars>
      </dgm:prSet>
      <dgm:spPr/>
    </dgm:pt>
    <dgm:pt modelId="{68C9D86E-AB65-48D0-91EA-4BA2BF032703}" type="pres">
      <dgm:prSet presAssocID="{5D06DFA5-BC70-41E4-AC2B-BFC28DFC773F}" presName="txFour" presStyleLbl="node4" presStyleIdx="113" presStyleCnt="123">
        <dgm:presLayoutVars>
          <dgm:chPref val="3"/>
        </dgm:presLayoutVars>
      </dgm:prSet>
      <dgm:spPr/>
    </dgm:pt>
    <dgm:pt modelId="{CB14279D-090A-4A21-AA41-64E6708A663E}" type="pres">
      <dgm:prSet presAssocID="{5D06DFA5-BC70-41E4-AC2B-BFC28DFC773F}" presName="horzFour" presStyleCnt="0"/>
      <dgm:spPr/>
    </dgm:pt>
    <dgm:pt modelId="{C9BC2F0E-3555-46EE-98DD-749921007F07}" type="pres">
      <dgm:prSet presAssocID="{62C171DF-D153-4E1D-8E9A-4168E76E0697}" presName="sibSpaceThree" presStyleCnt="0"/>
      <dgm:spPr/>
    </dgm:pt>
    <dgm:pt modelId="{E045E335-BB65-40B6-B283-6516C782B829}" type="pres">
      <dgm:prSet presAssocID="{826EF941-231F-4FC3-AC8D-9BBDE8CD865E}" presName="vertThree" presStyleCnt="0"/>
      <dgm:spPr/>
    </dgm:pt>
    <dgm:pt modelId="{A9711754-EEE8-4BC7-B076-36E88CA54670}" type="pres">
      <dgm:prSet presAssocID="{826EF941-231F-4FC3-AC8D-9BBDE8CD865E}" presName="txThree" presStyleLbl="node3" presStyleIdx="19" presStyleCnt="23">
        <dgm:presLayoutVars>
          <dgm:chPref val="3"/>
        </dgm:presLayoutVars>
      </dgm:prSet>
      <dgm:spPr/>
    </dgm:pt>
    <dgm:pt modelId="{D65C0EE0-CD6A-4981-BB76-A054A3B4C47A}" type="pres">
      <dgm:prSet presAssocID="{826EF941-231F-4FC3-AC8D-9BBDE8CD865E}" presName="parTransThree" presStyleCnt="0"/>
      <dgm:spPr/>
    </dgm:pt>
    <dgm:pt modelId="{5740DFC1-C942-4D1D-B022-D38AE6DDD32C}" type="pres">
      <dgm:prSet presAssocID="{826EF941-231F-4FC3-AC8D-9BBDE8CD865E}" presName="horzThree" presStyleCnt="0"/>
      <dgm:spPr/>
    </dgm:pt>
    <dgm:pt modelId="{22EDF822-D4C3-4987-8D61-9B894386099B}" type="pres">
      <dgm:prSet presAssocID="{143D8C10-2FC4-4347-8004-AD653B411BD8}" presName="vertFour" presStyleCnt="0">
        <dgm:presLayoutVars>
          <dgm:chPref val="3"/>
        </dgm:presLayoutVars>
      </dgm:prSet>
      <dgm:spPr/>
    </dgm:pt>
    <dgm:pt modelId="{D5E0829E-AB9C-4F9A-891E-F56DBB0981EB}" type="pres">
      <dgm:prSet presAssocID="{143D8C10-2FC4-4347-8004-AD653B411BD8}" presName="txFour" presStyleLbl="node4" presStyleIdx="114" presStyleCnt="123">
        <dgm:presLayoutVars>
          <dgm:chPref val="3"/>
        </dgm:presLayoutVars>
      </dgm:prSet>
      <dgm:spPr/>
    </dgm:pt>
    <dgm:pt modelId="{A5A28458-9979-451D-AC20-AAB4372F4CE1}" type="pres">
      <dgm:prSet presAssocID="{143D8C10-2FC4-4347-8004-AD653B411BD8}" presName="parTransFour" presStyleCnt="0"/>
      <dgm:spPr/>
    </dgm:pt>
    <dgm:pt modelId="{E1A00A7B-C0F4-4AFA-BA5D-5A130394F725}" type="pres">
      <dgm:prSet presAssocID="{143D8C10-2FC4-4347-8004-AD653B411BD8}" presName="horzFour" presStyleCnt="0"/>
      <dgm:spPr/>
    </dgm:pt>
    <dgm:pt modelId="{5E0D445B-D3FC-4157-BF23-516DEA1359C3}" type="pres">
      <dgm:prSet presAssocID="{F55BAED7-CE7C-44A5-B7E5-675C4030ACA5}" presName="vertFour" presStyleCnt="0">
        <dgm:presLayoutVars>
          <dgm:chPref val="3"/>
        </dgm:presLayoutVars>
      </dgm:prSet>
      <dgm:spPr/>
    </dgm:pt>
    <dgm:pt modelId="{4401BF7F-5561-424A-A2C8-7152B62B2149}" type="pres">
      <dgm:prSet presAssocID="{F55BAED7-CE7C-44A5-B7E5-675C4030ACA5}" presName="txFour" presStyleLbl="node4" presStyleIdx="115" presStyleCnt="123">
        <dgm:presLayoutVars>
          <dgm:chPref val="3"/>
        </dgm:presLayoutVars>
      </dgm:prSet>
      <dgm:spPr/>
    </dgm:pt>
    <dgm:pt modelId="{7F710C64-1259-4165-A667-32512E8F8C37}" type="pres">
      <dgm:prSet presAssocID="{F55BAED7-CE7C-44A5-B7E5-675C4030ACA5}" presName="parTransFour" presStyleCnt="0"/>
      <dgm:spPr/>
    </dgm:pt>
    <dgm:pt modelId="{9059C159-BD2E-4919-8632-5F4E22EDFA5A}" type="pres">
      <dgm:prSet presAssocID="{F55BAED7-CE7C-44A5-B7E5-675C4030ACA5}" presName="horzFour" presStyleCnt="0"/>
      <dgm:spPr/>
    </dgm:pt>
    <dgm:pt modelId="{E5E95417-8D10-4598-8138-0B9C6A482A15}" type="pres">
      <dgm:prSet presAssocID="{864B090D-481F-45E5-9ECC-209173229805}" presName="vertFour" presStyleCnt="0">
        <dgm:presLayoutVars>
          <dgm:chPref val="3"/>
        </dgm:presLayoutVars>
      </dgm:prSet>
      <dgm:spPr/>
    </dgm:pt>
    <dgm:pt modelId="{7C48B04E-0F91-426B-BDE8-935C00898972}" type="pres">
      <dgm:prSet presAssocID="{864B090D-481F-45E5-9ECC-209173229805}" presName="txFour" presStyleLbl="node4" presStyleIdx="116" presStyleCnt="123">
        <dgm:presLayoutVars>
          <dgm:chPref val="3"/>
        </dgm:presLayoutVars>
      </dgm:prSet>
      <dgm:spPr/>
    </dgm:pt>
    <dgm:pt modelId="{B96CD19F-F75E-4E51-A4E7-CD309031D409}" type="pres">
      <dgm:prSet presAssocID="{864B090D-481F-45E5-9ECC-209173229805}" presName="horzFour" presStyleCnt="0"/>
      <dgm:spPr/>
    </dgm:pt>
    <dgm:pt modelId="{EA0AB757-AC47-4753-8EF3-8EE5F13E4CF8}" type="pres">
      <dgm:prSet presAssocID="{E976B360-6F15-456B-A86F-21B8B34C9140}" presName="sibSpaceFour" presStyleCnt="0"/>
      <dgm:spPr/>
    </dgm:pt>
    <dgm:pt modelId="{712067FE-C5B7-4FE4-8CDA-07CE573204EE}" type="pres">
      <dgm:prSet presAssocID="{F9A72967-117E-42A9-8D43-78E6A6581315}" presName="vertFour" presStyleCnt="0">
        <dgm:presLayoutVars>
          <dgm:chPref val="3"/>
        </dgm:presLayoutVars>
      </dgm:prSet>
      <dgm:spPr/>
    </dgm:pt>
    <dgm:pt modelId="{1068A3A5-1071-4E76-9E3B-8986CDEA7BC0}" type="pres">
      <dgm:prSet presAssocID="{F9A72967-117E-42A9-8D43-78E6A6581315}" presName="txFour" presStyleLbl="node4" presStyleIdx="117" presStyleCnt="123">
        <dgm:presLayoutVars>
          <dgm:chPref val="3"/>
        </dgm:presLayoutVars>
      </dgm:prSet>
      <dgm:spPr/>
    </dgm:pt>
    <dgm:pt modelId="{932AEC43-12E6-449D-A67D-855F49FDF372}" type="pres">
      <dgm:prSet presAssocID="{F9A72967-117E-42A9-8D43-78E6A6581315}" presName="parTransFour" presStyleCnt="0"/>
      <dgm:spPr/>
    </dgm:pt>
    <dgm:pt modelId="{4F745319-096C-4BB5-8538-5BE7E2B633FE}" type="pres">
      <dgm:prSet presAssocID="{F9A72967-117E-42A9-8D43-78E6A6581315}" presName="horzFour" presStyleCnt="0"/>
      <dgm:spPr/>
    </dgm:pt>
    <dgm:pt modelId="{1EBE1821-4176-488C-A6DD-0E040780129C}" type="pres">
      <dgm:prSet presAssocID="{408567F0-353C-40E2-B026-259B2CF810F6}" presName="vertFour" presStyleCnt="0">
        <dgm:presLayoutVars>
          <dgm:chPref val="3"/>
        </dgm:presLayoutVars>
      </dgm:prSet>
      <dgm:spPr/>
    </dgm:pt>
    <dgm:pt modelId="{8AA6A41E-5678-40B1-9FA8-B2028D01F082}" type="pres">
      <dgm:prSet presAssocID="{408567F0-353C-40E2-B026-259B2CF810F6}" presName="txFour" presStyleLbl="node4" presStyleIdx="118" presStyleCnt="123">
        <dgm:presLayoutVars>
          <dgm:chPref val="3"/>
        </dgm:presLayoutVars>
      </dgm:prSet>
      <dgm:spPr/>
    </dgm:pt>
    <dgm:pt modelId="{CD59A67D-D654-493F-A0A9-2A3AB005CC93}" type="pres">
      <dgm:prSet presAssocID="{408567F0-353C-40E2-B026-259B2CF810F6}" presName="horzFour" presStyleCnt="0"/>
      <dgm:spPr/>
    </dgm:pt>
    <dgm:pt modelId="{C36D823C-9864-4CB0-ADC1-25A36D811966}" type="pres">
      <dgm:prSet presAssocID="{B189A9EF-CE5D-487F-A16D-60DF82BE29EC}" presName="sibSpaceFour" presStyleCnt="0"/>
      <dgm:spPr/>
    </dgm:pt>
    <dgm:pt modelId="{751AF12A-9AF5-47CD-985B-6308012881B1}" type="pres">
      <dgm:prSet presAssocID="{684DAC24-D242-4A5F-A09C-0764C24C4EED}" presName="vertFour" presStyleCnt="0">
        <dgm:presLayoutVars>
          <dgm:chPref val="3"/>
        </dgm:presLayoutVars>
      </dgm:prSet>
      <dgm:spPr/>
    </dgm:pt>
    <dgm:pt modelId="{2BA4EF80-AF0C-415A-AA2B-D854B03F4D52}" type="pres">
      <dgm:prSet presAssocID="{684DAC24-D242-4A5F-A09C-0764C24C4EED}" presName="txFour" presStyleLbl="node4" presStyleIdx="119" presStyleCnt="123">
        <dgm:presLayoutVars>
          <dgm:chPref val="3"/>
        </dgm:presLayoutVars>
      </dgm:prSet>
      <dgm:spPr/>
    </dgm:pt>
    <dgm:pt modelId="{E0E0D6D4-3609-4D9B-B9C9-9D555476C789}" type="pres">
      <dgm:prSet presAssocID="{684DAC24-D242-4A5F-A09C-0764C24C4EED}" presName="parTransFour" presStyleCnt="0"/>
      <dgm:spPr/>
    </dgm:pt>
    <dgm:pt modelId="{747209E0-3AB5-443A-894D-3B5E79F14F50}" type="pres">
      <dgm:prSet presAssocID="{684DAC24-D242-4A5F-A09C-0764C24C4EED}" presName="horzFour" presStyleCnt="0"/>
      <dgm:spPr/>
    </dgm:pt>
    <dgm:pt modelId="{529ED5D7-DED9-4179-8A7E-0396D43F9148}" type="pres">
      <dgm:prSet presAssocID="{F8F1F337-9744-4CA0-AA5C-D66EB0A4A807}" presName="vertFour" presStyleCnt="0">
        <dgm:presLayoutVars>
          <dgm:chPref val="3"/>
        </dgm:presLayoutVars>
      </dgm:prSet>
      <dgm:spPr/>
    </dgm:pt>
    <dgm:pt modelId="{5F7A25BE-972A-4F88-9BD1-25F8F58D7C46}" type="pres">
      <dgm:prSet presAssocID="{F8F1F337-9744-4CA0-AA5C-D66EB0A4A807}" presName="txFour" presStyleLbl="node4" presStyleIdx="120" presStyleCnt="123">
        <dgm:presLayoutVars>
          <dgm:chPref val="3"/>
        </dgm:presLayoutVars>
      </dgm:prSet>
      <dgm:spPr/>
    </dgm:pt>
    <dgm:pt modelId="{4F4F9560-5B79-4364-ABAD-05BE8F4A320D}" type="pres">
      <dgm:prSet presAssocID="{F8F1F337-9744-4CA0-AA5C-D66EB0A4A807}" presName="horzFour" presStyleCnt="0"/>
      <dgm:spPr/>
    </dgm:pt>
    <dgm:pt modelId="{F83BE564-30C4-49D2-BF82-A7DBCBFF82F4}" type="pres">
      <dgm:prSet presAssocID="{1B80F67C-B945-4376-881A-6120A40E71DA}" presName="sibSpaceFour" presStyleCnt="0"/>
      <dgm:spPr/>
    </dgm:pt>
    <dgm:pt modelId="{64641BF0-B75E-43D5-8B59-A043396E09BD}" type="pres">
      <dgm:prSet presAssocID="{CFAE4DB7-75CF-44BA-A732-7A63AAA4E7ED}" presName="vertFour" presStyleCnt="0">
        <dgm:presLayoutVars>
          <dgm:chPref val="3"/>
        </dgm:presLayoutVars>
      </dgm:prSet>
      <dgm:spPr/>
    </dgm:pt>
    <dgm:pt modelId="{D07F34D7-8DA1-449E-960B-9841B94CD27E}" type="pres">
      <dgm:prSet presAssocID="{CFAE4DB7-75CF-44BA-A732-7A63AAA4E7ED}" presName="txFour" presStyleLbl="node4" presStyleIdx="121" presStyleCnt="123">
        <dgm:presLayoutVars>
          <dgm:chPref val="3"/>
        </dgm:presLayoutVars>
      </dgm:prSet>
      <dgm:spPr/>
    </dgm:pt>
    <dgm:pt modelId="{EE983FDD-70AC-41AE-A39B-88381FDCC0E5}" type="pres">
      <dgm:prSet presAssocID="{CFAE4DB7-75CF-44BA-A732-7A63AAA4E7ED}" presName="parTransFour" presStyleCnt="0"/>
      <dgm:spPr/>
    </dgm:pt>
    <dgm:pt modelId="{44DB4974-B564-418C-97B3-EAF6828F904C}" type="pres">
      <dgm:prSet presAssocID="{CFAE4DB7-75CF-44BA-A732-7A63AAA4E7ED}" presName="horzFour" presStyleCnt="0"/>
      <dgm:spPr/>
    </dgm:pt>
    <dgm:pt modelId="{E1E13A6E-B511-40F2-9CE6-2F93ADF849A3}" type="pres">
      <dgm:prSet presAssocID="{D49C55FA-3F8E-445F-BE27-0BCAA4746EED}" presName="vertFour" presStyleCnt="0">
        <dgm:presLayoutVars>
          <dgm:chPref val="3"/>
        </dgm:presLayoutVars>
      </dgm:prSet>
      <dgm:spPr/>
    </dgm:pt>
    <dgm:pt modelId="{8260E8C3-E18A-473A-8238-6929DF0C7166}" type="pres">
      <dgm:prSet presAssocID="{D49C55FA-3F8E-445F-BE27-0BCAA4746EED}" presName="txFour" presStyleLbl="node4" presStyleIdx="122" presStyleCnt="123">
        <dgm:presLayoutVars>
          <dgm:chPref val="3"/>
        </dgm:presLayoutVars>
      </dgm:prSet>
      <dgm:spPr/>
    </dgm:pt>
    <dgm:pt modelId="{6B142F55-EDFC-47BA-B30B-BCCEEC54C332}" type="pres">
      <dgm:prSet presAssocID="{D49C55FA-3F8E-445F-BE27-0BCAA4746EED}" presName="horzFour" presStyleCnt="0"/>
      <dgm:spPr/>
    </dgm:pt>
    <dgm:pt modelId="{388E5D96-5C3D-4C6D-8C82-FB5F9826A30B}" type="pres">
      <dgm:prSet presAssocID="{B830BBBB-4C2C-43F9-B066-44C2A351C4D7}" presName="sibSpaceTwo" presStyleCnt="0"/>
      <dgm:spPr/>
    </dgm:pt>
    <dgm:pt modelId="{473074D6-D0B1-450F-B06A-00798556BA33}" type="pres">
      <dgm:prSet presAssocID="{05B53918-F1FE-4F12-AA89-C2AFB57A78D1}" presName="vertTwo" presStyleCnt="0"/>
      <dgm:spPr/>
    </dgm:pt>
    <dgm:pt modelId="{E31ECEE7-151D-4A2B-A09B-D12CB74623C1}" type="pres">
      <dgm:prSet presAssocID="{05B53918-F1FE-4F12-AA89-C2AFB57A78D1}" presName="txTwo" presStyleLbl="node2" presStyleIdx="2" presStyleCnt="5">
        <dgm:presLayoutVars>
          <dgm:chPref val="3"/>
        </dgm:presLayoutVars>
      </dgm:prSet>
      <dgm:spPr/>
    </dgm:pt>
    <dgm:pt modelId="{3E6F082D-B597-4C97-ADB4-D2AACAE77838}" type="pres">
      <dgm:prSet presAssocID="{05B53918-F1FE-4F12-AA89-C2AFB57A78D1}" presName="parTransTwo" presStyleCnt="0"/>
      <dgm:spPr/>
    </dgm:pt>
    <dgm:pt modelId="{E0FD3839-2C28-463C-9FCD-03B7182C9511}" type="pres">
      <dgm:prSet presAssocID="{05B53918-F1FE-4F12-AA89-C2AFB57A78D1}" presName="horzTwo" presStyleCnt="0"/>
      <dgm:spPr/>
    </dgm:pt>
    <dgm:pt modelId="{FC2F59CE-E988-42C6-A2AF-78EA13F29109}" type="pres">
      <dgm:prSet presAssocID="{98E33F07-C74B-47DD-99BF-AF492C40274B}" presName="vertThree" presStyleCnt="0"/>
      <dgm:spPr/>
    </dgm:pt>
    <dgm:pt modelId="{897E30FB-C47A-4782-8555-7C7584135541}" type="pres">
      <dgm:prSet presAssocID="{98E33F07-C74B-47DD-99BF-AF492C40274B}" presName="txThree" presStyleLbl="node3" presStyleIdx="20" presStyleCnt="23">
        <dgm:presLayoutVars>
          <dgm:chPref val="3"/>
        </dgm:presLayoutVars>
      </dgm:prSet>
      <dgm:spPr/>
    </dgm:pt>
    <dgm:pt modelId="{A2495561-1BB2-4376-8DD3-B3F7EB476016}" type="pres">
      <dgm:prSet presAssocID="{98E33F07-C74B-47DD-99BF-AF492C40274B}" presName="horzThree" presStyleCnt="0"/>
      <dgm:spPr/>
    </dgm:pt>
    <dgm:pt modelId="{E99AD26D-E9F4-4D42-94CB-3403D3B1A13E}" type="pres">
      <dgm:prSet presAssocID="{C2A0CE32-1FC8-4219-BE92-8C271C6EAD48}" presName="sibSpaceTwo" presStyleCnt="0"/>
      <dgm:spPr/>
    </dgm:pt>
    <dgm:pt modelId="{BC4B6D65-62F5-413C-977E-336238B430BF}" type="pres">
      <dgm:prSet presAssocID="{122B62D6-BE0C-490C-BB21-801100BFC645}" presName="vertTwo" presStyleCnt="0"/>
      <dgm:spPr/>
    </dgm:pt>
    <dgm:pt modelId="{F163243F-8D00-40C5-A929-77DEE08C42D7}" type="pres">
      <dgm:prSet presAssocID="{122B62D6-BE0C-490C-BB21-801100BFC645}" presName="txTwo" presStyleLbl="node2" presStyleIdx="3" presStyleCnt="5">
        <dgm:presLayoutVars>
          <dgm:chPref val="3"/>
        </dgm:presLayoutVars>
      </dgm:prSet>
      <dgm:spPr/>
    </dgm:pt>
    <dgm:pt modelId="{3377E2A3-F02A-4377-ACF4-9EE8324BD57D}" type="pres">
      <dgm:prSet presAssocID="{122B62D6-BE0C-490C-BB21-801100BFC645}" presName="parTransTwo" presStyleCnt="0"/>
      <dgm:spPr/>
    </dgm:pt>
    <dgm:pt modelId="{E1FF595B-35F9-4053-8BE6-01AB953CA7F8}" type="pres">
      <dgm:prSet presAssocID="{122B62D6-BE0C-490C-BB21-801100BFC645}" presName="horzTwo" presStyleCnt="0"/>
      <dgm:spPr/>
    </dgm:pt>
    <dgm:pt modelId="{44BF6158-3A96-4F1D-81D5-6DBA3C501D82}" type="pres">
      <dgm:prSet presAssocID="{B073D8B5-9CB7-4C0D-9DD3-D1BBC54FAD7F}" presName="vertThree" presStyleCnt="0"/>
      <dgm:spPr/>
    </dgm:pt>
    <dgm:pt modelId="{C4BD07FE-8EEF-4A5E-8E02-7761B10231A8}" type="pres">
      <dgm:prSet presAssocID="{B073D8B5-9CB7-4C0D-9DD3-D1BBC54FAD7F}" presName="txThree" presStyleLbl="node3" presStyleIdx="21" presStyleCnt="23">
        <dgm:presLayoutVars>
          <dgm:chPref val="3"/>
        </dgm:presLayoutVars>
      </dgm:prSet>
      <dgm:spPr/>
    </dgm:pt>
    <dgm:pt modelId="{283C5C9A-B802-4492-A058-D4360D5C8895}" type="pres">
      <dgm:prSet presAssocID="{B073D8B5-9CB7-4C0D-9DD3-D1BBC54FAD7F}" presName="horzThree" presStyleCnt="0"/>
      <dgm:spPr/>
    </dgm:pt>
    <dgm:pt modelId="{D8A7C4C3-AF04-486C-8FC3-9199D5F9E937}" type="pres">
      <dgm:prSet presAssocID="{8C19C3D8-E735-4BB5-BE42-93C867DBE5B7}" presName="sibSpaceTwo" presStyleCnt="0"/>
      <dgm:spPr/>
    </dgm:pt>
    <dgm:pt modelId="{EF476792-B370-4954-BF8A-E8266DCB52A7}" type="pres">
      <dgm:prSet presAssocID="{041E3350-B484-4ED0-BA8E-927951ECF94D}" presName="vertTwo" presStyleCnt="0"/>
      <dgm:spPr/>
    </dgm:pt>
    <dgm:pt modelId="{2DEA53E9-DA2F-4122-A185-A1FE7CE23ABE}" type="pres">
      <dgm:prSet presAssocID="{041E3350-B484-4ED0-BA8E-927951ECF94D}" presName="txTwo" presStyleLbl="node2" presStyleIdx="4" presStyleCnt="5">
        <dgm:presLayoutVars>
          <dgm:chPref val="3"/>
        </dgm:presLayoutVars>
      </dgm:prSet>
      <dgm:spPr/>
    </dgm:pt>
    <dgm:pt modelId="{142158F7-51FD-4FA9-9064-69285348BC19}" type="pres">
      <dgm:prSet presAssocID="{041E3350-B484-4ED0-BA8E-927951ECF94D}" presName="parTransTwo" presStyleCnt="0"/>
      <dgm:spPr/>
    </dgm:pt>
    <dgm:pt modelId="{9E504E2F-7068-4861-B295-3E91D7DA8FB5}" type="pres">
      <dgm:prSet presAssocID="{041E3350-B484-4ED0-BA8E-927951ECF94D}" presName="horzTwo" presStyleCnt="0"/>
      <dgm:spPr/>
    </dgm:pt>
    <dgm:pt modelId="{9F32980F-D1CA-4E43-A518-1431573137A5}" type="pres">
      <dgm:prSet presAssocID="{57AE1DBE-B8C2-4EC1-8537-A105C7FE22A9}" presName="vertThree" presStyleCnt="0"/>
      <dgm:spPr/>
    </dgm:pt>
    <dgm:pt modelId="{B9A83D26-6173-4A38-A5AD-5FE04D2EC148}" type="pres">
      <dgm:prSet presAssocID="{57AE1DBE-B8C2-4EC1-8537-A105C7FE22A9}" presName="txThree" presStyleLbl="node3" presStyleIdx="22" presStyleCnt="23">
        <dgm:presLayoutVars>
          <dgm:chPref val="3"/>
        </dgm:presLayoutVars>
      </dgm:prSet>
      <dgm:spPr/>
    </dgm:pt>
    <dgm:pt modelId="{9C5FC6C8-571E-4CA8-8700-7DFCD3F8291A}" type="pres">
      <dgm:prSet presAssocID="{57AE1DBE-B8C2-4EC1-8537-A105C7FE22A9}" presName="horzThree" presStyleCnt="0"/>
      <dgm:spPr/>
    </dgm:pt>
  </dgm:ptLst>
  <dgm:cxnLst>
    <dgm:cxn modelId="{7BCBF903-B074-41BF-ACFF-6960B2537129}" type="presOf" srcId="{F6DCCDFE-A92E-45D5-BBEE-2683AAEAB439}" destId="{542FDE99-6685-466A-AD49-44200E0B6544}" srcOrd="0" destOrd="0" presId="urn:microsoft.com/office/officeart/2005/8/layout/hierarchy4"/>
    <dgm:cxn modelId="{1DFB0505-6759-4757-805D-4DFE7B6B8CFD}" type="presOf" srcId="{55BE0CE2-3282-4BBB-BAF8-B7A991EF8C9C}" destId="{477221D1-C627-4570-BAA4-DECA3D5F22D5}" srcOrd="0" destOrd="0" presId="urn:microsoft.com/office/officeart/2005/8/layout/hierarchy4"/>
    <dgm:cxn modelId="{AD5B3C05-6832-418F-A70D-81AC22A7AD17}" type="presOf" srcId="{14DB19DA-DECF-4B48-A8C4-29DE9EB50B2C}" destId="{A7B8B7E7-4B6E-4F4F-B92C-F1CBDB5128D5}" srcOrd="0" destOrd="0" presId="urn:microsoft.com/office/officeart/2005/8/layout/hierarchy4"/>
    <dgm:cxn modelId="{F1A69905-A34F-49E8-9430-CB5FA796E60A}" srcId="{CBFA6970-92A0-46A2-8017-54E5B7A5786C}" destId="{4E5F6D51-0611-4B68-9365-1EF1DD90F9D3}" srcOrd="0" destOrd="0" parTransId="{AA8A0B8B-3BE4-47BF-AB58-4956DC9CABE5}" sibTransId="{07FA6171-AE62-4433-BEB8-75B39BCFDBF5}"/>
    <dgm:cxn modelId="{F263D605-3BC6-4AB9-A684-C768E24A5AA3}" type="presOf" srcId="{85DC53D0-5FF3-45FB-BBB1-A2D814BCEC27}" destId="{1F919B42-8ECE-4760-A32A-A53DD6614C60}" srcOrd="0" destOrd="0" presId="urn:microsoft.com/office/officeart/2005/8/layout/hierarchy4"/>
    <dgm:cxn modelId="{1EC6FA05-E6D3-408B-8B9C-E873E1D9A982}" srcId="{D20378DF-3D4B-4C5D-A075-FA8FA0D03C77}" destId="{4B89FE2E-8048-475B-9519-D892A1A7C2B8}" srcOrd="0" destOrd="0" parTransId="{A3A8290B-37F9-45ED-BBFD-B4B0491E5EB0}" sibTransId="{81CF96A0-9B7B-4725-8883-0B146914AADC}"/>
    <dgm:cxn modelId="{1FB03606-37E5-442D-A926-C8AEAF4BDC40}" type="presOf" srcId="{D4397E72-F736-40A4-922C-BCAA9D3E8F83}" destId="{99C98553-C3D7-4183-B0B8-D3788CAF1838}" srcOrd="0" destOrd="0" presId="urn:microsoft.com/office/officeart/2005/8/layout/hierarchy4"/>
    <dgm:cxn modelId="{6AAFF507-D7ED-4AD1-8291-D46624DE21BD}" srcId="{87C4209A-385D-403A-852F-77C1FF306F07}" destId="{11B86B45-FCD6-43F4-84AC-E6C0EE8C411D}" srcOrd="4" destOrd="0" parTransId="{11BF0A8C-D402-49CE-A722-3BEE73853B5A}" sibTransId="{D852217B-81F6-4BFC-8298-1EE680F5398A}"/>
    <dgm:cxn modelId="{4EE1BE08-F844-4961-BD86-C2A5F2151310}" srcId="{35B70B55-AE6D-4939-AEE4-9F5EFFF4547F}" destId="{DD1493A8-4343-4F70-B6FE-5A4331085C56}" srcOrd="1" destOrd="0" parTransId="{0B08BDCB-4151-4102-B369-C4CBC3FAC366}" sibTransId="{FDBFE336-9981-4906-89E3-D4C0EDD7715D}"/>
    <dgm:cxn modelId="{9F46DD08-3A63-4CAD-B6F9-2B716544A40D}" type="presOf" srcId="{29F15E14-E116-4F06-A073-2D669C372337}" destId="{70583F53-5ADC-4DBF-BA8B-94117BC8FA2C}" srcOrd="0" destOrd="0" presId="urn:microsoft.com/office/officeart/2005/8/layout/hierarchy4"/>
    <dgm:cxn modelId="{E8F9F609-5A66-4941-A01D-86980CAB88CD}" type="presOf" srcId="{619577D3-1E16-4F53-9BE1-56DF2DE6D7AA}" destId="{143EE84A-1143-4657-8CC9-9E289768240D}" srcOrd="0" destOrd="0" presId="urn:microsoft.com/office/officeart/2005/8/layout/hierarchy4"/>
    <dgm:cxn modelId="{F80B3B0A-14D1-4E54-BC4C-821ECBE1F3AE}" srcId="{1898C4AC-08BB-4110-B6E5-6E1BDBB9A56E}" destId="{3458CCD0-664D-4522-9D98-1D8DB54E60D6}" srcOrd="0" destOrd="0" parTransId="{BF7E2AE4-D90A-47B5-84BF-553197CEAB43}" sibTransId="{9D289291-165D-43D0-9E6A-37DD6A7A0AE7}"/>
    <dgm:cxn modelId="{78539E0B-77D5-40FF-AD0A-AA43E9CC7A07}" type="presOf" srcId="{1F17029C-B5E2-408C-A2F4-8D39AC3E6EBC}" destId="{CD977D2F-1ACF-4887-9590-C62D27FEAD8E}" srcOrd="0" destOrd="0" presId="urn:microsoft.com/office/officeart/2005/8/layout/hierarchy4"/>
    <dgm:cxn modelId="{0780EC0E-ED53-4229-B116-512D29C01B47}" srcId="{87C4209A-385D-403A-852F-77C1FF306F07}" destId="{889B3449-70A0-4994-9D27-875AC3E5F9C5}" srcOrd="0" destOrd="0" parTransId="{9EC2604F-264A-4699-AB15-483608BF1A91}" sibTransId="{74B67019-F66D-4CFD-A05A-D3A9400D3DFC}"/>
    <dgm:cxn modelId="{6165BD0F-C7D9-42A5-8A91-3FEBED185321}" srcId="{3A3992AB-E5ED-4C22-B735-78152FDE8D22}" destId="{1898C4AC-08BB-4110-B6E5-6E1BDBB9A56E}" srcOrd="1" destOrd="0" parTransId="{B8A40316-68D2-45A5-BB14-CE9AF91294B3}" sibTransId="{9F3C5A36-BC97-44CC-9139-02DA4769B2F5}"/>
    <dgm:cxn modelId="{35894F12-5076-484A-B4ED-93943524DB44}" type="presOf" srcId="{987BCD91-2730-4DC7-8E39-5B10AF21D834}" destId="{551F8D0E-46F4-4930-857B-9294E120265C}" srcOrd="0" destOrd="0" presId="urn:microsoft.com/office/officeart/2005/8/layout/hierarchy4"/>
    <dgm:cxn modelId="{556F1D13-E76A-4BDA-BFC6-2D5BB521BD2B}" type="presOf" srcId="{65702D4E-EA81-4966-AD47-0D31912BFE7A}" destId="{704CD85E-95CA-4BC7-AF96-D7B179181C09}" srcOrd="0" destOrd="0" presId="urn:microsoft.com/office/officeart/2005/8/layout/hierarchy4"/>
    <dgm:cxn modelId="{464EA113-07D8-41B7-BC01-D5CA005368E6}" srcId="{1570B98C-88D9-4161-8028-D0F96B644C86}" destId="{90CC1564-1C2E-4A38-A3D9-7D9D579D87AF}" srcOrd="0" destOrd="0" parTransId="{8EB38CCC-1776-4AEA-BA4C-B2FDD15E51E6}" sibTransId="{2930047C-1828-4C57-BEC4-D3404ABDAE7C}"/>
    <dgm:cxn modelId="{753DB814-3945-4D05-9930-2337CA0D885C}" type="presOf" srcId="{E41C930C-0897-4122-AC3C-C792D0292B12}" destId="{4D5B1BE5-AC67-429B-B127-12378FD34704}" srcOrd="0" destOrd="0" presId="urn:microsoft.com/office/officeart/2005/8/layout/hierarchy4"/>
    <dgm:cxn modelId="{0B00F814-C8B7-4F35-A861-445E2500F2CD}" type="presOf" srcId="{0CFDAF44-E9D1-43A5-804D-FE9EE6EA3155}" destId="{A29ECF73-FFE2-4279-A9AF-64CB978335C1}" srcOrd="0" destOrd="0" presId="urn:microsoft.com/office/officeart/2005/8/layout/hierarchy4"/>
    <dgm:cxn modelId="{8B78A015-C7C6-404D-A3FF-EEAFD5B10A0D}" type="presOf" srcId="{296FE36D-7156-46E6-BB67-09A0A6673671}" destId="{2E42F2BA-7A2C-4ED0-830F-FFDEA804D66D}" srcOrd="0" destOrd="0" presId="urn:microsoft.com/office/officeart/2005/8/layout/hierarchy4"/>
    <dgm:cxn modelId="{E94B1916-94E0-4D30-8536-B911C953D51C}" srcId="{B2A57F0A-F96B-4C64-AFD8-50150ADB4666}" destId="{531B2397-0A22-4428-AB7F-F3B67BCD86D3}" srcOrd="0" destOrd="0" parTransId="{00551D98-4525-48A1-8AD4-3FA245158552}" sibTransId="{B4ACCA3E-81C0-481C-AFB0-409EC42DBC73}"/>
    <dgm:cxn modelId="{A9249C16-9B9D-4A45-BA75-AFA352C82575}" type="presOf" srcId="{0531F282-FBD1-4CD6-B27F-E57C13FFABEE}" destId="{2E270703-36CB-4FD2-96B5-6C7341A2FFAF}" srcOrd="0" destOrd="0" presId="urn:microsoft.com/office/officeart/2005/8/layout/hierarchy4"/>
    <dgm:cxn modelId="{4C11DC16-7683-4481-B31E-E24DC395C258}" srcId="{5E023BDA-5C7F-47BB-8C2D-1B9F91875F32}" destId="{7BB47DD2-9E79-4918-9D2C-1806520FD604}" srcOrd="3" destOrd="0" parTransId="{2D0288C8-2505-4E17-9224-064D5813A230}" sibTransId="{DA11C3A8-FAE6-46A4-964C-2E482296A290}"/>
    <dgm:cxn modelId="{0D44E816-28D7-4D27-8E6D-7091DD0902FD}" srcId="{35B70B55-AE6D-4939-AEE4-9F5EFFF4547F}" destId="{74FFEE1E-45DB-4A50-8125-D568FE3EDDC6}" srcOrd="0" destOrd="0" parTransId="{C7545168-DE49-4C25-A654-212BE09C91B0}" sibTransId="{17914FA8-96A2-4FA9-8145-5B5513BCEE86}"/>
    <dgm:cxn modelId="{2CBDFF16-7B25-44AE-8D98-ECAD669341AD}" type="presOf" srcId="{C97ED7CD-E058-4A0D-BBA6-2CF9C9C1EC23}" destId="{259D175E-109C-4790-982F-9C7048BCDFDB}" srcOrd="0" destOrd="0" presId="urn:microsoft.com/office/officeart/2005/8/layout/hierarchy4"/>
    <dgm:cxn modelId="{13076118-812B-43DF-9A66-F62C46C12916}" srcId="{29F15E14-E116-4F06-A073-2D669C372337}" destId="{9F6BF67F-82C1-4F9E-926B-A89E4470A86D}" srcOrd="0" destOrd="0" parTransId="{E19C50BF-ABF1-4955-810F-C01E67B17099}" sibTransId="{877B8601-89A5-45D7-AB87-A667AE41F780}"/>
    <dgm:cxn modelId="{E5976218-F6A4-4D5E-8A53-9D0BF4988CEB}" srcId="{DF831458-F621-40E5-B6EB-B6886223B02F}" destId="{B1F3CE31-B327-4E87-BBFF-A42564F594D0}" srcOrd="0" destOrd="0" parTransId="{6BD811BE-8E43-4240-957A-ADCA2C53EAB6}" sibTransId="{2D188D03-02E1-4A73-A9D6-DEC31C7BC76D}"/>
    <dgm:cxn modelId="{4A7A7619-1448-41A8-9460-D697ED4B097A}" srcId="{4CF18B4F-4EFE-4422-98AD-2EE4F07EB099}" destId="{367DD900-699B-4513-9664-E22075F82CEA}" srcOrd="0" destOrd="0" parTransId="{A49F46CA-A249-422A-86B1-90396D469BC1}" sibTransId="{72243D75-F712-4E4E-9163-60D8C39660D9}"/>
    <dgm:cxn modelId="{B6924D1A-B549-45A5-BF06-C4D274D8B5A9}" srcId="{83D1A7A3-D700-4422-A090-BE2586EC7BFE}" destId="{AA4B0FB1-9AED-4815-863A-E0CAABAFED44}" srcOrd="0" destOrd="0" parTransId="{D5E7148A-957D-4388-A3F8-77E60BE90342}" sibTransId="{C6B2028E-AA7D-4A14-A807-B206811F6378}"/>
    <dgm:cxn modelId="{A670A01A-B8B5-486E-9667-1DE97EBE5052}" type="presOf" srcId="{6E30EA36-5E74-4A77-B1E8-F3FF0D21914C}" destId="{74156F10-838B-4E40-A1BC-094B0899FED7}" srcOrd="0" destOrd="0" presId="urn:microsoft.com/office/officeart/2005/8/layout/hierarchy4"/>
    <dgm:cxn modelId="{8237D51A-5CD7-42D6-A1E6-85F8D1C5F6EC}" srcId="{131C2F68-1D88-483F-A809-4DF6FD014D63}" destId="{540B3F80-1583-4BC6-A0D7-EA86120EFD24}" srcOrd="1" destOrd="0" parTransId="{D9C2D11B-8A11-4315-85D8-47197B88AD32}" sibTransId="{B346473B-3096-4C19-B029-C853D246E8E3}"/>
    <dgm:cxn modelId="{73B6341B-6B06-4A39-BDB1-BA7F9B3034FA}" type="presOf" srcId="{4CF18B4F-4EFE-4422-98AD-2EE4F07EB099}" destId="{1E2A643D-6D83-4FA6-91FE-EFA00A6A57CB}" srcOrd="0" destOrd="0" presId="urn:microsoft.com/office/officeart/2005/8/layout/hierarchy4"/>
    <dgm:cxn modelId="{70F22B1F-0B1A-49EE-ACB1-75716A39E990}" srcId="{4923B492-97A0-4D10-9697-CB9A8BC9DB93}" destId="{35B70B55-AE6D-4939-AEE4-9F5EFFF4547F}" srcOrd="1" destOrd="0" parTransId="{A190E543-2AC2-463B-93D9-250F73C200B6}" sibTransId="{866C06AA-9FE0-44C9-B393-B5343B8EADDE}"/>
    <dgm:cxn modelId="{9953F71F-18F9-484B-B695-A0B10B415D0A}" srcId="{2CAAAB9D-3961-4A5B-950E-EF281724CFA3}" destId="{E6B5B0A9-0AF4-4978-B041-B1C623FE651B}" srcOrd="0" destOrd="0" parTransId="{7CA574BE-6881-4BD0-B4EA-068E3EAAEE94}" sibTransId="{01445AAD-9811-49FD-9327-131FE93B4E52}"/>
    <dgm:cxn modelId="{A9E10020-BAAB-4151-BE7E-BDDC68F8CFFF}" srcId="{E772C669-D306-4FA9-89FF-D3DC073E3F61}" destId="{3CB5BEED-B7C0-4E6A-A3D2-7A374FFB4A1A}" srcOrd="1" destOrd="0" parTransId="{EB604B50-E499-41B0-B179-50EB607DEED6}" sibTransId="{04EA4DC5-C99A-4ABF-8449-CCA6CEA8B7E2}"/>
    <dgm:cxn modelId="{05FD7220-C007-41B1-A5A1-0745B0E163CA}" type="presOf" srcId="{3458CCD0-664D-4522-9D98-1D8DB54E60D6}" destId="{7F3EFE8E-F5AC-4C93-8067-12DA77CFA913}" srcOrd="0" destOrd="0" presId="urn:microsoft.com/office/officeart/2005/8/layout/hierarchy4"/>
    <dgm:cxn modelId="{5E9CFA20-17BD-4F0D-9F29-292E93026E92}" type="presOf" srcId="{AF6AFEAC-B1DB-4331-9CBF-990D1E567A0A}" destId="{5F1D7F75-7DD9-480F-9CBD-E7EF020FE6F6}" srcOrd="0" destOrd="0" presId="urn:microsoft.com/office/officeart/2005/8/layout/hierarchy4"/>
    <dgm:cxn modelId="{A6DC5921-8DA9-4D3E-A029-899C36EB9906}" srcId="{826EF941-231F-4FC3-AC8D-9BBDE8CD865E}" destId="{143D8C10-2FC4-4347-8004-AD653B411BD8}" srcOrd="0" destOrd="0" parTransId="{B8649EB3-F8B1-487A-ABFD-3F2F8A89B0EA}" sibTransId="{B189A9EF-CE5D-487F-A16D-60DF82BE29EC}"/>
    <dgm:cxn modelId="{A9910A23-F08E-43C7-8C3C-4D6B1C9A30E9}" type="presOf" srcId="{92453072-27D8-4D78-9563-8CFB85D13C13}" destId="{DBC51F1C-B034-43BC-BABD-DF26F7219E4A}" srcOrd="0" destOrd="0" presId="urn:microsoft.com/office/officeart/2005/8/layout/hierarchy4"/>
    <dgm:cxn modelId="{068B3623-9942-423F-81C6-12C026961844}" srcId="{11B86B45-FCD6-43F4-84AC-E6C0EE8C411D}" destId="{83D1A7A3-D700-4422-A090-BE2586EC7BFE}" srcOrd="1" destOrd="0" parTransId="{118FC04E-B25B-4567-9554-832FBE2BCD25}" sibTransId="{EB37FA78-6DA6-4754-8A9B-A4BE3612309B}"/>
    <dgm:cxn modelId="{910CC723-8B79-4133-9AE4-5A2F7D4BBEDE}" srcId="{CD497284-7C3E-4BF1-8607-D95B9F4EAD73}" destId="{40C82772-5159-4769-8D0E-CD1FC507A4D5}" srcOrd="0" destOrd="0" parTransId="{BCBE0194-DFF0-496D-B3AE-05B22729A42C}" sibTransId="{5AC8CE8C-7E20-4B93-9801-C750FA3B2D26}"/>
    <dgm:cxn modelId="{1B462B25-2B5B-4926-A5CB-EC26FE0E5299}" type="presOf" srcId="{4923B492-97A0-4D10-9697-CB9A8BC9DB93}" destId="{2F10DB16-4D55-4482-8458-A8E10048159C}" srcOrd="0" destOrd="0" presId="urn:microsoft.com/office/officeart/2005/8/layout/hierarchy4"/>
    <dgm:cxn modelId="{308F8D27-E80C-40D2-B9AE-5021F7BC2211}" type="presOf" srcId="{696A1220-0D46-498D-87DC-8908012A0193}" destId="{21C29EE6-941F-4A1C-8AB3-0C6DE2157158}" srcOrd="0" destOrd="0" presId="urn:microsoft.com/office/officeart/2005/8/layout/hierarchy4"/>
    <dgm:cxn modelId="{1AAC0E28-8688-43CB-9A19-A0CE2AA7B91E}" type="presOf" srcId="{B55BA302-7C27-45AD-A046-C939D8FE00CB}" destId="{41C93D95-730E-4826-9DBB-C15D980CCFF6}" srcOrd="0" destOrd="0" presId="urn:microsoft.com/office/officeart/2005/8/layout/hierarchy4"/>
    <dgm:cxn modelId="{D0F46728-9C6A-4EF2-9D1C-9FCC3B9643F3}" srcId="{6E30EA36-5E74-4A77-B1E8-F3FF0D21914C}" destId="{4923B492-97A0-4D10-9697-CB9A8BC9DB93}" srcOrd="2" destOrd="0" parTransId="{3449C3FF-4AB6-45CD-9CF7-6CAC0DB5C0AC}" sibTransId="{A207F30B-CE8E-4385-86C3-F24BA6FEF3B6}"/>
    <dgm:cxn modelId="{AC569D28-6A69-4FD0-A506-E555BBE1ED53}" srcId="{B9E59063-F198-4858-A95B-A0E1E3945441}" destId="{BA7DDB13-64AD-4D2F-A6CE-C3E3A89E0BD6}" srcOrd="1" destOrd="0" parTransId="{1851BA2C-2F16-488D-A87E-47CD94F24FAE}" sibTransId="{9CCFFCE1-574B-445A-B1AD-3635E920CC80}"/>
    <dgm:cxn modelId="{0BB0A628-8B01-40DD-80F4-4DF92C3FB8D7}" srcId="{DD1493A8-4343-4F70-B6FE-5A4331085C56}" destId="{6EFDE0B7-2BE8-4EDD-AF49-FD9BD93B8607}" srcOrd="0" destOrd="0" parTransId="{0593C702-5C99-4E05-BE5B-C405CDC5F6DA}" sibTransId="{37933F66-A3E4-4EC0-8CEA-89995A16F84B}"/>
    <dgm:cxn modelId="{0B69CE29-8546-41FF-95D0-3DD6C1BCC887}" srcId="{AF6AFEAC-B1DB-4331-9CBF-990D1E567A0A}" destId="{B90C19B1-33ED-4F05-9DBC-D67F920FC592}" srcOrd="0" destOrd="0" parTransId="{5EA41D4F-42FC-4ED9-AB8B-2AFA6398DCE6}" sibTransId="{9B410E9A-C398-4B78-AA67-9F8324FB0865}"/>
    <dgm:cxn modelId="{B100522A-3140-4E92-A364-1039136446C1}" type="presOf" srcId="{2A55195D-4209-493A-BD04-A9D2884833AD}" destId="{2C7FC15B-8DB3-4078-8DDC-953ACCDD6B9F}" srcOrd="0" destOrd="0" presId="urn:microsoft.com/office/officeart/2005/8/layout/hierarchy4"/>
    <dgm:cxn modelId="{0E82392B-CB7E-4514-B304-40E6ED3220D2}" type="presOf" srcId="{48602813-7120-4478-81E1-D762D82E9377}" destId="{800E8BB7-0C47-4559-B43B-AFDA30EE261A}" srcOrd="0" destOrd="0" presId="urn:microsoft.com/office/officeart/2005/8/layout/hierarchy4"/>
    <dgm:cxn modelId="{409C6C2B-AA63-407A-AF8E-ACEDB326C588}" type="presOf" srcId="{C9960C98-D968-4FB1-80BC-2B9D7A259806}" destId="{3A1C6191-62BB-4CFB-BD2D-2A6DA84B90C1}" srcOrd="0" destOrd="0" presId="urn:microsoft.com/office/officeart/2005/8/layout/hierarchy4"/>
    <dgm:cxn modelId="{A958F72B-B935-4F38-AD27-AFDA27FC018D}" type="presOf" srcId="{05F89EE1-1433-4577-82D5-7837A0D17B5A}" destId="{24CF963B-6F55-49E8-8FFB-B5F5A76B8127}" srcOrd="0" destOrd="0" presId="urn:microsoft.com/office/officeart/2005/8/layout/hierarchy4"/>
    <dgm:cxn modelId="{9753FE2B-ED4F-4662-B65B-FA73EDBC4C82}" type="presOf" srcId="{83C4563E-F2DC-4A19-8E62-68A61CDD1145}" destId="{D527F8A2-4722-4C7B-A6E2-C21EBA791001}" srcOrd="0" destOrd="0" presId="urn:microsoft.com/office/officeart/2005/8/layout/hierarchy4"/>
    <dgm:cxn modelId="{2F2D752C-37A2-4F01-9B3C-7002725DA457}" srcId="{51A5AEAB-E2B2-4E05-BDB2-1DA39A384D97}" destId="{4152A2B1-441E-4767-B4F8-009A0DEC8FFD}" srcOrd="0" destOrd="0" parTransId="{2F760C9E-E41A-4EFF-B567-075AFDD80921}" sibTransId="{72DCD323-C6C9-449B-ADDE-A3CCBC7BDDAF}"/>
    <dgm:cxn modelId="{898DE32C-3F14-42D5-BC6C-DC521FA12F22}" type="presOf" srcId="{EB83901B-E01D-4B82-A841-A67892F1A088}" destId="{C1059C10-E13F-4584-A230-1D921D5652C8}" srcOrd="0" destOrd="0" presId="urn:microsoft.com/office/officeart/2005/8/layout/hierarchy4"/>
    <dgm:cxn modelId="{9ECE592D-91E9-4743-9F03-52E7FBCDC843}" type="presOf" srcId="{F55BAED7-CE7C-44A5-B7E5-675C4030ACA5}" destId="{4401BF7F-5561-424A-A2C8-7152B62B2149}" srcOrd="0" destOrd="0" presId="urn:microsoft.com/office/officeart/2005/8/layout/hierarchy4"/>
    <dgm:cxn modelId="{5575212E-7DC6-44D9-941E-CF16A7F25CF4}" srcId="{9B6E434F-B186-4680-9EE0-6F521F9235DC}" destId="{6E30EA36-5E74-4A77-B1E8-F3FF0D21914C}" srcOrd="4" destOrd="0" parTransId="{F6A9905F-AC86-4A8B-B3A8-B27F50C50E61}" sibTransId="{634406DF-532F-4428-AA78-AFFD7DAE6A27}"/>
    <dgm:cxn modelId="{07627B2F-382C-4A44-8154-C0CE9FE7FBD2}" type="presOf" srcId="{E5EB8993-4E46-47C8-A8BA-120C92096E57}" destId="{D746384B-48B9-43C6-8CBB-B2538F6F917C}" srcOrd="0" destOrd="0" presId="urn:microsoft.com/office/officeart/2005/8/layout/hierarchy4"/>
    <dgm:cxn modelId="{38E9A531-5053-46BC-AAE2-2A06F0A19451}" type="presOf" srcId="{9F6BF67F-82C1-4F9E-926B-A89E4470A86D}" destId="{8172966B-AF77-4BDD-A911-0C5EB9BEB0C7}" srcOrd="0" destOrd="0" presId="urn:microsoft.com/office/officeart/2005/8/layout/hierarchy4"/>
    <dgm:cxn modelId="{31148D32-D0F9-4068-A484-0CFC5A441F5E}" srcId="{9B6E434F-B186-4680-9EE0-6F521F9235DC}" destId="{131C2F68-1D88-483F-A809-4DF6FD014D63}" srcOrd="1" destOrd="0" parTransId="{97DFE40F-96D9-4033-9B15-2327EE9A9F2A}" sibTransId="{9C070544-97BF-4BD5-93FA-BC922656B238}"/>
    <dgm:cxn modelId="{A4C38E32-D29B-4DE9-91CF-108D09E5D5BA}" type="presOf" srcId="{864B090D-481F-45E5-9ECC-209173229805}" destId="{7C48B04E-0F91-426B-BDE8-935C00898972}" srcOrd="0" destOrd="0" presId="urn:microsoft.com/office/officeart/2005/8/layout/hierarchy4"/>
    <dgm:cxn modelId="{4FB60833-4E59-47E4-8C84-860D7A3DD996}" srcId="{367DD900-699B-4513-9664-E22075F82CEA}" destId="{846D9749-0D6B-4376-A50D-35E083F09652}" srcOrd="1" destOrd="0" parTransId="{4FAE8176-2917-4271-A0AF-D2AB5E23B041}" sibTransId="{03860D97-973C-453E-B6A0-D258CDA0CFE2}"/>
    <dgm:cxn modelId="{3B7D5833-6D15-4422-B0BD-EDE75BFE20BA}" srcId="{1F17029C-B5E2-408C-A2F4-8D39AC3E6EBC}" destId="{29F15E14-E116-4F06-A073-2D669C372337}" srcOrd="1" destOrd="0" parTransId="{1E1A9CBD-5B4E-4E36-98B9-C1E763D99B9D}" sibTransId="{539FAA6F-A9B3-463A-88EA-E7EC4D574CC8}"/>
    <dgm:cxn modelId="{B5374F35-17EC-4BF0-BDCD-52543119C02C}" srcId="{87C4209A-385D-403A-852F-77C1FF306F07}" destId="{826EF941-231F-4FC3-AC8D-9BBDE8CD865E}" srcOrd="8" destOrd="0" parTransId="{3E250A62-D913-4B42-852C-6186B543F96F}" sibTransId="{E25DC1CA-B49E-4BE3-92D6-D32A89DE3D33}"/>
    <dgm:cxn modelId="{E646F736-F9F3-478F-862C-2AAFF46DE467}" type="presOf" srcId="{F8F1F337-9744-4CA0-AA5C-D66EB0A4A807}" destId="{5F7A25BE-972A-4F88-9BD1-25F8F58D7C46}" srcOrd="0" destOrd="0" presId="urn:microsoft.com/office/officeart/2005/8/layout/hierarchy4"/>
    <dgm:cxn modelId="{4BEA4F38-ACEB-493D-8432-8FB87FE3898F}" type="presOf" srcId="{531B2397-0A22-4428-AB7F-F3B67BCD86D3}" destId="{438B45F8-BA65-40C9-B5DB-9650065F5E60}" srcOrd="0" destOrd="0" presId="urn:microsoft.com/office/officeart/2005/8/layout/hierarchy4"/>
    <dgm:cxn modelId="{D5038F38-38AB-42EF-B2AD-B044D192B52A}" srcId="{5E023BDA-5C7F-47BB-8C2D-1B9F91875F32}" destId="{1DA68204-4DE6-42E2-8823-E7D1474BEB18}" srcOrd="0" destOrd="0" parTransId="{4D177074-263D-4C0F-86BF-B89FF6F5982C}" sibTransId="{09A80935-EBF0-47AD-84E5-17FF49476E47}"/>
    <dgm:cxn modelId="{B9485339-D163-44FF-8552-67985549E33D}" type="presOf" srcId="{D70DC63D-5539-4FFC-9EE4-8D5E319A16DC}" destId="{FDF3207E-0585-48F8-9D5A-10ECB88A6BD0}" srcOrd="0" destOrd="0" presId="urn:microsoft.com/office/officeart/2005/8/layout/hierarchy4"/>
    <dgm:cxn modelId="{2A3D723A-434C-4777-8AE3-217B39E78C04}" type="presOf" srcId="{D9FDE704-AA25-43A8-8972-766EE2D14963}" destId="{834B488B-CA6E-43FE-8477-0224FD512654}" srcOrd="0" destOrd="0" presId="urn:microsoft.com/office/officeart/2005/8/layout/hierarchy4"/>
    <dgm:cxn modelId="{4511CC3A-6ED3-4506-8D67-4558F4BC496E}" type="presOf" srcId="{6AA46751-FDD5-4249-88A2-5D26D5D138D4}" destId="{2B76363C-7005-4E50-BFE4-9BEF42DB1EF1}" srcOrd="0" destOrd="0" presId="urn:microsoft.com/office/officeart/2005/8/layout/hierarchy4"/>
    <dgm:cxn modelId="{2884E93A-1565-4FA4-AF2F-E31D1E835562}" type="presOf" srcId="{ABBCCEA0-9B01-4A90-B482-1EEC567F07B2}" destId="{C0B99FBD-0AC8-4E8B-A174-F84B0E7B9BCF}" srcOrd="0" destOrd="0" presId="urn:microsoft.com/office/officeart/2005/8/layout/hierarchy4"/>
    <dgm:cxn modelId="{29C3ED3A-9D56-43E3-88F8-3F3D060F3F34}" type="presOf" srcId="{DD5F0E08-A4A9-42E8-812D-9C7438AC4F13}" destId="{FE7AE86B-B1FE-4F5A-8D8E-77EFE8C26207}" srcOrd="0" destOrd="0" presId="urn:microsoft.com/office/officeart/2005/8/layout/hierarchy4"/>
    <dgm:cxn modelId="{AA19363B-C511-4D78-96EC-B1CCA85DB641}" type="presOf" srcId="{2436C802-9C3B-47E4-A586-9828F2B6BC9D}" destId="{9A0CD914-33B7-49B6-85C5-F8C61C81B704}" srcOrd="0" destOrd="0" presId="urn:microsoft.com/office/officeart/2005/8/layout/hierarchy4"/>
    <dgm:cxn modelId="{3E3A0E3C-337B-4F9C-A4CC-B039C135EF03}" srcId="{6F34C088-6CB5-47D3-989D-1D656ED22C08}" destId="{8B418EA0-3D1D-47AF-9697-2C14C3942185}" srcOrd="0" destOrd="0" parTransId="{B1FFD668-EC95-4E45-9FFA-4F16B0938A80}" sibTransId="{ED40EE60-56B0-4854-9253-6757EB5F9BC2}"/>
    <dgm:cxn modelId="{24D8AB3D-5439-41B5-94A7-F9AEA6195D8A}" srcId="{24330E36-DAE4-4FCD-A61A-295A719D2523}" destId="{619577D3-1E16-4F53-9BE1-56DF2DE6D7AA}" srcOrd="0" destOrd="0" parTransId="{39CA6B85-6592-4798-B99B-32DBF2AAC996}" sibTransId="{427B341B-9D61-4786-B62A-2BA5D3B96A9B}"/>
    <dgm:cxn modelId="{89636E3E-0630-46F7-ACD3-18D68404B9CB}" srcId="{29C8F6AC-D630-4578-8412-617EDB417474}" destId="{05F89EE1-1433-4577-82D5-7837A0D17B5A}" srcOrd="0" destOrd="0" parTransId="{CA4316DF-689D-46C6-A6CA-5B3AE20B645D}" sibTransId="{2EDD82A9-0229-46F5-9204-6D65368F85F9}"/>
    <dgm:cxn modelId="{06808A3E-5ED1-43C3-A624-2D9A9D3A096C}" type="presOf" srcId="{4E5F6D51-0611-4B68-9365-1EF1DD90F9D3}" destId="{3D70A10F-6967-43DE-B58F-F43CA8CCED75}" srcOrd="0" destOrd="0" presId="urn:microsoft.com/office/officeart/2005/8/layout/hierarchy4"/>
    <dgm:cxn modelId="{DF901940-2E68-4C77-8B06-4A62FAEBA97A}" type="presOf" srcId="{041E3350-B484-4ED0-BA8E-927951ECF94D}" destId="{2DEA53E9-DA2F-4122-A185-A1FE7CE23ABE}" srcOrd="0" destOrd="0" presId="urn:microsoft.com/office/officeart/2005/8/layout/hierarchy4"/>
    <dgm:cxn modelId="{2901915B-0B5F-4190-87FB-59322382A48F}" type="presOf" srcId="{143D8C10-2FC4-4347-8004-AD653B411BD8}" destId="{D5E0829E-AB9C-4F9A-891E-F56DBB0981EB}" srcOrd="0" destOrd="0" presId="urn:microsoft.com/office/officeart/2005/8/layout/hierarchy4"/>
    <dgm:cxn modelId="{AFB5B75B-D2F9-49E7-89E2-6DF76209855B}" type="presOf" srcId="{17E45DA7-D399-4CF1-B7A1-DADB8DE9FE8F}" destId="{CC3ECB24-D65F-45E6-8095-560A0327936B}" srcOrd="0" destOrd="0" presId="urn:microsoft.com/office/officeart/2005/8/layout/hierarchy4"/>
    <dgm:cxn modelId="{7DB0E15C-06A3-40F4-AAD2-D135A53E1604}" type="presOf" srcId="{7C986E7C-D7EF-4196-843F-81A8AA0B6DA1}" destId="{0699DD7D-D659-4412-9B06-1B01744885D4}" srcOrd="0" destOrd="0" presId="urn:microsoft.com/office/officeart/2005/8/layout/hierarchy4"/>
    <dgm:cxn modelId="{38410E5D-8A1B-4E0D-BF4B-8483AA796AD3}" srcId="{684DAC24-D242-4A5F-A09C-0764C24C4EED}" destId="{F8F1F337-9744-4CA0-AA5C-D66EB0A4A807}" srcOrd="0" destOrd="0" parTransId="{4177BA34-1093-4F57-AFA5-B4889B9F6625}" sibTransId="{0A43EFA8-833A-472D-ABA9-46B8664A8239}"/>
    <dgm:cxn modelId="{2961E05D-EA88-4421-9C50-952E6BF9E1D2}" srcId="{846D9749-0D6B-4376-A50D-35E083F09652}" destId="{7DE490DD-7797-4EC9-89C5-5AD755AD1C4B}" srcOrd="0" destOrd="0" parTransId="{EA6BCB88-3126-4FFC-A2F0-7EF73E1E72EE}" sibTransId="{E224B30F-49D7-4CAB-B0E0-5DE196EF6943}"/>
    <dgm:cxn modelId="{C540E85D-337E-4DA3-A164-4A3365D34CD0}" type="presOf" srcId="{BE3F5817-9CE6-490B-B347-22F936C910EF}" destId="{1A62F3ED-ED66-4D24-AAF9-2F37F12BDAFF}" srcOrd="0" destOrd="0" presId="urn:microsoft.com/office/officeart/2005/8/layout/hierarchy4"/>
    <dgm:cxn modelId="{FA6B0D5F-815E-4E7B-A930-9750885DCAA9}" type="presOf" srcId="{90CC1564-1C2E-4A38-A3D9-7D9D579D87AF}" destId="{B5C676DC-035D-4708-AF42-EBC064C8411A}" srcOrd="0" destOrd="0" presId="urn:microsoft.com/office/officeart/2005/8/layout/hierarchy4"/>
    <dgm:cxn modelId="{0A03755F-7F93-497E-A05A-3EA9CB75688B}" srcId="{D6996433-E119-462B-AF14-7FE50E0AEB6D}" destId="{FD1BDB95-5D8B-4983-AE3F-589D88F14B10}" srcOrd="0" destOrd="0" parTransId="{2C398F91-F56F-476F-8460-ECC08D5E49ED}" sibTransId="{78BA0022-6104-4913-8E4C-C51703A1B883}"/>
    <dgm:cxn modelId="{32D12F61-9089-4B41-9BE8-02AD16A235DC}" srcId="{55BE0CE2-3282-4BBB-BAF8-B7A991EF8C9C}" destId="{05B53918-F1FE-4F12-AA89-C2AFB57A78D1}" srcOrd="2" destOrd="0" parTransId="{529BC0A3-81EA-4670-83EB-1CB25AC31AF8}" sibTransId="{C2A0CE32-1FC8-4219-BE92-8C271C6EAD48}"/>
    <dgm:cxn modelId="{882C4241-32C4-4A8B-A65D-CFCD91A01264}" type="presOf" srcId="{C6EEA002-35AB-4857-B64A-D6F3EE07DD20}" destId="{B88366E6-DC0C-498F-B33F-0B71E712EC71}" srcOrd="0" destOrd="0" presId="urn:microsoft.com/office/officeart/2005/8/layout/hierarchy4"/>
    <dgm:cxn modelId="{2813A341-535E-48C7-9976-182E1046247B}" srcId="{85DC53D0-5FF3-45FB-BBB1-A2D814BCEC27}" destId="{9FF3E56A-936C-4690-A299-2E5D60C1E45D}" srcOrd="0" destOrd="0" parTransId="{32F93027-793C-4DA0-B55C-222CB17C2D77}" sibTransId="{4FCD0066-F03E-4780-BC4E-9B4F55D2C923}"/>
    <dgm:cxn modelId="{6D02D262-8F51-42A0-90A1-FC5BFE950ADA}" type="presOf" srcId="{E08A85F5-B46A-4A8B-9C0F-BB9CB31B9BC1}" destId="{8634CEEF-10A3-490B-9499-C52C3FD00262}" srcOrd="0" destOrd="0" presId="urn:microsoft.com/office/officeart/2005/8/layout/hierarchy4"/>
    <dgm:cxn modelId="{9A801063-0337-4D52-A00E-44304444E11F}" type="presOf" srcId="{05B53918-F1FE-4F12-AA89-C2AFB57A78D1}" destId="{E31ECEE7-151D-4A2B-A09B-D12CB74623C1}" srcOrd="0" destOrd="0" presId="urn:microsoft.com/office/officeart/2005/8/layout/hierarchy4"/>
    <dgm:cxn modelId="{5D3B6143-2D5B-40D0-87D2-639D64DDE230}" type="presOf" srcId="{14B185E1-40E2-4019-94D1-395276C062D6}" destId="{DFF2E52B-4560-4FE4-9AAD-11FC6850050E}" srcOrd="0" destOrd="0" presId="urn:microsoft.com/office/officeart/2005/8/layout/hierarchy4"/>
    <dgm:cxn modelId="{BCE46363-79D9-4186-B2AC-8C731545C5C3}" type="presOf" srcId="{4D2A60C3-1395-448F-AEE1-8B38DD2E0B9C}" destId="{D6BB62DE-87C4-4F5C-95C4-1D5841E10FA7}" srcOrd="0" destOrd="0" presId="urn:microsoft.com/office/officeart/2005/8/layout/hierarchy4"/>
    <dgm:cxn modelId="{E1C88A63-E0F8-4169-A95A-35FF12EEAC30}" srcId="{B55BA302-7C27-45AD-A046-C939D8FE00CB}" destId="{63A4DF12-61B0-41A4-9C85-0AC519EE7431}" srcOrd="1" destOrd="0" parTransId="{837B27D7-72EB-405F-B2AB-16C9C8628E4B}" sibTransId="{4B4A6DD3-8C9D-4877-BC9F-88B90850C249}"/>
    <dgm:cxn modelId="{7CF1E963-08C0-45A3-BC21-8C2BD9107D56}" srcId="{3CB5BEED-B7C0-4E6A-A3D2-7A374FFB4A1A}" destId="{CCAD5BE8-2936-4880-A0F0-6247805F1011}" srcOrd="0" destOrd="0" parTransId="{0C792D64-292A-48BB-8298-3486481DD9D4}" sibTransId="{DCB20CEB-0175-4D7A-8951-F8A65E19EFE8}"/>
    <dgm:cxn modelId="{B3B59664-3716-4640-A692-B9A036DBA931}" type="presOf" srcId="{A5786E5B-353A-43C9-BAAD-2CCA4D0D96D6}" destId="{B3FEDE90-ADFD-4B43-AA3E-04021C71DC7E}" srcOrd="0" destOrd="0" presId="urn:microsoft.com/office/officeart/2005/8/layout/hierarchy4"/>
    <dgm:cxn modelId="{69DAC745-C110-4AA0-AF6C-BA0C8281430F}" type="presOf" srcId="{1BC640AA-CD7A-4AD8-8AB4-CFBC49E2D801}" destId="{92FF46B8-C46C-4716-AE33-D2E4FFD77A66}" srcOrd="0" destOrd="0" presId="urn:microsoft.com/office/officeart/2005/8/layout/hierarchy4"/>
    <dgm:cxn modelId="{AA46E645-FC59-4A33-8371-158055CCB3BE}" srcId="{6AA46751-FDD5-4249-88A2-5D26D5D138D4}" destId="{65702D4E-EA81-4966-AD47-0D31912BFE7A}" srcOrd="0" destOrd="0" parTransId="{1FF572EF-C610-4218-BE69-14F761DC7D12}" sibTransId="{2826FDB2-6A02-4C9B-9480-E1C0803C6087}"/>
    <dgm:cxn modelId="{53C40346-7CE6-4A52-9FE3-BDD26B624880}" srcId="{BE3F5817-9CE6-490B-B347-22F936C910EF}" destId="{14DB19DA-DECF-4B48-A8C4-29DE9EB50B2C}" srcOrd="1" destOrd="0" parTransId="{323520EC-4BC7-4672-878B-27C07D386B55}" sibTransId="{4A209DCC-50CA-4D39-B362-0E0C895CC410}"/>
    <dgm:cxn modelId="{94661367-92FA-4E32-A29E-64D2BD7EF625}" type="presOf" srcId="{066CF750-6FFC-464A-93DC-A9082B0B3BA9}" destId="{053CB0F4-7F5E-455B-B80A-AC036064C5A7}" srcOrd="0" destOrd="0" presId="urn:microsoft.com/office/officeart/2005/8/layout/hierarchy4"/>
    <dgm:cxn modelId="{BEFB5E47-9075-475D-9D15-5867718F5CE2}" srcId="{1DA68204-4DE6-42E2-8823-E7D1474BEB18}" destId="{D70DC63D-5539-4FFC-9EE4-8D5E319A16DC}" srcOrd="0" destOrd="0" parTransId="{898DB134-BFD3-4202-9151-69485CD2BD02}" sibTransId="{08E3CE67-8B11-4F58-87D2-4CDAEA5C03AB}"/>
    <dgm:cxn modelId="{03125F67-5741-4093-ACE0-152F966290F4}" srcId="{416EACF6-7A0A-4249-8768-113FADC50E72}" destId="{E2F728ED-81AF-4400-A9F2-316419D7FDF4}" srcOrd="0" destOrd="0" parTransId="{762BC69A-5735-49BB-82FC-257C8E9C05CA}" sibTransId="{51C92847-E653-4670-B6D0-561076A556BD}"/>
    <dgm:cxn modelId="{65EE9267-70C9-4257-A8A5-7BEA8BE7C875}" srcId="{11B86B45-FCD6-43F4-84AC-E6C0EE8C411D}" destId="{EC9AD33E-B971-4ED1-992B-47778A396C46}" srcOrd="0" destOrd="0" parTransId="{EC2A37F7-BF8E-4718-B703-A732CED99D35}" sibTransId="{610FE95E-046C-406C-9C22-198B51A13F8F}"/>
    <dgm:cxn modelId="{55A6B847-4CE3-4D30-BD95-A76D18A79658}" srcId="{E41C930C-0897-4122-AC3C-C792D0292B12}" destId="{41C5BB62-F038-4BFE-A1FE-9BA83BD26DDE}" srcOrd="1" destOrd="0" parTransId="{3FF9CD32-4506-4DD7-8852-EDE6F4A470F5}" sibTransId="{09AE35D0-35D8-47D0-9253-2F81486D2313}"/>
    <dgm:cxn modelId="{310C2648-AFE2-4DD1-8138-22C045D984A8}" srcId="{63A4DF12-61B0-41A4-9C85-0AC519EE7431}" destId="{2D2B9FE8-4D9A-4885-B125-28488E988D4F}" srcOrd="0" destOrd="0" parTransId="{762D90D5-3376-44E4-8B38-506A6254631F}" sibTransId="{87AEFF46-01CE-4BDD-99E3-7C1C0502BCAF}"/>
    <dgm:cxn modelId="{12479F48-DDF5-48C2-86C6-077A39858D20}" srcId="{1F17029C-B5E2-408C-A2F4-8D39AC3E6EBC}" destId="{B2A57F0A-F96B-4C64-AFD8-50150ADB4666}" srcOrd="0" destOrd="0" parTransId="{EE1FBC14-F5EB-49A7-8559-E69C2E1B60DB}" sibTransId="{7549D8D3-FC3B-4E20-BD93-D15F37F6752A}"/>
    <dgm:cxn modelId="{7F2DC548-12AD-462A-ACCF-10140C645BF3}" type="presOf" srcId="{889B3449-70A0-4994-9D27-875AC3E5F9C5}" destId="{7E2ABEE7-200D-42EC-925A-BE10F7AB964C}" srcOrd="0" destOrd="0" presId="urn:microsoft.com/office/officeart/2005/8/layout/hierarchy4"/>
    <dgm:cxn modelId="{CD8A4969-B86F-48BA-A71F-E6B2C00F1164}" srcId="{E5EB8993-4E46-47C8-A8BA-120C92096E57}" destId="{F44BE967-C585-4B47-A706-85B3C6E27435}" srcOrd="0" destOrd="0" parTransId="{566D975B-0E0D-4B14-9636-3E64FC091D44}" sibTransId="{8F46A21D-C9CD-4D53-8A6F-5F0FA7B1AD71}"/>
    <dgm:cxn modelId="{5574C569-A9AF-4535-9A92-A6A830614FB1}" srcId="{2A55195D-4209-493A-BD04-A9D2884833AD}" destId="{F6DCCDFE-A92E-45D5-BBEE-2683AAEAB439}" srcOrd="0" destOrd="0" parTransId="{5A423879-BA4C-4D82-B111-C5AF5ACAC11F}" sibTransId="{96CFB421-FDA1-4849-8F34-60CB4EE6A208}"/>
    <dgm:cxn modelId="{B822DD49-1FE1-44DD-8129-7ECEA1B313B7}" type="presOf" srcId="{CFAE4DB7-75CF-44BA-A732-7A63AAA4E7ED}" destId="{D07F34D7-8DA1-449E-960B-9841B94CD27E}" srcOrd="0" destOrd="0" presId="urn:microsoft.com/office/officeart/2005/8/layout/hierarchy4"/>
    <dgm:cxn modelId="{FA04B64A-EDC7-4C4C-845D-2AC0BFE478DD}" type="presOf" srcId="{7DE490DD-7797-4EC9-89C5-5AD755AD1C4B}" destId="{8F82A3CB-775F-46F6-89A8-7448C4800F02}" srcOrd="0" destOrd="0" presId="urn:microsoft.com/office/officeart/2005/8/layout/hierarchy4"/>
    <dgm:cxn modelId="{C82B164B-FA8C-4377-ABD7-D0081F91CB0E}" type="presOf" srcId="{ABEF030A-CB45-440B-959F-179FD5FD8412}" destId="{475D04DA-1A76-4232-B4D7-B30957E9B773}" srcOrd="0" destOrd="0" presId="urn:microsoft.com/office/officeart/2005/8/layout/hierarchy4"/>
    <dgm:cxn modelId="{83C82C6B-301D-49DB-A090-0F264154890B}" srcId="{9B6E434F-B186-4680-9EE0-6F521F9235DC}" destId="{A1EE16DC-131B-4764-8065-5A14E6FE4038}" srcOrd="8" destOrd="0" parTransId="{AC5D1351-8657-486A-8708-08D96C9ECEB4}" sibTransId="{CB20CB32-EBB5-491B-9241-6577865CB9CD}"/>
    <dgm:cxn modelId="{6871844B-867B-46C6-9724-2364A6E053F1}" type="presOf" srcId="{35B70B55-AE6D-4939-AEE4-9F5EFFF4547F}" destId="{3C34710E-A532-4616-BCC6-F39ED9662E54}" srcOrd="0" destOrd="0" presId="urn:microsoft.com/office/officeart/2005/8/layout/hierarchy4"/>
    <dgm:cxn modelId="{674BF94B-E235-453A-9BCE-B9F61FAF753C}" type="presOf" srcId="{367DD900-699B-4513-9664-E22075F82CEA}" destId="{D478EEA0-7375-45D9-A83F-6B817525FA7C}" srcOrd="0" destOrd="0" presId="urn:microsoft.com/office/officeart/2005/8/layout/hierarchy4"/>
    <dgm:cxn modelId="{674D746C-EDF9-48FD-BE75-9F8139019522}" type="presOf" srcId="{B1F3CE31-B327-4E87-BBFF-A42564F594D0}" destId="{09534627-7FC4-4E52-BCB6-3865C5DC3A4C}" srcOrd="0" destOrd="0" presId="urn:microsoft.com/office/officeart/2005/8/layout/hierarchy4"/>
    <dgm:cxn modelId="{6EFD9D6C-9349-4341-8B4C-411002492683}" srcId="{143D8C10-2FC4-4347-8004-AD653B411BD8}" destId="{F55BAED7-CE7C-44A5-B7E5-675C4030ACA5}" srcOrd="0" destOrd="0" parTransId="{1F5DA316-B054-4EA0-A590-5FC20861C43B}" sibTransId="{E976B360-6F15-456B-A86F-21B8B34C9140}"/>
    <dgm:cxn modelId="{B5A23A4D-E553-4138-AE51-B26F944E364B}" type="presOf" srcId="{51A5AEAB-E2B2-4E05-BDB2-1DA39A384D97}" destId="{A8475B41-D966-46CF-9F55-AAFCEBF6917E}" srcOrd="0" destOrd="0" presId="urn:microsoft.com/office/officeart/2005/8/layout/hierarchy4"/>
    <dgm:cxn modelId="{73E6934D-8192-4F3E-BD32-A78DD2787A30}" srcId="{368810AD-2A45-47A0-A560-AE5A62445D03}" destId="{1F17029C-B5E2-408C-A2F4-8D39AC3E6EBC}" srcOrd="0" destOrd="0" parTransId="{C846C0C1-C36D-4007-AC71-6879F3F4718E}" sibTransId="{FD83EFEC-65E5-4826-833C-772244F4EE1F}"/>
    <dgm:cxn modelId="{E2F9C24E-0BBC-4DE0-8AF9-3911755A3279}" type="presOf" srcId="{CBFA6970-92A0-46A2-8017-54E5B7A5786C}" destId="{0947355F-FFFB-4872-BEB6-0AAC0EA96766}" srcOrd="0" destOrd="0" presId="urn:microsoft.com/office/officeart/2005/8/layout/hierarchy4"/>
    <dgm:cxn modelId="{3F67104F-35D0-46DE-9130-AEE39C4E344D}" srcId="{609A207B-4D09-407A-AB5B-E2BCE60D0EF4}" destId="{55BE0CE2-3282-4BBB-BAF8-B7A991EF8C9C}" srcOrd="0" destOrd="0" parTransId="{EBA43C40-0854-49FC-AAD6-7539A2CE3663}" sibTransId="{38702374-D9D7-4A70-BC75-F952667DEC87}"/>
    <dgm:cxn modelId="{11E2204F-6A8A-467E-9212-4F4D3D9997B1}" type="presOf" srcId="{2233A180-0506-492B-B56B-12FE41E0E7B8}" destId="{4FC4D605-9A65-45A3-80DF-1E5C6D41C856}" srcOrd="0" destOrd="0" presId="urn:microsoft.com/office/officeart/2005/8/layout/hierarchy4"/>
    <dgm:cxn modelId="{A3485A4F-F7BE-4E22-AB96-C9EC12C54643}" srcId="{E7EF2823-CE87-4FE5-9BD4-01C4FF752541}" destId="{05DD8343-AEE6-47E6-B31A-E59411FFC9BD}" srcOrd="0" destOrd="0" parTransId="{C0E99314-9B65-4D42-B75E-6538F16971E8}" sibTransId="{CC47E94B-41F9-4474-BECF-B9E2C4ED1599}"/>
    <dgm:cxn modelId="{098A4050-DA1D-46CA-A4CF-7619FCC92D8F}" srcId="{3A3992AB-E5ED-4C22-B735-78152FDE8D22}" destId="{9A78D436-6819-478C-BF87-2B4A384B935A}" srcOrd="0" destOrd="0" parTransId="{E0CBC604-564D-40A7-8081-9A18119E2433}" sibTransId="{00AAF25D-0BA1-4F3E-A2EF-B496C85A49F7}"/>
    <dgm:cxn modelId="{BBE77A70-AF5D-45C3-A157-8A48D9D152DB}" srcId="{41C5BB62-F038-4BFE-A1FE-9BA83BD26DDE}" destId="{C684688A-141D-4AA2-9150-7CB9084E8EAF}" srcOrd="0" destOrd="0" parTransId="{24BAA2BD-5336-41FA-B6FC-211144010760}" sibTransId="{FC4AD788-31E6-494D-ABC4-74E420BFD7FD}"/>
    <dgm:cxn modelId="{B31B7E70-07A9-4EFB-BE75-034934693B7B}" type="presOf" srcId="{030EEEE5-DA8C-493C-BD0F-1DE173479241}" destId="{B9AA8FD1-3DA2-46A9-B1BB-8659F80B0299}" srcOrd="0" destOrd="0" presId="urn:microsoft.com/office/officeart/2005/8/layout/hierarchy4"/>
    <dgm:cxn modelId="{8CB47E50-0DED-4592-921A-33ED2BAFBD4A}" srcId="{131C2F68-1D88-483F-A809-4DF6FD014D63}" destId="{2A55195D-4209-493A-BD04-A9D2884833AD}" srcOrd="0" destOrd="0" parTransId="{C83B89EE-6DD3-43E4-AE0E-028FA7DAD013}" sibTransId="{CA04263A-CB16-4134-B155-3FC7807DF29B}"/>
    <dgm:cxn modelId="{69E99450-FA1C-4FCB-A4BD-109F19C2F3A0}" type="presOf" srcId="{F7F0636F-26F3-49EA-AC47-75513D77A115}" destId="{1D1638DA-1899-43C1-B500-4CD3BB1A0EAF}" srcOrd="0" destOrd="0" presId="urn:microsoft.com/office/officeart/2005/8/layout/hierarchy4"/>
    <dgm:cxn modelId="{ABE16C71-B3FF-48CD-9B29-7A09B2B4B8BD}" srcId="{6E30EA36-5E74-4A77-B1E8-F3FF0D21914C}" destId="{1263A7B3-0C7B-44FA-BB0C-3938478FEB49}" srcOrd="1" destOrd="0" parTransId="{19A73403-2CAF-4698-8535-FC8629947F12}" sibTransId="{8BAD1457-F109-47A0-90E3-EDBDF8871395}"/>
    <dgm:cxn modelId="{6C1D8E71-99D5-4EAE-8873-974ABA0218B4}" type="presOf" srcId="{6EFDE0B7-2BE8-4EDD-AF49-FD9BD93B8607}" destId="{24892872-626F-4982-B1B9-43C8B3319556}" srcOrd="0" destOrd="0" presId="urn:microsoft.com/office/officeart/2005/8/layout/hierarchy4"/>
    <dgm:cxn modelId="{60188F51-D37D-4C49-8551-9F8A3EF7CD18}" srcId="{EC9AD33E-B971-4ED1-992B-47778A396C46}" destId="{ABBCCEA0-9B01-4A90-B482-1EEC567F07B2}" srcOrd="0" destOrd="0" parTransId="{BE24A606-AC4B-4B76-A038-B24EAA3B566C}" sibTransId="{701BE699-0B29-483B-9E18-6BC05BBF6F75}"/>
    <dgm:cxn modelId="{77619971-31D6-4AB9-8C44-B0DB5EE2595C}" srcId="{030EEEE5-DA8C-493C-BD0F-1DE173479241}" destId="{5D06DFA5-BC70-41E4-AC2B-BFC28DFC773F}" srcOrd="0" destOrd="0" parTransId="{B0D31F6D-DDD5-40BC-A550-53127D326272}" sibTransId="{645A7D73-ACC6-4350-A274-8652348363A1}"/>
    <dgm:cxn modelId="{09C3A871-8AEF-464F-A9FA-37985DFD6B2A}" srcId="{E772C669-D306-4FA9-89FF-D3DC073E3F61}" destId="{368810AD-2A45-47A0-A560-AE5A62445D03}" srcOrd="0" destOrd="0" parTransId="{C3B6A4E4-92A0-4BF7-91EE-7F59EB529ACD}" sibTransId="{0F4D9AE2-2D14-4487-A281-63A13CF735E2}"/>
    <dgm:cxn modelId="{242AA972-3F37-4CB3-B151-DE57649FA5D6}" type="presOf" srcId="{5E023BDA-5C7F-47BB-8C2D-1B9F91875F32}" destId="{9DBC0927-E7F2-4E91-878B-F91DE0D1C80F}" srcOrd="0" destOrd="0" presId="urn:microsoft.com/office/officeart/2005/8/layout/hierarchy4"/>
    <dgm:cxn modelId="{36772453-178C-4ACE-8F9C-06FA1FFD2B6D}" srcId="{F6DCCDFE-A92E-45D5-BBEE-2683AAEAB439}" destId="{DF831458-F621-40E5-B6EB-B6886223B02F}" srcOrd="0" destOrd="0" parTransId="{8E4F18B5-E915-49A2-9423-4D58C8294062}" sibTransId="{B830DBD9-6DD1-48F9-8732-AC5E666F0ECA}"/>
    <dgm:cxn modelId="{5CBB3873-79C7-4483-B015-7778A827B622}" srcId="{1263A7B3-0C7B-44FA-BB0C-3938478FEB49}" destId="{2233A180-0506-492B-B56B-12FE41E0E7B8}" srcOrd="0" destOrd="0" parTransId="{733DFA06-9244-4AC7-860A-A2963B41C68E}" sibTransId="{6B71AB6B-9488-4260-B15F-7B19CC24F38D}"/>
    <dgm:cxn modelId="{BACC2B54-C1FA-481C-99DD-10A757FC8653}" srcId="{05DD8343-AEE6-47E6-B31A-E59411FFC9BD}" destId="{4D0DDF3B-E0E8-4A97-B3E4-6B81CF1C7DDE}" srcOrd="0" destOrd="0" parTransId="{A06731C2-43EB-4E60-9139-C7B7F09A4B58}" sibTransId="{6708AAE3-42F4-473A-96FB-995BE2D1F056}"/>
    <dgm:cxn modelId="{E3CF3374-A710-45FB-A346-8AC286711F37}" srcId="{48602813-7120-4478-81E1-D762D82E9377}" destId="{C6EEA002-35AB-4857-B64A-D6F3EE07DD20}" srcOrd="0" destOrd="0" parTransId="{2E0CDC45-5730-449E-AC9E-6F611677B753}" sibTransId="{65977CCC-CE90-4C8D-80E1-995271A9727D}"/>
    <dgm:cxn modelId="{F772C274-B6A9-41C0-B9E1-65DDB634FED6}" srcId="{B9E59063-F198-4858-A95B-A0E1E3945441}" destId="{E7EF2823-CE87-4FE5-9BD4-01C4FF752541}" srcOrd="0" destOrd="0" parTransId="{DE89E91A-B03F-4843-8A46-F80817BCFF73}" sibTransId="{57C98C3C-FB3A-43C9-97C7-FC7FA0DAC92F}"/>
    <dgm:cxn modelId="{81B19455-CB69-4AFA-A639-AE638A923B2E}" srcId="{55BE0CE2-3282-4BBB-BAF8-B7A991EF8C9C}" destId="{9B6E434F-B186-4680-9EE0-6F521F9235DC}" srcOrd="0" destOrd="0" parTransId="{56D5D8E3-4B21-4EEB-8738-3BC7B941D632}" sibTransId="{B9932C73-0063-4AF2-824C-2CC582049422}"/>
    <dgm:cxn modelId="{5C344956-270C-4A2A-8122-E9F7375F9990}" srcId="{14DB19DA-DECF-4B48-A8C4-29DE9EB50B2C}" destId="{1F9CDBAC-4748-4A82-9DC4-999F365B3C86}" srcOrd="0" destOrd="0" parTransId="{A3DBB5E1-38D5-4F9C-AD79-56F278F985B1}" sibTransId="{1B7F0178-3E30-4D22-83E0-3B778FE33771}"/>
    <dgm:cxn modelId="{A7006F76-7F71-4CBD-84CA-68FE573A45AA}" type="presOf" srcId="{721F62D5-A92C-4613-A77B-91712A96ACFF}" destId="{76B58A89-7B02-4448-B47A-828833622BCC}" srcOrd="0" destOrd="0" presId="urn:microsoft.com/office/officeart/2005/8/layout/hierarchy4"/>
    <dgm:cxn modelId="{59F6BE57-DDA9-47F6-A8D7-B162C9032876}" type="presOf" srcId="{6601EEB2-5B0D-469A-B2AF-C64208C0E084}" destId="{D61CB5F0-2A73-4E70-81E2-81ACCEE5CE97}" srcOrd="0" destOrd="0" presId="urn:microsoft.com/office/officeart/2005/8/layout/hierarchy4"/>
    <dgm:cxn modelId="{AB356C58-DD54-4ADF-ADBA-7A5E4D4C312C}" srcId="{F0A74CD8-F273-4BAF-9C2A-83D39BC41D14}" destId="{4D2A60C3-1395-448F-AEE1-8B38DD2E0B9C}" srcOrd="1" destOrd="0" parTransId="{847F5CF8-9245-499D-BB99-539350ECDA79}" sibTransId="{8CA1034C-54D0-4C0D-91FD-E05F4C15D43A}"/>
    <dgm:cxn modelId="{3414A658-2388-4BD0-8D08-010D741F02B1}" srcId="{122B62D6-BE0C-490C-BB21-801100BFC645}" destId="{B073D8B5-9CB7-4C0D-9DD3-D1BBC54FAD7F}" srcOrd="0" destOrd="0" parTransId="{40FF6F65-DEEA-4BEA-A7FB-79B33DC83284}" sibTransId="{855F3F19-7DE9-492F-9F00-2F29AA59384A}"/>
    <dgm:cxn modelId="{B5D1B978-3368-4D13-B4DB-730D8CB1F8D9}" srcId="{9FF3E56A-936C-4690-A299-2E5D60C1E45D}" destId="{D6996433-E119-462B-AF14-7FE50E0AEB6D}" srcOrd="1" destOrd="0" parTransId="{98E49934-31DD-49C2-BC04-4FDA4B9C2A9E}" sibTransId="{74CBBBAA-ABEE-4B96-B90C-0C4F43BA1E3F}"/>
    <dgm:cxn modelId="{95850679-BB14-47EB-936F-013E01AED1DC}" type="presOf" srcId="{F44BE967-C585-4B47-A706-85B3C6E27435}" destId="{CB029341-F3BF-4999-8A5B-F99B970CDC41}" srcOrd="0" destOrd="0" presId="urn:microsoft.com/office/officeart/2005/8/layout/hierarchy4"/>
    <dgm:cxn modelId="{50E29479-5711-4023-9B93-D8DD077981AB}" srcId="{3A3992AB-E5ED-4C22-B735-78152FDE8D22}" destId="{964D8370-C3D2-4298-B1EB-2E3D7ABD857F}" srcOrd="2" destOrd="0" parTransId="{2B0B1459-360A-4745-B340-080BC41447D1}" sibTransId="{E2CC593C-6A35-451E-AAF5-5A89109D2DC6}"/>
    <dgm:cxn modelId="{7B48BD79-7222-4DF0-8201-6E771713516B}" srcId="{5E023BDA-5C7F-47BB-8C2D-1B9F91875F32}" destId="{A528F2DA-040A-4540-9DA9-73C532E075E4}" srcOrd="1" destOrd="0" parTransId="{DF0F8F90-D8BD-495D-AB3B-6B34E9E8F6E1}" sibTransId="{5E80A7D6-7884-4A8B-BE31-6A3E09AEBC64}"/>
    <dgm:cxn modelId="{3D90E259-E8BF-4AE4-B72B-44AAFFB365B7}" srcId="{6E30EA36-5E74-4A77-B1E8-F3FF0D21914C}" destId="{3A3992AB-E5ED-4C22-B735-78152FDE8D22}" srcOrd="0" destOrd="0" parTransId="{495C3E8E-A3A9-4E4B-96C7-7180B52F04EE}" sibTransId="{0DA9C655-799D-47DE-A68B-749BFAE256F7}"/>
    <dgm:cxn modelId="{F99A305A-852B-4FA3-96CA-5B6735F06EF3}" type="presOf" srcId="{B073D8B5-9CB7-4C0D-9DD3-D1BBC54FAD7F}" destId="{C4BD07FE-8EEF-4A5E-8E02-7761B10231A8}" srcOrd="0" destOrd="0" presId="urn:microsoft.com/office/officeart/2005/8/layout/hierarchy4"/>
    <dgm:cxn modelId="{474E397A-1901-4B1D-8979-D571453B336F}" type="presOf" srcId="{826EF941-231F-4FC3-AC8D-9BBDE8CD865E}" destId="{A9711754-EEE8-4BC7-B076-36E88CA54670}" srcOrd="0" destOrd="0" presId="urn:microsoft.com/office/officeart/2005/8/layout/hierarchy4"/>
    <dgm:cxn modelId="{89CEF75A-222A-4B46-8641-CB99E92B9252}" srcId="{A1EE16DC-131B-4764-8065-5A14E6FE4038}" destId="{2436C802-9C3B-47E4-A586-9828F2B6BC9D}" srcOrd="0" destOrd="0" parTransId="{BCCD37AB-3C24-4B58-81AC-1AF440E43ACB}" sibTransId="{2E882D22-29E5-460D-AF5F-FF8DD78747D4}"/>
    <dgm:cxn modelId="{AE9AD27B-8B00-491E-96E7-811189CFD9BC}" srcId="{9A78D436-6819-478C-BF87-2B4A384B935A}" destId="{67F5EE58-594C-4E0B-8482-6A6CC9C9FDB8}" srcOrd="0" destOrd="0" parTransId="{B5D572C6-DDFF-4A91-B464-4A679F8DFE6B}" sibTransId="{C55F6BEC-D85F-494B-AD4E-E1ABEDF5404A}"/>
    <dgm:cxn modelId="{65733C7D-CDEC-4DC7-9178-43BEC240EB4A}" type="presOf" srcId="{248BFB7C-0991-4904-9547-7DAF80AA6450}" destId="{B5C4EEC2-1812-43C4-BC6F-CBFFFC55591A}" srcOrd="0" destOrd="0" presId="urn:microsoft.com/office/officeart/2005/8/layout/hierarchy4"/>
    <dgm:cxn modelId="{C0835A7E-FC65-4937-8775-89109330C979}" srcId="{87C4209A-385D-403A-852F-77C1FF306F07}" destId="{F0A74CD8-F273-4BAF-9C2A-83D39BC41D14}" srcOrd="1" destOrd="0" parTransId="{382138F0-DE01-40DB-AC75-CA6C2DF17730}" sibTransId="{CC5CE5EB-3F10-41D8-B82B-7D541333B5C6}"/>
    <dgm:cxn modelId="{C1227C7F-BF19-45EB-A47A-4E00B992D748}" srcId="{0CFDAF44-E9D1-43A5-804D-FE9EE6EA3155}" destId="{582E4432-2063-46B5-906D-66F367FB728B}" srcOrd="0" destOrd="0" parTransId="{38067252-3586-4A4C-BE30-ACD4FEAD036B}" sibTransId="{3C34F62D-FD1A-489E-A185-1CECFDB0270B}"/>
    <dgm:cxn modelId="{E714B57F-1643-4BE6-9253-08BB7CA242D7}" type="presOf" srcId="{BA7DDB13-64AD-4D2F-A6CE-C3E3A89E0BD6}" destId="{DB1A3A77-AAAF-4E21-B44F-A1AAB6B02D55}" srcOrd="0" destOrd="0" presId="urn:microsoft.com/office/officeart/2005/8/layout/hierarchy4"/>
    <dgm:cxn modelId="{E4253E80-B3B9-41C2-8CBA-F576231670C9}" srcId="{3CB5BEED-B7C0-4E6A-A3D2-7A374FFB4A1A}" destId="{E5EB8993-4E46-47C8-A8BA-120C92096E57}" srcOrd="1" destOrd="0" parTransId="{AE99F34C-CC10-458D-BF8A-28858CCB88AF}" sibTransId="{706F283F-7EAD-4221-A54D-806A4683057A}"/>
    <dgm:cxn modelId="{1AC39580-BFA9-4C9F-83B5-CD3A36F7A3C0}" srcId="{F6DCCDFE-A92E-45D5-BBEE-2683AAEAB439}" destId="{14B185E1-40E2-4019-94D1-395276C062D6}" srcOrd="1" destOrd="0" parTransId="{35C31337-85AA-4E81-B664-F0F0F8E08142}" sibTransId="{1F2CAC8B-48E9-41DF-A030-0149BFC27CC5}"/>
    <dgm:cxn modelId="{E0849B80-869B-404B-A8D4-631DC0665A56}" srcId="{D9FDE704-AA25-43A8-8972-766EE2D14963}" destId="{C51D0D0D-69BF-433F-BC25-656C50AC3F5A}" srcOrd="0" destOrd="0" parTransId="{3A3A948A-D006-465B-AF5E-923A53654180}" sibTransId="{61994C72-601E-4213-937B-935CF95703CB}"/>
    <dgm:cxn modelId="{DB19F680-E676-4AA8-A852-9B5998939EB8}" srcId="{7BB47DD2-9E79-4918-9D2C-1806520FD604}" destId="{83C4563E-F2DC-4A19-8E62-68A61CDD1145}" srcOrd="0" destOrd="0" parTransId="{6A8B80C4-4735-461F-87BE-B273BF547595}" sibTransId="{BBE76729-9258-483D-9E69-193BC5F80DA3}"/>
    <dgm:cxn modelId="{017E8581-BE65-40DA-8D94-7A63FB37E013}" type="presOf" srcId="{B2A57F0A-F96B-4C64-AFD8-50150ADB4666}" destId="{A81C879F-22CB-4572-805C-36C31E2C027C}" srcOrd="0" destOrd="0" presId="urn:microsoft.com/office/officeart/2005/8/layout/hierarchy4"/>
    <dgm:cxn modelId="{3CF6A981-3E56-4E03-86FE-3635404ACF7C}" type="presOf" srcId="{DD1493A8-4343-4F70-B6FE-5A4331085C56}" destId="{7BEB3F59-0306-4378-ADE6-21941393A2D3}" srcOrd="0" destOrd="0" presId="urn:microsoft.com/office/officeart/2005/8/layout/hierarchy4"/>
    <dgm:cxn modelId="{AF2A3D82-A33A-4306-82D6-F6E0BB5C6833}" type="presOf" srcId="{097D1C3F-A7BF-4538-9DFD-F8965C123CFD}" destId="{989D2BE3-C93F-4166-9971-E832D4580917}" srcOrd="0" destOrd="0" presId="urn:microsoft.com/office/officeart/2005/8/layout/hierarchy4"/>
    <dgm:cxn modelId="{B04CCA86-9E6A-475E-9690-9507921E1B29}" srcId="{BAE66D2D-9745-44CC-A40C-32759F30D724}" destId="{248BFB7C-0991-4904-9547-7DAF80AA6450}" srcOrd="0" destOrd="0" parTransId="{418DDBDA-E8F9-46A9-A1C4-742956DD1509}" sibTransId="{318FB21F-D3A7-4B92-B15B-7C22CF607328}"/>
    <dgm:cxn modelId="{E77CD886-572D-4AE1-92F5-53E043168F29}" srcId="{2D2B9FE8-4D9A-4885-B125-28488E988D4F}" destId="{1BC640AA-CD7A-4AD8-8AB4-CFBC49E2D801}" srcOrd="0" destOrd="0" parTransId="{4E8C6F6E-54E9-4C92-B927-FD2D6BBF1952}" sibTransId="{75DE47F0-682D-426E-AF27-0D73719415D7}"/>
    <dgm:cxn modelId="{F7A95E87-21E2-43C3-84D9-B8647F9AD9EE}" type="presOf" srcId="{416EACF6-7A0A-4249-8768-113FADC50E72}" destId="{84AB1852-E474-46F2-8D29-DA0051F938F9}" srcOrd="0" destOrd="0" presId="urn:microsoft.com/office/officeart/2005/8/layout/hierarchy4"/>
    <dgm:cxn modelId="{015F1588-DFF3-4A42-83E8-46418BD85669}" type="presOf" srcId="{1263A7B3-0C7B-44FA-BB0C-3938478FEB49}" destId="{41B5F34E-AEF5-4017-853B-43D4ED0BAE8B}" srcOrd="0" destOrd="0" presId="urn:microsoft.com/office/officeart/2005/8/layout/hierarchy4"/>
    <dgm:cxn modelId="{033F8388-25E6-4BE3-AF6F-34961EEF4711}" type="presOf" srcId="{E7EF2823-CE87-4FE5-9BD4-01C4FF752541}" destId="{9925B338-1A92-4C07-9863-A9916FCEB04B}" srcOrd="0" destOrd="0" presId="urn:microsoft.com/office/officeart/2005/8/layout/hierarchy4"/>
    <dgm:cxn modelId="{156FDA88-9717-44F6-8A4E-11C092239AB3}" srcId="{55BE0CE2-3282-4BBB-BAF8-B7A991EF8C9C}" destId="{041E3350-B484-4ED0-BA8E-927951ECF94D}" srcOrd="4" destOrd="0" parTransId="{EB9A9587-4C43-4D05-979D-823FDF41F466}" sibTransId="{140E67A3-A757-4272-946E-060BE2EC8774}"/>
    <dgm:cxn modelId="{74AD8589-50B5-4227-9F56-DF974311F4F5}" srcId="{9FF3E56A-936C-4690-A299-2E5D60C1E45D}" destId="{E08A85F5-B46A-4A8B-9C0F-BB9CB31B9BC1}" srcOrd="0" destOrd="0" parTransId="{1D2D9C59-60FF-430F-97E2-37E59F2BCA76}" sibTransId="{C8D4B843-5CC4-45D0-9120-133401F8C2E9}"/>
    <dgm:cxn modelId="{58BDB189-3BA6-4CA9-B489-4D9EA4D45B93}" srcId="{C9960C98-D968-4FB1-80BC-2B9D7A259806}" destId="{4F9AA915-F5D4-475F-AF66-669E3B28C7FB}" srcOrd="0" destOrd="0" parTransId="{B29DA97B-2872-4FA8-9CD2-B810F8A7A076}" sibTransId="{AEF376E6-335A-4FD7-BE7D-B4767717F5AA}"/>
    <dgm:cxn modelId="{FAB7978A-A35A-4B2F-BD48-86DE3B5A5D59}" srcId="{63A4DF12-61B0-41A4-9C85-0AC519EE7431}" destId="{787FE6B7-8EA8-411F-9E85-68CC801F7B8C}" srcOrd="1" destOrd="0" parTransId="{292B0FB2-B7B3-43FE-80F5-9B6C3D0CF30B}" sibTransId="{227F0BFF-F267-4B74-A0F1-814BA2F3D380}"/>
    <dgm:cxn modelId="{7A321E8C-708A-4066-94B9-41DB4472E6A0}" type="presOf" srcId="{3CB5BEED-B7C0-4E6A-A3D2-7A374FFB4A1A}" destId="{3B82F5D5-6ADA-48A8-B566-97C0295E8394}" srcOrd="0" destOrd="0" presId="urn:microsoft.com/office/officeart/2005/8/layout/hierarchy4"/>
    <dgm:cxn modelId="{8C15698D-1F61-4DF3-86A5-F314963B99B9}" srcId="{9B6E434F-B186-4680-9EE0-6F521F9235DC}" destId="{E772C669-D306-4FA9-89FF-D3DC073E3F61}" srcOrd="3" destOrd="0" parTransId="{3FF18A5E-FD89-497F-A1F1-929DF1A89191}" sibTransId="{66328B5A-CA3F-430D-96A7-D9EC44F56C6F}"/>
    <dgm:cxn modelId="{1026288E-545F-4258-871C-11A6F9B77D85}" srcId="{540B3F80-1583-4BC6-A0D7-EA86120EFD24}" destId="{6601EEB2-5B0D-469A-B2AF-C64208C0E084}" srcOrd="0" destOrd="0" parTransId="{CA65394B-5DA3-47E1-A8FF-220EDC5B21DB}" sibTransId="{335CAB7D-1B4F-4217-95E6-32A2EEA0533E}"/>
    <dgm:cxn modelId="{874CFF8E-0007-47D5-8762-0FC423D72A00}" srcId="{55BE0CE2-3282-4BBB-BAF8-B7A991EF8C9C}" destId="{122B62D6-BE0C-490C-BB21-801100BFC645}" srcOrd="3" destOrd="0" parTransId="{08940628-467B-4C98-A840-58E039EC3BF8}" sibTransId="{8C19C3D8-E735-4BB5-BE42-93C867DBE5B7}"/>
    <dgm:cxn modelId="{02BF038F-E6A5-4316-B538-DD4725204386}" type="presOf" srcId="{11B86B45-FCD6-43F4-84AC-E6C0EE8C411D}" destId="{D05F2564-BF15-4355-857A-6930EA241091}" srcOrd="0" destOrd="0" presId="urn:microsoft.com/office/officeart/2005/8/layout/hierarchy4"/>
    <dgm:cxn modelId="{2DA6FC8F-7D79-4855-BD58-0E78F3B54B5D}" srcId="{05B53918-F1FE-4F12-AA89-C2AFB57A78D1}" destId="{98E33F07-C74B-47DD-99BF-AF492C40274B}" srcOrd="0" destOrd="0" parTransId="{3B44B458-DBF3-4ECF-848F-A11EE08AC227}" sibTransId="{7C7F53D0-5870-405A-A9F8-03E4F824FDB2}"/>
    <dgm:cxn modelId="{B69ED592-5882-4888-A7FA-7F79B29083B2}" type="presOf" srcId="{368810AD-2A45-47A0-A560-AE5A62445D03}" destId="{63319F7D-63C6-47C8-A34B-FFCAB28AE2B4}" srcOrd="0" destOrd="0" presId="urn:microsoft.com/office/officeart/2005/8/layout/hierarchy4"/>
    <dgm:cxn modelId="{82997095-7261-44FF-964F-DE91733FDD57}" srcId="{D70DC63D-5539-4FFC-9EE4-8D5E319A16DC}" destId="{D70C2955-3EF0-4B1E-BAAE-D9FFB182AE80}" srcOrd="0" destOrd="0" parTransId="{6D53515F-77AA-41BE-99D4-E79284D1E2B2}" sibTransId="{B1633108-30FE-41E6-A555-2300EC25AC70}"/>
    <dgm:cxn modelId="{CFEFC395-75C6-4D09-BD80-FDA9AAFE5AE7}" type="presOf" srcId="{E6B5B0A9-0AF4-4978-B041-B1C623FE651B}" destId="{607EB127-6FE4-4BD8-9ACB-E285B7EA88D9}" srcOrd="0" destOrd="0" presId="urn:microsoft.com/office/officeart/2005/8/layout/hierarchy4"/>
    <dgm:cxn modelId="{FFA3E995-5524-4E41-BE21-195EF5373E46}" type="presOf" srcId="{5D06DFA5-BC70-41E4-AC2B-BFC28DFC773F}" destId="{68C9D86E-AB65-48D0-91EA-4BA2BF032703}" srcOrd="0" destOrd="0" presId="urn:microsoft.com/office/officeart/2005/8/layout/hierarchy4"/>
    <dgm:cxn modelId="{FAF0A498-7CEA-4C2E-B45A-AF8174788BC8}" srcId="{87C4209A-385D-403A-852F-77C1FF306F07}" destId="{D20378DF-3D4B-4C5D-A075-FA8FA0D03C77}" srcOrd="3" destOrd="0" parTransId="{07E92271-5301-40A9-A2F5-078DF678DECF}" sibTransId="{3C79CE9D-17FA-4EE5-A543-D945359E12E4}"/>
    <dgm:cxn modelId="{0046D198-C416-45C9-8171-F084AF42AA65}" type="presOf" srcId="{1A650237-EFDD-4409-ACE5-526526C471B2}" destId="{1D866D7A-D14F-4794-8EF2-39C5E99AF5FF}" srcOrd="0" destOrd="0" presId="urn:microsoft.com/office/officeart/2005/8/layout/hierarchy4"/>
    <dgm:cxn modelId="{1AD23499-B5CC-4420-8BD0-5D4E72C1B6B3}" srcId="{826EF941-231F-4FC3-AC8D-9BBDE8CD865E}" destId="{684DAC24-D242-4A5F-A09C-0764C24C4EED}" srcOrd="1" destOrd="0" parTransId="{3EE2C133-370B-43FA-B5D7-0FE9A3B72D7A}" sibTransId="{1B80F67C-B945-4376-881A-6120A40E71DA}"/>
    <dgm:cxn modelId="{EDF1DF99-12FE-46A6-88C8-AF3853622F9E}" srcId="{696A1220-0D46-498D-87DC-8908012A0193}" destId="{DD5F0E08-A4A9-42E8-812D-9C7438AC4F13}" srcOrd="0" destOrd="0" parTransId="{BE670A3C-CDF7-47E7-B15D-8F769AB5A030}" sibTransId="{6FA0FC11-81B1-4274-8DFD-C3436A91D60E}"/>
    <dgm:cxn modelId="{F115059A-EBC4-4A2D-B2FA-420632706FF9}" type="presOf" srcId="{3A3992AB-E5ED-4C22-B735-78152FDE8D22}" destId="{3C4B6D89-59DD-4747-88D4-B08BA922685B}" srcOrd="0" destOrd="0" presId="urn:microsoft.com/office/officeart/2005/8/layout/hierarchy4"/>
    <dgm:cxn modelId="{BD30929C-78A8-433E-BF21-674EFD62C3B4}" type="presOf" srcId="{C51D0D0D-69BF-433F-BC25-656C50AC3F5A}" destId="{F222E457-665C-4B84-ADD0-E9E346EFEF35}" srcOrd="0" destOrd="0" presId="urn:microsoft.com/office/officeart/2005/8/layout/hierarchy4"/>
    <dgm:cxn modelId="{28A8AE9C-99A9-422C-B337-35E062F9245C}" srcId="{9B6E434F-B186-4680-9EE0-6F521F9235DC}" destId="{1570B98C-88D9-4161-8028-D0F96B644C86}" srcOrd="5" destOrd="0" parTransId="{1A5989D5-5EFB-4A7C-9464-E41135800E1D}" sibTransId="{D537D3DF-236C-4A00-98E5-F8A813CA5F35}"/>
    <dgm:cxn modelId="{1032899D-7E48-414B-8520-69A412B9959D}" type="presOf" srcId="{AA4B0FB1-9AED-4815-863A-E0CAABAFED44}" destId="{36CE791D-2383-4F51-9461-F47F5AF7EDFD}" srcOrd="0" destOrd="0" presId="urn:microsoft.com/office/officeart/2005/8/layout/hierarchy4"/>
    <dgm:cxn modelId="{6803479F-A3EE-4D9D-B77C-C7C960830CC2}" srcId="{F55BAED7-CE7C-44A5-B7E5-675C4030ACA5}" destId="{864B090D-481F-45E5-9ECC-209173229805}" srcOrd="0" destOrd="0" parTransId="{227F8316-AF82-49C3-B378-A28DC8C726FA}" sibTransId="{FA8F8A86-3F64-428D-A9D7-6A7853397D92}"/>
    <dgm:cxn modelId="{610E46A0-95EF-4BF3-8C5C-99A9989430D3}" type="presOf" srcId="{6F34C088-6CB5-47D3-989D-1D656ED22C08}" destId="{84D791DA-7C67-4A03-828E-F4117E03542B}" srcOrd="0" destOrd="0" presId="urn:microsoft.com/office/officeart/2005/8/layout/hierarchy4"/>
    <dgm:cxn modelId="{3A90C8A0-EB5C-4447-B00A-8AAE09E9D0CA}" type="presOf" srcId="{1570B98C-88D9-4161-8028-D0F96B644C86}" destId="{5DE8D95D-424D-4E2A-9826-C17C66823E2B}" srcOrd="0" destOrd="0" presId="urn:microsoft.com/office/officeart/2005/8/layout/hierarchy4"/>
    <dgm:cxn modelId="{77AB3EA1-9402-468B-B2F0-06D066D08C3E}" type="presOf" srcId="{D70C2955-3EF0-4B1E-BAAE-D9FFB182AE80}" destId="{058ADE86-6E3C-4716-A51E-73E485FA9CBE}" srcOrd="0" destOrd="0" presId="urn:microsoft.com/office/officeart/2005/8/layout/hierarchy4"/>
    <dgm:cxn modelId="{3217FBA1-3286-44D6-8267-60A9A0FFC1F4}" srcId="{11B86B45-FCD6-43F4-84AC-E6C0EE8C411D}" destId="{B9E59063-F198-4858-A95B-A0E1E3945441}" srcOrd="2" destOrd="0" parTransId="{C523557E-5051-4766-9991-858C9995C0B8}" sibTransId="{45DC61F5-6911-4EAF-875C-389A80BEA9CC}"/>
    <dgm:cxn modelId="{B4211FA2-BCF2-4341-8FAA-D5345301E78C}" type="presOf" srcId="{57AE1DBE-B8C2-4EC1-8537-A105C7FE22A9}" destId="{B9A83D26-6173-4A38-A5AD-5FE04D2EC148}" srcOrd="0" destOrd="0" presId="urn:microsoft.com/office/officeart/2005/8/layout/hierarchy4"/>
    <dgm:cxn modelId="{EF8AA9A3-6780-44B2-B534-E980340DC7C3}" srcId="{889B3449-70A0-4994-9D27-875AC3E5F9C5}" destId="{0531F282-FBD1-4CD6-B27F-E57C13FFABEE}" srcOrd="0" destOrd="0" parTransId="{01F32027-35FA-4422-8030-10AEE48A3EE4}" sibTransId="{8B50C67B-6C26-44A7-A4EA-85510F8733D9}"/>
    <dgm:cxn modelId="{1279DBA3-A825-43A4-B550-036B2290BD3A}" srcId="{F0A74CD8-F273-4BAF-9C2A-83D39BC41D14}" destId="{CD497284-7C3E-4BF1-8607-D95B9F4EAD73}" srcOrd="2" destOrd="0" parTransId="{29D01840-036D-4C9A-9B82-6156166A2C3B}" sibTransId="{60001C68-E631-4CA7-A785-D8C11873CABF}"/>
    <dgm:cxn modelId="{7300DBA5-977A-4847-97A8-6A11785D81CB}" srcId="{5E023BDA-5C7F-47BB-8C2D-1B9F91875F32}" destId="{7C986E7C-D7EF-4196-843F-81A8AA0B6DA1}" srcOrd="2" destOrd="0" parTransId="{31409DD4-C26A-4BC1-B583-F8F2532AC3E4}" sibTransId="{1E2FEA85-D0B8-4E08-8660-9D6364CB6FFC}"/>
    <dgm:cxn modelId="{558C62A7-20F4-4944-A87E-C039EA0E6CA9}" type="presOf" srcId="{BAE66D2D-9745-44CC-A40C-32759F30D724}" destId="{78561095-19CB-4C60-B46F-3379DD6F5828}" srcOrd="0" destOrd="0" presId="urn:microsoft.com/office/officeart/2005/8/layout/hierarchy4"/>
    <dgm:cxn modelId="{914503A8-92BF-4880-BBCF-7610FF444CCC}" srcId="{9B6E434F-B186-4680-9EE0-6F521F9235DC}" destId="{6F34C088-6CB5-47D3-989D-1D656ED22C08}" srcOrd="6" destOrd="0" parTransId="{FA29D898-14C0-453C-B747-732F27FCBFEC}" sibTransId="{201F75AA-D61D-45AC-ACCD-E9B69E482739}"/>
    <dgm:cxn modelId="{AA2E5BA8-755B-4249-9D85-8F2EF16F6B2D}" type="presOf" srcId="{D6996433-E119-462B-AF14-7FE50E0AEB6D}" destId="{180A4FBC-B435-453B-9B00-9F4C43F9CB27}" srcOrd="0" destOrd="0" presId="urn:microsoft.com/office/officeart/2005/8/layout/hierarchy4"/>
    <dgm:cxn modelId="{765EE1A8-7496-432C-A792-01A791C0E729}" type="presOf" srcId="{787FE6B7-8EA8-411F-9E85-68CC801F7B8C}" destId="{6C34D92E-0EEA-4427-9F39-C7FEA3161E8A}" srcOrd="0" destOrd="0" presId="urn:microsoft.com/office/officeart/2005/8/layout/hierarchy4"/>
    <dgm:cxn modelId="{551C13A9-A133-4BBF-9E1C-CE9DEFADED7D}" type="presOf" srcId="{63A4DF12-61B0-41A4-9C85-0AC519EE7431}" destId="{6E685DEC-F567-495A-8B78-95885B5D5A78}" srcOrd="0" destOrd="0" presId="urn:microsoft.com/office/officeart/2005/8/layout/hierarchy4"/>
    <dgm:cxn modelId="{C54D98A9-B161-46F6-92F1-C590B685695F}" srcId="{E08A85F5-B46A-4A8B-9C0F-BB9CB31B9BC1}" destId="{B7154664-5BA3-4B87-BFF7-8CC5DF8175C8}" srcOrd="0" destOrd="0" parTransId="{DF3AD30E-C6E0-4F76-BE68-68DDB46A55BB}" sibTransId="{85988A67-7D9C-48C8-B770-779000F7A5CD}"/>
    <dgm:cxn modelId="{542CCEA9-3B81-4331-B1A1-1C685AE80E83}" srcId="{9B6E434F-B186-4680-9EE0-6F521F9235DC}" destId="{B55BA302-7C27-45AD-A046-C939D8FE00CB}" srcOrd="2" destOrd="0" parTransId="{C6FF84BB-6CC7-4245-90D8-A81066FFF5D5}" sibTransId="{B8E9C7E9-4287-4201-8E8F-DAD94683ABD6}"/>
    <dgm:cxn modelId="{01687EAA-0004-4B1E-99F9-653CBEF1B715}" type="presOf" srcId="{4B89FE2E-8048-475B-9519-D892A1A7C2B8}" destId="{77338C73-029F-4A2E-89ED-DDDFC7D7CE6E}" srcOrd="0" destOrd="0" presId="urn:microsoft.com/office/officeart/2005/8/layout/hierarchy4"/>
    <dgm:cxn modelId="{6A42E4AA-9F2E-484B-8511-D75C02E8F5EE}" srcId="{ABBCCEA0-9B01-4A90-B482-1EEC567F07B2}" destId="{066CF750-6FFC-464A-93DC-A9082B0B3BA9}" srcOrd="0" destOrd="0" parTransId="{2C100F6A-C1BE-4B71-8B1F-BE4CDE972F2D}" sibTransId="{E4BA8F75-9435-4458-A7AC-87223197E838}"/>
    <dgm:cxn modelId="{1279F4AA-7F07-4AF9-AE95-67279DEEE095}" type="presOf" srcId="{B9E59063-F198-4858-A95B-A0E1E3945441}" destId="{7F0859E4-3F9F-4760-A99E-E1EEB2B8BCA4}" srcOrd="0" destOrd="0" presId="urn:microsoft.com/office/officeart/2005/8/layout/hierarchy4"/>
    <dgm:cxn modelId="{FBAD91AB-002A-4CC5-9CA9-779B315C8BF7}" type="presOf" srcId="{1898C4AC-08BB-4110-B6E5-6E1BDBB9A56E}" destId="{D64DE109-FCAC-46D8-8DEB-ECE4FB0F5C2B}" srcOrd="0" destOrd="0" presId="urn:microsoft.com/office/officeart/2005/8/layout/hierarchy4"/>
    <dgm:cxn modelId="{BC62A5AB-078E-46C5-B169-1959B30E1ABF}" srcId="{540B3F80-1583-4BC6-A0D7-EA86120EFD24}" destId="{1A650237-EFDD-4409-ACE5-526526C471B2}" srcOrd="1" destOrd="0" parTransId="{B1AC5160-077F-44C8-9288-9E59D46A1E6F}" sibTransId="{FD8289A7-B867-44F3-8213-82B351F45721}"/>
    <dgm:cxn modelId="{B78368AC-F5ED-4192-9E46-E50B36D0ADBB}" srcId="{74FFEE1E-45DB-4A50-8125-D568FE3EDDC6}" destId="{C97ED7CD-E058-4A0D-BBA6-2CF9C9C1EC23}" srcOrd="0" destOrd="0" parTransId="{2BF5B0C4-C3BD-455F-BDFE-8E861D25D9EE}" sibTransId="{7F3C0D25-1041-476C-837D-7DF93EA28FAA}"/>
    <dgm:cxn modelId="{9C1382AC-A281-4ADD-9406-C90EE97D1AD8}" srcId="{787FE6B7-8EA8-411F-9E85-68CC801F7B8C}" destId="{296FE36D-7156-46E6-BB67-09A0A6673671}" srcOrd="0" destOrd="0" parTransId="{0C859C31-6962-4277-8A4F-8F4F05DB3802}" sibTransId="{9BAEEBA5-9FFE-4C8D-917C-FF64DE4EC737}"/>
    <dgm:cxn modelId="{67F751AD-422E-40BD-8751-592ACCA3F2A6}" srcId="{721F62D5-A92C-4613-A77B-91712A96ACFF}" destId="{760FF792-4202-400B-AE31-E626B057DB65}" srcOrd="0" destOrd="0" parTransId="{DBE875DE-8817-44BD-B7E6-912658FF204F}" sibTransId="{7ABA6588-C12F-414F-8C8E-5037BB310AA5}"/>
    <dgm:cxn modelId="{FF6A8EAD-3EE5-4F75-BAFF-83D6E587D1AF}" type="presOf" srcId="{DF831458-F621-40E5-B6EB-B6886223B02F}" destId="{630FDFE7-FF04-4CCD-9F09-D6A1FEEF2DB4}" srcOrd="0" destOrd="0" presId="urn:microsoft.com/office/officeart/2005/8/layout/hierarchy4"/>
    <dgm:cxn modelId="{D4573EAE-FF96-40EF-BF29-5A2A2152FE22}" srcId="{B55BA302-7C27-45AD-A046-C939D8FE00CB}" destId="{C9960C98-D968-4FB1-80BC-2B9D7A259806}" srcOrd="2" destOrd="0" parTransId="{DBB7EF21-DAD5-413F-871C-D3892A60A604}" sibTransId="{6AB85BB3-9944-4C04-A895-CE2823607C6F}"/>
    <dgm:cxn modelId="{76B27EAF-7907-4BB6-AB7C-6BEAC9CAF9A8}" type="presOf" srcId="{760FF792-4202-400B-AE31-E626B057DB65}" destId="{7DCD0757-4791-4BA6-8A54-B26D99CC996C}" srcOrd="0" destOrd="0" presId="urn:microsoft.com/office/officeart/2005/8/layout/hierarchy4"/>
    <dgm:cxn modelId="{F0F68AAF-6F11-415F-BA9E-E980D535F0E9}" type="presOf" srcId="{B7154664-5BA3-4B87-BFF7-8CC5DF8175C8}" destId="{F1826E2E-4D9E-4555-A988-3E76A6BB8694}" srcOrd="0" destOrd="0" presId="urn:microsoft.com/office/officeart/2005/8/layout/hierarchy4"/>
    <dgm:cxn modelId="{E63A85B0-B50E-4274-92B7-032DFCD938EA}" srcId="{40C82772-5159-4769-8D0E-CD1FC507A4D5}" destId="{EB83901B-E01D-4B82-A841-A67892F1A088}" srcOrd="0" destOrd="0" parTransId="{0C47BF7C-97A1-4CFA-BC00-FFD643A804CD}" sibTransId="{268A5CDE-11DB-4B7A-B55F-FEFDE7B86BCF}"/>
    <dgm:cxn modelId="{BB6475B1-4615-4972-8CC9-6726888BE7B6}" srcId="{F9A72967-117E-42A9-8D43-78E6A6581315}" destId="{408567F0-353C-40E2-B026-259B2CF810F6}" srcOrd="0" destOrd="0" parTransId="{89DD6AAB-A51F-45D7-999F-22E82656E952}" sibTransId="{45268472-B103-4688-98A3-3D4BB65EDADF}"/>
    <dgm:cxn modelId="{E370D3B1-5881-41C2-A585-70ABF7CC2B4B}" type="presOf" srcId="{A528F2DA-040A-4540-9DA9-73C532E075E4}" destId="{46C9F1AF-E9A5-4B37-82F3-8EF66A4CF093}" srcOrd="0" destOrd="0" presId="urn:microsoft.com/office/officeart/2005/8/layout/hierarchy4"/>
    <dgm:cxn modelId="{85E628B2-07B8-4C45-B2C3-A921A6096A08}" srcId="{F0A74CD8-F273-4BAF-9C2A-83D39BC41D14}" destId="{A5786E5B-353A-43C9-BAAD-2CCA4D0D96D6}" srcOrd="0" destOrd="0" parTransId="{CD7F6CAD-C654-4C9B-8E46-3C3673622558}" sibTransId="{2E188109-88D4-47B2-BC65-5557C2C85B06}"/>
    <dgm:cxn modelId="{2FA166B5-4705-4D79-BEBE-8B740566BA66}" type="presOf" srcId="{9B6E434F-B186-4680-9EE0-6F521F9235DC}" destId="{2754DBB2-7734-487C-8361-64A34ECD4CD8}" srcOrd="0" destOrd="0" presId="urn:microsoft.com/office/officeart/2005/8/layout/hierarchy4"/>
    <dgm:cxn modelId="{48277DB5-E97F-4B3F-BA07-195332025D2D}" type="presOf" srcId="{0240CA5D-B88F-4DC4-B6B8-47462F2CBF40}" destId="{9E30E1F5-4EFD-432B-ABDC-6C9CCF08772D}" srcOrd="0" destOrd="0" presId="urn:microsoft.com/office/officeart/2005/8/layout/hierarchy4"/>
    <dgm:cxn modelId="{8A6AEDB5-8CA8-4075-BEF0-D9F2B8799B07}" type="presOf" srcId="{D49C55FA-3F8E-445F-BE27-0BCAA4746EED}" destId="{8260E8C3-E18A-473A-8238-6929DF0C7166}" srcOrd="0" destOrd="0" presId="urn:microsoft.com/office/officeart/2005/8/layout/hierarchy4"/>
    <dgm:cxn modelId="{B17FC2B6-4C75-4F78-B679-58FD71426D0F}" srcId="{E41C930C-0897-4122-AC3C-C792D0292B12}" destId="{24330E36-DAE4-4FCD-A61A-295A719D2523}" srcOrd="0" destOrd="0" parTransId="{8B1ED780-65D5-459B-B515-AB0CEBDB7675}" sibTransId="{FDF8F224-A2ED-4588-B648-E8D2A0A3654E}"/>
    <dgm:cxn modelId="{184442B9-D50C-42D3-98B7-4038AF1E2300}" type="presOf" srcId="{40C82772-5159-4769-8D0E-CD1FC507A4D5}" destId="{FA539555-2F33-4CA4-8118-A222B93362A1}" srcOrd="0" destOrd="0" presId="urn:microsoft.com/office/officeart/2005/8/layout/hierarchy4"/>
    <dgm:cxn modelId="{CBE402BA-A809-4DE6-A2D2-F7AC072A6935}" type="presOf" srcId="{131C2F68-1D88-483F-A809-4DF6FD014D63}" destId="{BB408EBA-AC4D-4D7F-BB2F-AFA818910283}" srcOrd="0" destOrd="0" presId="urn:microsoft.com/office/officeart/2005/8/layout/hierarchy4"/>
    <dgm:cxn modelId="{AEF80FBA-291C-4420-A2C4-5C60F43552A4}" type="presOf" srcId="{A7099366-A42A-4EF6-9527-E65D6775BC4A}" destId="{7F898CEF-4461-4C4C-81E2-51CA763B4224}" srcOrd="0" destOrd="0" presId="urn:microsoft.com/office/officeart/2005/8/layout/hierarchy4"/>
    <dgm:cxn modelId="{A952C1BA-2BB7-4131-A58C-FD0B583BAF66}" type="presOf" srcId="{4152A2B1-441E-4767-B4F8-009A0DEC8FFD}" destId="{F16FDCC2-26D5-4B67-9374-40D1779CA519}" srcOrd="0" destOrd="0" presId="urn:microsoft.com/office/officeart/2005/8/layout/hierarchy4"/>
    <dgm:cxn modelId="{3B86A3BB-6444-48F4-AFD7-E256657E64AE}" srcId="{964D8370-C3D2-4298-B1EB-2E3D7ABD857F}" destId="{F7F0636F-26F3-49EA-AC47-75513D77A115}" srcOrd="0" destOrd="0" parTransId="{6CE41EBC-440D-4653-9B9D-46B392DFC8E1}" sibTransId="{74A14999-5446-432D-B1E1-2A1E6C539DD1}"/>
    <dgm:cxn modelId="{A59AE7BC-A8AD-4AD2-B725-0C5CDD065372}" srcId="{55BE0CE2-3282-4BBB-BAF8-B7A991EF8C9C}" destId="{87C4209A-385D-403A-852F-77C1FF306F07}" srcOrd="1" destOrd="0" parTransId="{59D3EF30-9647-40AB-8E94-BD887ADA6B8C}" sibTransId="{B830BBBB-4C2C-43F9-B066-44C2A351C4D7}"/>
    <dgm:cxn modelId="{8470BABD-586A-40E4-BAAC-8BACAE559AB5}" type="presOf" srcId="{540B3F80-1583-4BC6-A0D7-EA86120EFD24}" destId="{3B93B710-17D9-411A-B4AD-35AB31F02014}" srcOrd="0" destOrd="0" presId="urn:microsoft.com/office/officeart/2005/8/layout/hierarchy4"/>
    <dgm:cxn modelId="{E81843BF-FE57-407E-917F-D9414D23964A}" srcId="{6601EEB2-5B0D-469A-B2AF-C64208C0E084}" destId="{097D1C3F-A7BF-4538-9DFD-F8965C123CFD}" srcOrd="0" destOrd="0" parTransId="{AD065E67-E684-49EC-A421-AC7EBB9BA628}" sibTransId="{3385ABE8-BE3A-4D01-9F14-E29C4E6539F1}"/>
    <dgm:cxn modelId="{186665BF-C724-4149-9E10-C1F8E3033FB8}" srcId="{A5786E5B-353A-43C9-BAAD-2CCA4D0D96D6}" destId="{696A1220-0D46-498D-87DC-8908012A0193}" srcOrd="0" destOrd="0" parTransId="{B8D33619-CAE5-4C34-B21C-FD132CEC4030}" sibTransId="{942DA85D-21EB-4E58-90AD-9CA98E8DBE5B}"/>
    <dgm:cxn modelId="{252EAEC0-4620-4738-95D8-E5E00477A44F}" type="presOf" srcId="{CCAD5BE8-2936-4880-A0F0-6247805F1011}" destId="{E9894FC6-489B-466F-8939-6F2785ED0BBE}" srcOrd="0" destOrd="0" presId="urn:microsoft.com/office/officeart/2005/8/layout/hierarchy4"/>
    <dgm:cxn modelId="{BC3FEAC2-D302-49E0-AB00-689726960E92}" type="presOf" srcId="{2CAAAB9D-3961-4A5B-950E-EF281724CFA3}" destId="{7E01E0AA-6ABA-41B4-AC9A-5656399FECE5}" srcOrd="0" destOrd="0" presId="urn:microsoft.com/office/officeart/2005/8/layout/hierarchy4"/>
    <dgm:cxn modelId="{C94EBEC4-2BCB-41A6-BEEE-5F507F20591E}" srcId="{17E45DA7-D399-4CF1-B7A1-DADB8DE9FE8F}" destId="{ABEF030A-CB45-440B-959F-179FD5FD8412}" srcOrd="0" destOrd="0" parTransId="{C5615E65-4412-43E0-BF42-C2E141F48BBB}" sibTransId="{97AF0B60-E9D2-4E3F-BF8F-79C90A9624EA}"/>
    <dgm:cxn modelId="{6123E9C4-4431-401E-9B7A-00BCF128C4FA}" srcId="{87C4209A-385D-403A-852F-77C1FF306F07}" destId="{AF6AFEAC-B1DB-4331-9CBF-990D1E567A0A}" srcOrd="6" destOrd="0" parTransId="{5080DA39-797C-4E8C-AD25-649F3C8060FC}" sibTransId="{268645D4-407F-42C1-AB48-0779C42A7A0B}"/>
    <dgm:cxn modelId="{56A507C5-D014-4F55-8FC8-69FA00F1D9B8}" type="presOf" srcId="{9A78D436-6819-478C-BF87-2B4A384B935A}" destId="{56B92F43-452D-4390-858A-0D34E75C4A75}" srcOrd="0" destOrd="0" presId="urn:microsoft.com/office/officeart/2005/8/layout/hierarchy4"/>
    <dgm:cxn modelId="{DA86C3C5-4330-41E4-BEF5-07A028DFB1C1}" type="presOf" srcId="{EC9AD33E-B971-4ED1-992B-47778A396C46}" destId="{48220DCB-E753-4C98-8EBC-C07F8E8F4E93}" srcOrd="0" destOrd="0" presId="urn:microsoft.com/office/officeart/2005/8/layout/hierarchy4"/>
    <dgm:cxn modelId="{7D15B8C6-8667-48BD-B677-E7B49C074BB1}" type="presOf" srcId="{F0A74CD8-F273-4BAF-9C2A-83D39BC41D14}" destId="{8F8F0942-E12B-4D30-9A03-710260A83461}" srcOrd="0" destOrd="0" presId="urn:microsoft.com/office/officeart/2005/8/layout/hierarchy4"/>
    <dgm:cxn modelId="{777682C7-E694-411D-8B4E-F756945786A4}" type="presOf" srcId="{D20378DF-3D4B-4C5D-A075-FA8FA0D03C77}" destId="{D8446E5F-99FA-4D35-9656-AB05F31813A1}" srcOrd="0" destOrd="0" presId="urn:microsoft.com/office/officeart/2005/8/layout/hierarchy4"/>
    <dgm:cxn modelId="{7489A3C7-E889-48F7-95C1-5E9ED2D95A4F}" srcId="{A528F2DA-040A-4540-9DA9-73C532E075E4}" destId="{51A5AEAB-E2B2-4E05-BDB2-1DA39A384D97}" srcOrd="1" destOrd="0" parTransId="{91E0EEC2-8A8B-414A-B8F2-EE5AA91C156D}" sibTransId="{44F94045-B41C-41BB-A1D5-48183AA40858}"/>
    <dgm:cxn modelId="{4D6E14C8-D5C1-4C68-9691-8B6A57C4C3AB}" type="presOf" srcId="{609A207B-4D09-407A-AB5B-E2BCE60D0EF4}" destId="{92A10B30-CB1F-454C-A462-4DEECABA8EBE}" srcOrd="0" destOrd="0" presId="urn:microsoft.com/office/officeart/2005/8/layout/hierarchy4"/>
    <dgm:cxn modelId="{C421D6C8-568D-4095-86A2-7FA906E3E74E}" srcId="{9B6E434F-B186-4680-9EE0-6F521F9235DC}" destId="{E41C930C-0897-4122-AC3C-C792D0292B12}" srcOrd="9" destOrd="0" parTransId="{585D89FD-C0A3-4AFA-9E73-1BF630CBC5D1}" sibTransId="{05669BA7-D565-47A3-B2AF-21C7FA6332DE}"/>
    <dgm:cxn modelId="{72371DC9-6372-440C-9CE7-F8F10705B184}" srcId="{B55BA302-7C27-45AD-A046-C939D8FE00CB}" destId="{17E45DA7-D399-4CF1-B7A1-DADB8DE9FE8F}" srcOrd="0" destOrd="0" parTransId="{2CE6BA2D-6E98-45DF-9306-54F8CD492F27}" sibTransId="{024E9659-62D6-4911-BC07-89A929969EE3}"/>
    <dgm:cxn modelId="{8DBDC2C9-1E41-4E95-997B-ACDC752518F4}" srcId="{9B6E434F-B186-4680-9EE0-6F521F9235DC}" destId="{2CAAAB9D-3961-4A5B-950E-EF281724CFA3}" srcOrd="7" destOrd="0" parTransId="{B6D689BC-2A7D-48D8-810B-4F528F386262}" sibTransId="{9289ED97-3DC3-4803-A07F-51A7EC5217BB}"/>
    <dgm:cxn modelId="{363D04CA-00D7-4D84-A1F7-FD94267084DF}" type="presOf" srcId="{964D8370-C3D2-4298-B1EB-2E3D7ABD857F}" destId="{DC94081C-1B21-4614-A7F4-DB6F1B067DD3}" srcOrd="0" destOrd="0" presId="urn:microsoft.com/office/officeart/2005/8/layout/hierarchy4"/>
    <dgm:cxn modelId="{49FD12CA-13BB-4052-8B07-1ADF21F6CB41}" srcId="{9B6E434F-B186-4680-9EE0-6F521F9235DC}" destId="{85DC53D0-5FF3-45FB-BBB1-A2D814BCEC27}" srcOrd="0" destOrd="0" parTransId="{01A86843-6D28-4160-A8E5-2075D9E5DC62}" sibTransId="{1CE636E6-8C07-464B-AF90-5FD28AAD0AAC}"/>
    <dgm:cxn modelId="{F98C1ECA-312B-42C5-B2BE-5A8C0B994CBC}" type="presOf" srcId="{8B418EA0-3D1D-47AF-9697-2C14C3942185}" destId="{327C6FB9-F024-491E-8F2F-64A057F73439}" srcOrd="0" destOrd="0" presId="urn:microsoft.com/office/officeart/2005/8/layout/hierarchy4"/>
    <dgm:cxn modelId="{E622F9CA-7B40-4DD5-85B1-D70907260E69}" srcId="{CCAD5BE8-2936-4880-A0F0-6247805F1011}" destId="{987BCD91-2730-4DC7-8E39-5B10AF21D834}" srcOrd="0" destOrd="0" parTransId="{BA841932-1A3B-49DC-9AED-A221B6B71A44}" sibTransId="{8068D4CD-5041-468C-A9DC-136DA6DE720A}"/>
    <dgm:cxn modelId="{44FA9ACB-BF07-438E-8052-0CEB9D601B92}" type="presOf" srcId="{05DD8343-AEE6-47E6-B31A-E59411FFC9BD}" destId="{3F799278-A3C5-4A09-B64A-33F02CF6757B}" srcOrd="0" destOrd="0" presId="urn:microsoft.com/office/officeart/2005/8/layout/hierarchy4"/>
    <dgm:cxn modelId="{84B0F7CC-E9BE-466C-A793-89E9FB0E0824}" srcId="{131C2F68-1D88-483F-A809-4DF6FD014D63}" destId="{BE3F5817-9CE6-490B-B347-22F936C910EF}" srcOrd="2" destOrd="0" parTransId="{5D58A2D5-F694-4CB2-9D57-A51FDBC156E2}" sibTransId="{9C6677E7-05A6-4F19-92E3-7F69F02C46BF}"/>
    <dgm:cxn modelId="{653F7ECD-3F1C-4AD2-84CD-19EE244E80DB}" type="presOf" srcId="{846D9749-0D6B-4376-A50D-35E083F09652}" destId="{68E505A4-A331-49D6-90CB-F0A7CC450611}" srcOrd="0" destOrd="0" presId="urn:microsoft.com/office/officeart/2005/8/layout/hierarchy4"/>
    <dgm:cxn modelId="{75F662CF-2D91-4A3E-B3E1-F8F0D062E462}" type="presOf" srcId="{41C5BB62-F038-4BFE-A1FE-9BA83BD26DDE}" destId="{D521F27A-AF0B-4843-8200-41D96E5AE811}" srcOrd="0" destOrd="0" presId="urn:microsoft.com/office/officeart/2005/8/layout/hierarchy4"/>
    <dgm:cxn modelId="{F15065D3-E752-4F15-BA2E-C08A00110F70}" type="presOf" srcId="{4D0DDF3B-E0E8-4A97-B3E4-6B81CF1C7DDE}" destId="{4CD0E3B5-8B82-4917-97AD-26798E2FCC56}" srcOrd="0" destOrd="0" presId="urn:microsoft.com/office/officeart/2005/8/layout/hierarchy4"/>
    <dgm:cxn modelId="{2BB34ED3-10F9-468F-9BA0-6BD2B38C0B6C}" type="presOf" srcId="{C684688A-141D-4AA2-9150-7CB9084E8EAF}" destId="{B98C48F2-78BC-4340-86B8-DA881062C870}" srcOrd="0" destOrd="0" presId="urn:microsoft.com/office/officeart/2005/8/layout/hierarchy4"/>
    <dgm:cxn modelId="{50CA76D6-B9A4-4C2A-B4E6-2C87E0597BA9}" type="presOf" srcId="{E2F728ED-81AF-4400-A9F2-316419D7FDF4}" destId="{4A4E2EE1-E0EA-44FB-8EC3-78306E0B920E}" srcOrd="0" destOrd="0" presId="urn:microsoft.com/office/officeart/2005/8/layout/hierarchy4"/>
    <dgm:cxn modelId="{DC133ED7-1C51-4537-BA12-65CA1C979EBD}" type="presOf" srcId="{87C4209A-385D-403A-852F-77C1FF306F07}" destId="{044369A0-E1DA-43F7-B948-29A2CD278B67}" srcOrd="0" destOrd="0" presId="urn:microsoft.com/office/officeart/2005/8/layout/hierarchy4"/>
    <dgm:cxn modelId="{AA1E99D7-ED6E-42B0-9FBE-528E2E4163EF}" srcId="{87C4209A-385D-403A-852F-77C1FF306F07}" destId="{721F62D5-A92C-4613-A77B-91712A96ACFF}" srcOrd="5" destOrd="0" parTransId="{9D0EF449-6F15-4294-A147-B530813AED17}" sibTransId="{EDD650D4-172C-49CE-B3B1-8223ED8060B2}"/>
    <dgm:cxn modelId="{51173DD9-72A1-4477-858D-67EF1BB6B0F9}" type="presOf" srcId="{29C8F6AC-D630-4578-8412-617EDB417474}" destId="{64D7498A-3BE0-4AAC-83A5-82DCCF596704}" srcOrd="0" destOrd="0" presId="urn:microsoft.com/office/officeart/2005/8/layout/hierarchy4"/>
    <dgm:cxn modelId="{8D2991D9-CF94-4B75-84E7-E8E684D5A494}" srcId="{CFAE4DB7-75CF-44BA-A732-7A63AAA4E7ED}" destId="{D49C55FA-3F8E-445F-BE27-0BCAA4746EED}" srcOrd="0" destOrd="0" parTransId="{8263045D-A37C-435F-802B-2CC98AE94961}" sibTransId="{7138F633-005A-467C-8EBF-25831FEE5F3C}"/>
    <dgm:cxn modelId="{048779DA-5D9E-4226-8B69-B0CEA3F9D62B}" srcId="{7C986E7C-D7EF-4196-843F-81A8AA0B6DA1}" destId="{0240CA5D-B88F-4DC4-B6B8-47462F2CBF40}" srcOrd="0" destOrd="0" parTransId="{B0B0D0BE-4458-42BD-9D77-D7FC7553F1A3}" sibTransId="{1BD656E1-8A94-477F-B8E6-205C7DB472F4}"/>
    <dgm:cxn modelId="{7FA5FADA-048E-4D43-BE83-8FB55E6C183E}" srcId="{4D2A60C3-1395-448F-AEE1-8B38DD2E0B9C}" destId="{CBFA6970-92A0-46A2-8017-54E5B7A5786C}" srcOrd="0" destOrd="0" parTransId="{B7D60612-ED61-4DFC-B433-E6F3B5378F3B}" sibTransId="{D4DAF22C-C5CB-45FB-9EBC-2F5A67D2B1BA}"/>
    <dgm:cxn modelId="{707024DD-1D2A-4479-B0B7-3835E953343F}" srcId="{4923B492-97A0-4D10-9697-CB9A8BC9DB93}" destId="{29C8F6AC-D630-4578-8412-617EDB417474}" srcOrd="0" destOrd="0" parTransId="{D2C02623-04ED-49CE-9B1D-0D5B578A18C2}" sibTransId="{577D6CC7-AE72-499D-A20C-793A46305A81}"/>
    <dgm:cxn modelId="{B352C0DD-322A-4CA7-B13A-2AC6A87FD3EE}" srcId="{87C4209A-385D-403A-852F-77C1FF306F07}" destId="{4CF18B4F-4EFE-4422-98AD-2EE4F07EB099}" srcOrd="2" destOrd="0" parTransId="{58B70893-D954-4171-83DE-12F7BF30DD2F}" sibTransId="{5B3B8663-DFCA-4FBE-86F1-79295BDBDE8F}"/>
    <dgm:cxn modelId="{29EBAFDE-2F5D-4B31-8336-28EACFC23A0A}" srcId="{87C4209A-385D-403A-852F-77C1FF306F07}" destId="{030EEEE5-DA8C-493C-BD0F-1DE173479241}" srcOrd="7" destOrd="0" parTransId="{A4511488-C113-40C8-973B-1AF0153F69A0}" sibTransId="{62C171DF-D153-4E1D-8E9A-4168E76E0697}"/>
    <dgm:cxn modelId="{042D59E5-C698-4B7D-A0CE-69EE9A053334}" srcId="{826EF941-231F-4FC3-AC8D-9BBDE8CD865E}" destId="{CFAE4DB7-75CF-44BA-A732-7A63AAA4E7ED}" srcOrd="2" destOrd="0" parTransId="{2DF273C3-13B3-4DCE-A55A-7379A3ACB67F}" sibTransId="{64CA2F46-7C1E-49BF-957C-33D9193296E1}"/>
    <dgm:cxn modelId="{BFC068E6-9A04-4FAD-8D3D-156359DF88D9}" type="presOf" srcId="{582E4432-2063-46B5-906D-66F367FB728B}" destId="{285FEF1C-C52E-456C-A993-74AC6D672870}" srcOrd="0" destOrd="0" presId="urn:microsoft.com/office/officeart/2005/8/layout/hierarchy4"/>
    <dgm:cxn modelId="{FFA9B1E6-5736-41CA-8393-DECE57F94C75}" srcId="{4923B492-97A0-4D10-9697-CB9A8BC9DB93}" destId="{6AA46751-FDD5-4249-88A2-5D26D5D138D4}" srcOrd="2" destOrd="0" parTransId="{504441F1-6E85-417C-AF5F-EE367D28121B}" sibTransId="{EA633627-B064-410E-A7B1-10891751E699}"/>
    <dgm:cxn modelId="{FFBFE1E8-E649-4DFB-A7B0-D4D54126411C}" type="presOf" srcId="{FD1BDB95-5D8B-4983-AE3F-589D88F14B10}" destId="{4A8A3F8F-3F89-4E26-82E8-5E74A4310448}" srcOrd="0" destOrd="0" presId="urn:microsoft.com/office/officeart/2005/8/layout/hierarchy4"/>
    <dgm:cxn modelId="{20B23AEB-1022-41CD-AD1D-6B44424E16D5}" srcId="{1DA68204-4DE6-42E2-8823-E7D1474BEB18}" destId="{48602813-7120-4478-81E1-D762D82E9377}" srcOrd="1" destOrd="0" parTransId="{D67DDA55-4B0A-4740-86E8-64BF7D4B8E4F}" sibTransId="{CC618149-1C58-49EC-B357-75DA05540EB3}"/>
    <dgm:cxn modelId="{B75992EB-C3AA-40A5-A054-827AB733276C}" type="presOf" srcId="{A1EE16DC-131B-4764-8065-5A14E6FE4038}" destId="{A021C52E-97F1-4617-9C23-4AC45E9E5B21}" srcOrd="0" destOrd="0" presId="urn:microsoft.com/office/officeart/2005/8/layout/hierarchy4"/>
    <dgm:cxn modelId="{D86EEAEB-CAA0-4669-849C-F23F8DB0005B}" type="presOf" srcId="{98E33F07-C74B-47DD-99BF-AF492C40274B}" destId="{897E30FB-C47A-4782-8555-7C7584135541}" srcOrd="0" destOrd="0" presId="urn:microsoft.com/office/officeart/2005/8/layout/hierarchy4"/>
    <dgm:cxn modelId="{2F17F1EB-4A57-47B0-B032-1C6055D25E47}" srcId="{BE3F5817-9CE6-490B-B347-22F936C910EF}" destId="{416EACF6-7A0A-4249-8768-113FADC50E72}" srcOrd="0" destOrd="0" parTransId="{53812342-9928-4E35-B404-7BF82FAEA5AE}" sibTransId="{1962865F-E1FA-4BC2-9A5C-3655349BC1C6}"/>
    <dgm:cxn modelId="{76D9C9ED-0C40-4C2C-9ACA-DF451C038EF6}" type="presOf" srcId="{24330E36-DAE4-4FCD-A61A-295A719D2523}" destId="{E72CD0DB-651A-4117-82F5-E811090E1570}" srcOrd="0" destOrd="0" presId="urn:microsoft.com/office/officeart/2005/8/layout/hierarchy4"/>
    <dgm:cxn modelId="{811098EF-1F2B-4263-AB20-2264E3744F2B}" type="presOf" srcId="{4F9AA915-F5D4-475F-AF66-669E3B28C7FB}" destId="{C5315B09-0F5D-420D-A630-C171B2FB52FE}" srcOrd="0" destOrd="0" presId="urn:microsoft.com/office/officeart/2005/8/layout/hierarchy4"/>
    <dgm:cxn modelId="{1D23A4EF-A933-4D3E-BB17-2D34DC7288DF}" type="presOf" srcId="{CD497284-7C3E-4BF1-8607-D95B9F4EAD73}" destId="{CA6D530B-9219-4EC9-9BB9-ABA3FD45B3B8}" srcOrd="0" destOrd="0" presId="urn:microsoft.com/office/officeart/2005/8/layout/hierarchy4"/>
    <dgm:cxn modelId="{0C6EEDEF-FE08-47D5-A484-32F252D97825}" srcId="{9B6E434F-B186-4680-9EE0-6F521F9235DC}" destId="{5E023BDA-5C7F-47BB-8C2D-1B9F91875F32}" srcOrd="10" destOrd="0" parTransId="{6768DFA1-8991-4995-B585-934B75A0BC92}" sibTransId="{CB585D78-43DE-4054-92F6-93A6430B7B4E}"/>
    <dgm:cxn modelId="{E0A5F3EF-0064-4A7F-9872-A6C936115D58}" srcId="{14B185E1-40E2-4019-94D1-395276C062D6}" destId="{D4397E72-F736-40A4-922C-BCAA9D3E8F83}" srcOrd="0" destOrd="0" parTransId="{AC10EDDC-5566-4622-8541-F73AADBCD0DB}" sibTransId="{BB52F022-75BF-4480-910F-E5B623A43D5F}"/>
    <dgm:cxn modelId="{2AACA2F0-72E7-4026-97ED-9658728FB3E6}" type="presOf" srcId="{7BB47DD2-9E79-4918-9D2C-1806520FD604}" destId="{6461012B-03B0-4AF9-8330-21BF6D1AD684}" srcOrd="0" destOrd="0" presId="urn:microsoft.com/office/officeart/2005/8/layout/hierarchy4"/>
    <dgm:cxn modelId="{7B6FA4F0-FA66-413A-809B-847EB47B8F6B}" type="presOf" srcId="{122B62D6-BE0C-490C-BB21-801100BFC645}" destId="{F163243F-8D00-40C5-A929-77DEE08C42D7}" srcOrd="0" destOrd="0" presId="urn:microsoft.com/office/officeart/2005/8/layout/hierarchy4"/>
    <dgm:cxn modelId="{F9F2B9F1-C252-4E21-8230-93067169D417}" type="presOf" srcId="{1DA68204-4DE6-42E2-8823-E7D1474BEB18}" destId="{8476CF97-6E0B-41B8-957F-49C53057ACFB}" srcOrd="0" destOrd="0" presId="urn:microsoft.com/office/officeart/2005/8/layout/hierarchy4"/>
    <dgm:cxn modelId="{0AD9F6F1-0ED8-4574-8318-F074ABA76942}" type="presOf" srcId="{684DAC24-D242-4A5F-A09C-0764C24C4EED}" destId="{2BA4EF80-AF0C-415A-AA2B-D854B03F4D52}" srcOrd="0" destOrd="0" presId="urn:microsoft.com/office/officeart/2005/8/layout/hierarchy4"/>
    <dgm:cxn modelId="{B41F5FF2-EB6C-418C-9355-75A3583A8F7C}" type="presOf" srcId="{74FFEE1E-45DB-4A50-8125-D568FE3EDDC6}" destId="{18F6FE19-091D-463D-94EE-A06D9120B6CE}" srcOrd="0" destOrd="0" presId="urn:microsoft.com/office/officeart/2005/8/layout/hierarchy4"/>
    <dgm:cxn modelId="{35C34DF2-3285-42CF-9F11-F341F25C77AA}" type="presOf" srcId="{67F5EE58-594C-4E0B-8482-6A6CC9C9FDB8}" destId="{284BFE12-8CF5-490A-9261-D8086887E78D}" srcOrd="0" destOrd="0" presId="urn:microsoft.com/office/officeart/2005/8/layout/hierarchy4"/>
    <dgm:cxn modelId="{479A8BF2-36E6-4913-B92D-D128739B3BB8}" type="presOf" srcId="{408567F0-353C-40E2-B026-259B2CF810F6}" destId="{8AA6A41E-5678-40B1-9FA8-B2028D01F082}" srcOrd="0" destOrd="0" presId="urn:microsoft.com/office/officeart/2005/8/layout/hierarchy4"/>
    <dgm:cxn modelId="{7C23F5F4-4187-4B4A-A53C-D105ED01A952}" type="presOf" srcId="{2D2B9FE8-4D9A-4885-B125-28488E988D4F}" destId="{2D286745-488E-4B12-B840-D0F8146E16D0}" srcOrd="0" destOrd="0" presId="urn:microsoft.com/office/officeart/2005/8/layout/hierarchy4"/>
    <dgm:cxn modelId="{A43428F6-CB96-4891-AFE2-5F914907167B}" type="presOf" srcId="{B90C19B1-33ED-4F05-9DBC-D67F920FC592}" destId="{A8F55DBE-D512-43C6-A90E-5B594CCBCE7E}" srcOrd="0" destOrd="0" presId="urn:microsoft.com/office/officeart/2005/8/layout/hierarchy4"/>
    <dgm:cxn modelId="{4DA0F0F6-49DE-42F3-A726-D612F48075F3}" type="presOf" srcId="{1F9CDBAC-4748-4A82-9DC4-999F365B3C86}" destId="{2BB7E382-FFF5-446C-BB68-5D4B013DF270}" srcOrd="0" destOrd="0" presId="urn:microsoft.com/office/officeart/2005/8/layout/hierarchy4"/>
    <dgm:cxn modelId="{A17280F8-9337-4BC9-8C08-124F9CC1A278}" type="presOf" srcId="{9FF3E56A-936C-4690-A299-2E5D60C1E45D}" destId="{8D630C37-7712-4C56-837C-1CB4958F93E2}" srcOrd="0" destOrd="0" presId="urn:microsoft.com/office/officeart/2005/8/layout/hierarchy4"/>
    <dgm:cxn modelId="{3B628FF8-40A9-4490-A150-C811E859B96C}" type="presOf" srcId="{83D1A7A3-D700-4422-A090-BE2586EC7BFE}" destId="{419DFA4B-D0E6-441C-89D2-2927756C35AB}" srcOrd="0" destOrd="0" presId="urn:microsoft.com/office/officeart/2005/8/layout/hierarchy4"/>
    <dgm:cxn modelId="{4E81A6F9-75D0-40B7-B263-619C48EF0DD9}" srcId="{2A55195D-4209-493A-BD04-A9D2884833AD}" destId="{D9FDE704-AA25-43A8-8972-766EE2D14963}" srcOrd="1" destOrd="0" parTransId="{74F406A7-40F4-4D92-9CA7-5A141E0FD2E1}" sibTransId="{151E6F9D-BD20-4D89-A2BF-3DE744477DB6}"/>
    <dgm:cxn modelId="{77FCDFF9-EC28-4425-B196-ED69E97FAB53}" type="presOf" srcId="{E772C669-D306-4FA9-89FF-D3DC073E3F61}" destId="{72CF9666-DEE1-48CC-BCEF-1721F4D4561E}" srcOrd="0" destOrd="0" presId="urn:microsoft.com/office/officeart/2005/8/layout/hierarchy4"/>
    <dgm:cxn modelId="{62957EFB-A633-4561-93E1-3231E9276499}" srcId="{2A55195D-4209-493A-BD04-A9D2884833AD}" destId="{BAE66D2D-9745-44CC-A40C-32759F30D724}" srcOrd="2" destOrd="0" parTransId="{21C604E2-9859-483E-9209-AEAE818538F5}" sibTransId="{9CD6048F-9E07-43C4-B355-9C24F85E2156}"/>
    <dgm:cxn modelId="{191A3BFC-96D0-46A5-9BC1-C04273FA7E62}" type="presOf" srcId="{F9A72967-117E-42A9-8D43-78E6A6581315}" destId="{1068A3A5-1071-4E76-9E3B-8986CDEA7BC0}" srcOrd="0" destOrd="0" presId="urn:microsoft.com/office/officeart/2005/8/layout/hierarchy4"/>
    <dgm:cxn modelId="{9F3D2CFD-4CD6-422E-993C-3CC6C01D078D}" srcId="{367DD900-699B-4513-9664-E22075F82CEA}" destId="{92453072-27D8-4D78-9563-8CFB85D13C13}" srcOrd="0" destOrd="0" parTransId="{A667C032-9ABA-46F8-8702-A34F42375B28}" sibTransId="{B130AAA4-DC11-4B50-A864-1915097A22BA}"/>
    <dgm:cxn modelId="{8C4581FD-278E-4699-BCF8-F95B4BF7B0A6}" srcId="{041E3350-B484-4ED0-BA8E-927951ECF94D}" destId="{57AE1DBE-B8C2-4EC1-8537-A105C7FE22A9}" srcOrd="0" destOrd="0" parTransId="{EA50716A-A45C-4747-93E6-570D630434CE}" sibTransId="{072F9172-CD59-4E3F-9FAA-BA10B5A5F981}"/>
    <dgm:cxn modelId="{AD4919FE-99A2-46D6-87F8-9EE75A4ECCCA}" srcId="{143D8C10-2FC4-4347-8004-AD653B411BD8}" destId="{F9A72967-117E-42A9-8D43-78E6A6581315}" srcOrd="1" destOrd="0" parTransId="{6DD38228-D0E1-4501-83D8-1EE3656CBBF8}" sibTransId="{13EB68CD-BA4E-4139-8C4B-469DAA3840F1}"/>
    <dgm:cxn modelId="{7A49F5FE-3A92-4317-8D70-7E23CB831DD7}" srcId="{1A650237-EFDD-4409-ACE5-526526C471B2}" destId="{A7099366-A42A-4EF6-9527-E65D6775BC4A}" srcOrd="0" destOrd="0" parTransId="{EC85F408-EC4A-43B1-BE5C-506FEF0FD65D}" sibTransId="{A0B81AE2-E523-4C1F-AD02-0EA6B5386D03}"/>
    <dgm:cxn modelId="{FB09AFFF-D86F-4105-80A6-C4E957F56936}" srcId="{A528F2DA-040A-4540-9DA9-73C532E075E4}" destId="{0CFDAF44-E9D1-43A5-804D-FE9EE6EA3155}" srcOrd="0" destOrd="0" parTransId="{18CFB390-5AC9-489F-9BF1-B69758F1131F}" sibTransId="{F5474E66-4CCA-4B23-9CF4-76857D20EE3A}"/>
    <dgm:cxn modelId="{F6B3A41D-6F05-4BCB-B170-E95532367E18}" type="presParOf" srcId="{92A10B30-CB1F-454C-A462-4DEECABA8EBE}" destId="{28FAB42F-4CE9-40F3-9C81-808CAC459698}" srcOrd="0" destOrd="0" presId="urn:microsoft.com/office/officeart/2005/8/layout/hierarchy4"/>
    <dgm:cxn modelId="{B9F959DE-D32C-46A4-90A9-8F515D53B611}" type="presParOf" srcId="{28FAB42F-4CE9-40F3-9C81-808CAC459698}" destId="{477221D1-C627-4570-BAA4-DECA3D5F22D5}" srcOrd="0" destOrd="0" presId="urn:microsoft.com/office/officeart/2005/8/layout/hierarchy4"/>
    <dgm:cxn modelId="{17721BE1-4610-4373-BC7D-2E1DE033DE0D}" type="presParOf" srcId="{28FAB42F-4CE9-40F3-9C81-808CAC459698}" destId="{35947633-2CA6-46F2-A58E-1985F0E149CF}" srcOrd="1" destOrd="0" presId="urn:microsoft.com/office/officeart/2005/8/layout/hierarchy4"/>
    <dgm:cxn modelId="{C7DDC2EA-BACF-44D5-BE9D-26790215BFAC}" type="presParOf" srcId="{28FAB42F-4CE9-40F3-9C81-808CAC459698}" destId="{AF69193C-E504-4DB8-88D3-E73FED3928EC}" srcOrd="2" destOrd="0" presId="urn:microsoft.com/office/officeart/2005/8/layout/hierarchy4"/>
    <dgm:cxn modelId="{18C7BCF5-736A-4B5E-B523-5764822C243F}" type="presParOf" srcId="{AF69193C-E504-4DB8-88D3-E73FED3928EC}" destId="{F7F839DD-F6F8-4D40-A718-C0DED2391AE6}" srcOrd="0" destOrd="0" presId="urn:microsoft.com/office/officeart/2005/8/layout/hierarchy4"/>
    <dgm:cxn modelId="{9CDE04FD-0215-433E-B76D-0733B62692A6}" type="presParOf" srcId="{F7F839DD-F6F8-4D40-A718-C0DED2391AE6}" destId="{2754DBB2-7734-487C-8361-64A34ECD4CD8}" srcOrd="0" destOrd="0" presId="urn:microsoft.com/office/officeart/2005/8/layout/hierarchy4"/>
    <dgm:cxn modelId="{914621CD-895D-4E75-BF6F-DA41DAE8210A}" type="presParOf" srcId="{F7F839DD-F6F8-4D40-A718-C0DED2391AE6}" destId="{56336798-2ED7-4873-96AB-123F9F44B343}" srcOrd="1" destOrd="0" presId="urn:microsoft.com/office/officeart/2005/8/layout/hierarchy4"/>
    <dgm:cxn modelId="{1F994FCD-51D7-4845-AF81-F6CACA1DBFE8}" type="presParOf" srcId="{F7F839DD-F6F8-4D40-A718-C0DED2391AE6}" destId="{B1C41E73-48C8-4C5E-9E5F-AB32DDC63657}" srcOrd="2" destOrd="0" presId="urn:microsoft.com/office/officeart/2005/8/layout/hierarchy4"/>
    <dgm:cxn modelId="{2D54C3EC-B381-427F-BC15-A1D1E8FDA1B2}" type="presParOf" srcId="{B1C41E73-48C8-4C5E-9E5F-AB32DDC63657}" destId="{C0BAC8BF-5819-43B4-BFE7-200FAE34A6B8}" srcOrd="0" destOrd="0" presId="urn:microsoft.com/office/officeart/2005/8/layout/hierarchy4"/>
    <dgm:cxn modelId="{43D7F4AA-432D-432E-8A4E-1091E525CCD4}" type="presParOf" srcId="{C0BAC8BF-5819-43B4-BFE7-200FAE34A6B8}" destId="{1F919B42-8ECE-4760-A32A-A53DD6614C60}" srcOrd="0" destOrd="0" presId="urn:microsoft.com/office/officeart/2005/8/layout/hierarchy4"/>
    <dgm:cxn modelId="{33C16FBF-3475-49D7-B007-114256C7B328}" type="presParOf" srcId="{C0BAC8BF-5819-43B4-BFE7-200FAE34A6B8}" destId="{A1C50127-92D7-4D0B-8ABA-9E29A4BE8627}" srcOrd="1" destOrd="0" presId="urn:microsoft.com/office/officeart/2005/8/layout/hierarchy4"/>
    <dgm:cxn modelId="{E9968E4A-A550-4F9B-A70F-9107E1ADA50F}" type="presParOf" srcId="{C0BAC8BF-5819-43B4-BFE7-200FAE34A6B8}" destId="{42561447-D610-468B-9A71-6221D86F847F}" srcOrd="2" destOrd="0" presId="urn:microsoft.com/office/officeart/2005/8/layout/hierarchy4"/>
    <dgm:cxn modelId="{760430D5-D029-4C74-AE40-D6FD4E9D751E}" type="presParOf" srcId="{42561447-D610-468B-9A71-6221D86F847F}" destId="{12652EF9-6150-4102-AF61-608497037EB2}" srcOrd="0" destOrd="0" presId="urn:microsoft.com/office/officeart/2005/8/layout/hierarchy4"/>
    <dgm:cxn modelId="{7C88F88E-6810-45EC-A01F-E97B1B486F15}" type="presParOf" srcId="{12652EF9-6150-4102-AF61-608497037EB2}" destId="{8D630C37-7712-4C56-837C-1CB4958F93E2}" srcOrd="0" destOrd="0" presId="urn:microsoft.com/office/officeart/2005/8/layout/hierarchy4"/>
    <dgm:cxn modelId="{AFC30B7C-BA6C-4586-88F4-3F30A07F82CD}" type="presParOf" srcId="{12652EF9-6150-4102-AF61-608497037EB2}" destId="{CAD6A90E-0748-40E3-8824-C299671854C1}" srcOrd="1" destOrd="0" presId="urn:microsoft.com/office/officeart/2005/8/layout/hierarchy4"/>
    <dgm:cxn modelId="{63526E1B-5528-42B8-9486-E3C3D15B86E6}" type="presParOf" srcId="{12652EF9-6150-4102-AF61-608497037EB2}" destId="{4435881C-1F4D-428A-A149-F5501E206332}" srcOrd="2" destOrd="0" presId="urn:microsoft.com/office/officeart/2005/8/layout/hierarchy4"/>
    <dgm:cxn modelId="{C541A66B-5C89-4C50-8DFA-34F7096CA546}" type="presParOf" srcId="{4435881C-1F4D-428A-A149-F5501E206332}" destId="{ABA43299-8B81-489C-B0D2-15B93F567CF2}" srcOrd="0" destOrd="0" presId="urn:microsoft.com/office/officeart/2005/8/layout/hierarchy4"/>
    <dgm:cxn modelId="{44B84705-C6A9-4280-849F-093F27F2BCE8}" type="presParOf" srcId="{ABA43299-8B81-489C-B0D2-15B93F567CF2}" destId="{8634CEEF-10A3-490B-9499-C52C3FD00262}" srcOrd="0" destOrd="0" presId="urn:microsoft.com/office/officeart/2005/8/layout/hierarchy4"/>
    <dgm:cxn modelId="{2C24FB5A-EF84-4EA0-84AD-D106407443F4}" type="presParOf" srcId="{ABA43299-8B81-489C-B0D2-15B93F567CF2}" destId="{2428135E-A31B-48E0-A316-46F8B4000717}" srcOrd="1" destOrd="0" presId="urn:microsoft.com/office/officeart/2005/8/layout/hierarchy4"/>
    <dgm:cxn modelId="{AA55B8FE-823A-49CF-B42B-76921E2BC802}" type="presParOf" srcId="{ABA43299-8B81-489C-B0D2-15B93F567CF2}" destId="{374914BE-C3A5-44D1-A278-C4F46FF0B671}" srcOrd="2" destOrd="0" presId="urn:microsoft.com/office/officeart/2005/8/layout/hierarchy4"/>
    <dgm:cxn modelId="{2564C015-31B7-43C2-9EAE-7A0D6B9CC927}" type="presParOf" srcId="{374914BE-C3A5-44D1-A278-C4F46FF0B671}" destId="{A6121E8C-3636-47FA-A360-5532B4BAED54}" srcOrd="0" destOrd="0" presId="urn:microsoft.com/office/officeart/2005/8/layout/hierarchy4"/>
    <dgm:cxn modelId="{22DE0990-D46B-4839-8268-8D45E89F5016}" type="presParOf" srcId="{A6121E8C-3636-47FA-A360-5532B4BAED54}" destId="{F1826E2E-4D9E-4555-A988-3E76A6BB8694}" srcOrd="0" destOrd="0" presId="urn:microsoft.com/office/officeart/2005/8/layout/hierarchy4"/>
    <dgm:cxn modelId="{80219AFF-CC3F-4044-B6ED-29F2CA3BA543}" type="presParOf" srcId="{A6121E8C-3636-47FA-A360-5532B4BAED54}" destId="{9BEC77F2-E87A-4D14-A6EB-82D1EEDA2EAB}" srcOrd="1" destOrd="0" presId="urn:microsoft.com/office/officeart/2005/8/layout/hierarchy4"/>
    <dgm:cxn modelId="{1FFAC98D-5F34-4662-9C14-3B334E141965}" type="presParOf" srcId="{4435881C-1F4D-428A-A149-F5501E206332}" destId="{5EE074F7-22F5-4156-94E3-131A2DD5C5ED}" srcOrd="1" destOrd="0" presId="urn:microsoft.com/office/officeart/2005/8/layout/hierarchy4"/>
    <dgm:cxn modelId="{6DB1C972-F84A-4EBC-9B4D-9E1AAF44AF8E}" type="presParOf" srcId="{4435881C-1F4D-428A-A149-F5501E206332}" destId="{168774BE-25AF-4061-83FE-897916FC0A97}" srcOrd="2" destOrd="0" presId="urn:microsoft.com/office/officeart/2005/8/layout/hierarchy4"/>
    <dgm:cxn modelId="{8BACDC2A-9206-44D8-A0D4-2C3FD59C6EEA}" type="presParOf" srcId="{168774BE-25AF-4061-83FE-897916FC0A97}" destId="{180A4FBC-B435-453B-9B00-9F4C43F9CB27}" srcOrd="0" destOrd="0" presId="urn:microsoft.com/office/officeart/2005/8/layout/hierarchy4"/>
    <dgm:cxn modelId="{E67D73AC-51A3-4788-8E9D-032DE182B070}" type="presParOf" srcId="{168774BE-25AF-4061-83FE-897916FC0A97}" destId="{E68E6CBC-2E99-46BF-B4E7-DF6B6D14037C}" srcOrd="1" destOrd="0" presId="urn:microsoft.com/office/officeart/2005/8/layout/hierarchy4"/>
    <dgm:cxn modelId="{78C041C7-BFB5-4BA6-96CB-101B61C890FC}" type="presParOf" srcId="{168774BE-25AF-4061-83FE-897916FC0A97}" destId="{86F87CD8-5B5F-4D5B-80A1-AA313AC30E8F}" srcOrd="2" destOrd="0" presId="urn:microsoft.com/office/officeart/2005/8/layout/hierarchy4"/>
    <dgm:cxn modelId="{375A71C8-3DEE-4DD8-89AF-95936CABB76C}" type="presParOf" srcId="{86F87CD8-5B5F-4D5B-80A1-AA313AC30E8F}" destId="{468BBBA6-E65B-46F0-A69A-2DA2C920842E}" srcOrd="0" destOrd="0" presId="urn:microsoft.com/office/officeart/2005/8/layout/hierarchy4"/>
    <dgm:cxn modelId="{1205CC4F-8120-46DC-8747-A0B0BEC45CD6}" type="presParOf" srcId="{468BBBA6-E65B-46F0-A69A-2DA2C920842E}" destId="{4A8A3F8F-3F89-4E26-82E8-5E74A4310448}" srcOrd="0" destOrd="0" presId="urn:microsoft.com/office/officeart/2005/8/layout/hierarchy4"/>
    <dgm:cxn modelId="{FBF37433-C30D-4401-A2C3-533B543181E0}" type="presParOf" srcId="{468BBBA6-E65B-46F0-A69A-2DA2C920842E}" destId="{D70D2C2C-BC05-40E4-AD82-9D8318C0B61C}" srcOrd="1" destOrd="0" presId="urn:microsoft.com/office/officeart/2005/8/layout/hierarchy4"/>
    <dgm:cxn modelId="{17A61DE8-B129-4CE0-8F12-9C5DE2E6D1BC}" type="presParOf" srcId="{B1C41E73-48C8-4C5E-9E5F-AB32DDC63657}" destId="{CD12D72C-EEBE-4F9F-8FD0-780EA320E2B4}" srcOrd="1" destOrd="0" presId="urn:microsoft.com/office/officeart/2005/8/layout/hierarchy4"/>
    <dgm:cxn modelId="{A4CD71EF-2998-48EB-BACA-F5C6E53CFC29}" type="presParOf" srcId="{B1C41E73-48C8-4C5E-9E5F-AB32DDC63657}" destId="{20E72F35-3A09-4612-8EFB-CFCAC14B1813}" srcOrd="2" destOrd="0" presId="urn:microsoft.com/office/officeart/2005/8/layout/hierarchy4"/>
    <dgm:cxn modelId="{8B29540E-2B11-4D26-84A2-E27BB6A7AADF}" type="presParOf" srcId="{20E72F35-3A09-4612-8EFB-CFCAC14B1813}" destId="{BB408EBA-AC4D-4D7F-BB2F-AFA818910283}" srcOrd="0" destOrd="0" presId="urn:microsoft.com/office/officeart/2005/8/layout/hierarchy4"/>
    <dgm:cxn modelId="{DFB56FA6-2740-4F81-941D-DA9A1C819CCB}" type="presParOf" srcId="{20E72F35-3A09-4612-8EFB-CFCAC14B1813}" destId="{18BF7A9A-D474-44D5-86E7-A3F7055FB6FF}" srcOrd="1" destOrd="0" presId="urn:microsoft.com/office/officeart/2005/8/layout/hierarchy4"/>
    <dgm:cxn modelId="{5E18CB21-D735-429B-B9B9-E01452819BAA}" type="presParOf" srcId="{20E72F35-3A09-4612-8EFB-CFCAC14B1813}" destId="{2805E67D-2297-49EE-B12F-C54D14473A8F}" srcOrd="2" destOrd="0" presId="urn:microsoft.com/office/officeart/2005/8/layout/hierarchy4"/>
    <dgm:cxn modelId="{F6C6226A-2CFE-4E48-8D9C-B1AA611A8392}" type="presParOf" srcId="{2805E67D-2297-49EE-B12F-C54D14473A8F}" destId="{2BF48247-02CF-4B56-84D1-EBC57047D61B}" srcOrd="0" destOrd="0" presId="urn:microsoft.com/office/officeart/2005/8/layout/hierarchy4"/>
    <dgm:cxn modelId="{C6D0B461-86C1-4917-AA1A-4570C052ADA8}" type="presParOf" srcId="{2BF48247-02CF-4B56-84D1-EBC57047D61B}" destId="{2C7FC15B-8DB3-4078-8DDC-953ACCDD6B9F}" srcOrd="0" destOrd="0" presId="urn:microsoft.com/office/officeart/2005/8/layout/hierarchy4"/>
    <dgm:cxn modelId="{20471644-CD8E-4AD8-ABCB-C16BF9FB43CA}" type="presParOf" srcId="{2BF48247-02CF-4B56-84D1-EBC57047D61B}" destId="{D06B05A7-8A7D-4BA2-B98E-96A098C3227D}" srcOrd="1" destOrd="0" presId="urn:microsoft.com/office/officeart/2005/8/layout/hierarchy4"/>
    <dgm:cxn modelId="{E0B4B19C-ED18-477D-AFAE-49C09DA24466}" type="presParOf" srcId="{2BF48247-02CF-4B56-84D1-EBC57047D61B}" destId="{BDD5BA60-FCED-41AB-9F2B-9D7A936BAA09}" srcOrd="2" destOrd="0" presId="urn:microsoft.com/office/officeart/2005/8/layout/hierarchy4"/>
    <dgm:cxn modelId="{F8A807E4-BFFD-4250-95D3-216353473CDE}" type="presParOf" srcId="{BDD5BA60-FCED-41AB-9F2B-9D7A936BAA09}" destId="{650E4808-B8D8-436F-BEB8-5CD1749A694B}" srcOrd="0" destOrd="0" presId="urn:microsoft.com/office/officeart/2005/8/layout/hierarchy4"/>
    <dgm:cxn modelId="{2112C097-A796-42C6-B573-6655F6659C5D}" type="presParOf" srcId="{650E4808-B8D8-436F-BEB8-5CD1749A694B}" destId="{542FDE99-6685-466A-AD49-44200E0B6544}" srcOrd="0" destOrd="0" presId="urn:microsoft.com/office/officeart/2005/8/layout/hierarchy4"/>
    <dgm:cxn modelId="{DA801F8D-267E-4244-879F-931D07EC83FF}" type="presParOf" srcId="{650E4808-B8D8-436F-BEB8-5CD1749A694B}" destId="{9E17F11D-0E7E-4032-B86F-CDC615F7F7EB}" srcOrd="1" destOrd="0" presId="urn:microsoft.com/office/officeart/2005/8/layout/hierarchy4"/>
    <dgm:cxn modelId="{ED4AE221-55B7-44ED-8579-588177CD56E2}" type="presParOf" srcId="{650E4808-B8D8-436F-BEB8-5CD1749A694B}" destId="{053EA9D6-57E5-4A9C-A954-A11AE0323E2C}" srcOrd="2" destOrd="0" presId="urn:microsoft.com/office/officeart/2005/8/layout/hierarchy4"/>
    <dgm:cxn modelId="{5125516A-4169-4A55-9B13-9BFF9004E3C6}" type="presParOf" srcId="{053EA9D6-57E5-4A9C-A954-A11AE0323E2C}" destId="{70E74A6D-54CB-47D0-A042-69ABEFBA9818}" srcOrd="0" destOrd="0" presId="urn:microsoft.com/office/officeart/2005/8/layout/hierarchy4"/>
    <dgm:cxn modelId="{B33A71CF-B37B-4E6B-9FC6-E405A4C89F4D}" type="presParOf" srcId="{70E74A6D-54CB-47D0-A042-69ABEFBA9818}" destId="{630FDFE7-FF04-4CCD-9F09-D6A1FEEF2DB4}" srcOrd="0" destOrd="0" presId="urn:microsoft.com/office/officeart/2005/8/layout/hierarchy4"/>
    <dgm:cxn modelId="{D925AD49-EA92-428F-8EFF-30232A55F334}" type="presParOf" srcId="{70E74A6D-54CB-47D0-A042-69ABEFBA9818}" destId="{03028442-A660-4295-AE2B-43F5FCF1E445}" srcOrd="1" destOrd="0" presId="urn:microsoft.com/office/officeart/2005/8/layout/hierarchy4"/>
    <dgm:cxn modelId="{0A9BA0C4-1696-4E6B-A408-7D8CBDB77FA8}" type="presParOf" srcId="{70E74A6D-54CB-47D0-A042-69ABEFBA9818}" destId="{9F19AC4B-7CE9-4C14-9F3A-1E8072EA4006}" srcOrd="2" destOrd="0" presId="urn:microsoft.com/office/officeart/2005/8/layout/hierarchy4"/>
    <dgm:cxn modelId="{3E46DB2F-52E1-4AEB-BE84-C76543D8955B}" type="presParOf" srcId="{9F19AC4B-7CE9-4C14-9F3A-1E8072EA4006}" destId="{2FB65543-3460-4463-BBF6-B0580149B8D1}" srcOrd="0" destOrd="0" presId="urn:microsoft.com/office/officeart/2005/8/layout/hierarchy4"/>
    <dgm:cxn modelId="{EC40D895-6D30-4C6D-867D-339570B678B3}" type="presParOf" srcId="{2FB65543-3460-4463-BBF6-B0580149B8D1}" destId="{09534627-7FC4-4E52-BCB6-3865C5DC3A4C}" srcOrd="0" destOrd="0" presId="urn:microsoft.com/office/officeart/2005/8/layout/hierarchy4"/>
    <dgm:cxn modelId="{3349EA6B-2B3A-4957-9BE2-A065B1DE4A00}" type="presParOf" srcId="{2FB65543-3460-4463-BBF6-B0580149B8D1}" destId="{82D79924-774C-4E78-ADD5-227462C7F9C3}" srcOrd="1" destOrd="0" presId="urn:microsoft.com/office/officeart/2005/8/layout/hierarchy4"/>
    <dgm:cxn modelId="{31FC86F1-7730-4AF2-98DD-D100C0DC94B5}" type="presParOf" srcId="{053EA9D6-57E5-4A9C-A954-A11AE0323E2C}" destId="{26EA010C-2F2A-488C-98DC-B8BF38D78296}" srcOrd="1" destOrd="0" presId="urn:microsoft.com/office/officeart/2005/8/layout/hierarchy4"/>
    <dgm:cxn modelId="{646D8514-1CBC-4545-9790-0569BEDA1E9F}" type="presParOf" srcId="{053EA9D6-57E5-4A9C-A954-A11AE0323E2C}" destId="{4BB8CAB2-AF82-4E46-9EDC-1812BF5AE0EA}" srcOrd="2" destOrd="0" presId="urn:microsoft.com/office/officeart/2005/8/layout/hierarchy4"/>
    <dgm:cxn modelId="{1E27EDCB-8344-417D-B4BE-C17DF326028D}" type="presParOf" srcId="{4BB8CAB2-AF82-4E46-9EDC-1812BF5AE0EA}" destId="{DFF2E52B-4560-4FE4-9AAD-11FC6850050E}" srcOrd="0" destOrd="0" presId="urn:microsoft.com/office/officeart/2005/8/layout/hierarchy4"/>
    <dgm:cxn modelId="{253092BE-54CD-4922-A8B3-0062BDD06FE1}" type="presParOf" srcId="{4BB8CAB2-AF82-4E46-9EDC-1812BF5AE0EA}" destId="{E39776CC-D931-4872-A241-4CE1DA2E07C9}" srcOrd="1" destOrd="0" presId="urn:microsoft.com/office/officeart/2005/8/layout/hierarchy4"/>
    <dgm:cxn modelId="{B5400443-7FD1-4E25-A77D-069DF744D2C8}" type="presParOf" srcId="{4BB8CAB2-AF82-4E46-9EDC-1812BF5AE0EA}" destId="{52E09E87-8440-455F-96E6-4DEDCECFA09C}" srcOrd="2" destOrd="0" presId="urn:microsoft.com/office/officeart/2005/8/layout/hierarchy4"/>
    <dgm:cxn modelId="{F76FAC34-B2B6-4AB9-9CED-F7465FA3C668}" type="presParOf" srcId="{52E09E87-8440-455F-96E6-4DEDCECFA09C}" destId="{9FCA8163-A7F0-42E9-AD72-B748B889C350}" srcOrd="0" destOrd="0" presId="urn:microsoft.com/office/officeart/2005/8/layout/hierarchy4"/>
    <dgm:cxn modelId="{BD75B160-B8D2-4541-A965-0AA0CCDF8683}" type="presParOf" srcId="{9FCA8163-A7F0-42E9-AD72-B748B889C350}" destId="{99C98553-C3D7-4183-B0B8-D3788CAF1838}" srcOrd="0" destOrd="0" presId="urn:microsoft.com/office/officeart/2005/8/layout/hierarchy4"/>
    <dgm:cxn modelId="{1A06039B-E9C0-4864-ADBD-335D1185763A}" type="presParOf" srcId="{9FCA8163-A7F0-42E9-AD72-B748B889C350}" destId="{4D9F694E-AA47-4CEF-B92B-F013AFA33EDB}" srcOrd="1" destOrd="0" presId="urn:microsoft.com/office/officeart/2005/8/layout/hierarchy4"/>
    <dgm:cxn modelId="{D3F22B0B-A51E-44EA-AE40-A59F54868923}" type="presParOf" srcId="{BDD5BA60-FCED-41AB-9F2B-9D7A936BAA09}" destId="{9DCFC595-DE21-4842-AD2F-57BB83ACE87E}" srcOrd="1" destOrd="0" presId="urn:microsoft.com/office/officeart/2005/8/layout/hierarchy4"/>
    <dgm:cxn modelId="{44DE1E66-2626-4873-B024-CCEA9A455968}" type="presParOf" srcId="{BDD5BA60-FCED-41AB-9F2B-9D7A936BAA09}" destId="{A63F4B74-AB1E-4C33-B9D7-56FA1117970C}" srcOrd="2" destOrd="0" presId="urn:microsoft.com/office/officeart/2005/8/layout/hierarchy4"/>
    <dgm:cxn modelId="{EF914F4A-8A4B-45FF-8015-8BCE52AD4D37}" type="presParOf" srcId="{A63F4B74-AB1E-4C33-B9D7-56FA1117970C}" destId="{834B488B-CA6E-43FE-8477-0224FD512654}" srcOrd="0" destOrd="0" presId="urn:microsoft.com/office/officeart/2005/8/layout/hierarchy4"/>
    <dgm:cxn modelId="{E61E014D-FA10-4AAD-9CD2-D2AB9F3B5481}" type="presParOf" srcId="{A63F4B74-AB1E-4C33-B9D7-56FA1117970C}" destId="{4914DFF7-B5D9-47DF-B90F-9A01496E2F01}" srcOrd="1" destOrd="0" presId="urn:microsoft.com/office/officeart/2005/8/layout/hierarchy4"/>
    <dgm:cxn modelId="{D2094983-097B-4B6A-A885-E06C9E141720}" type="presParOf" srcId="{A63F4B74-AB1E-4C33-B9D7-56FA1117970C}" destId="{0FD6C90B-C3A5-47D5-B83B-2AE992B3EA9E}" srcOrd="2" destOrd="0" presId="urn:microsoft.com/office/officeart/2005/8/layout/hierarchy4"/>
    <dgm:cxn modelId="{5A977FF6-451C-46DE-A307-83C9EAE13782}" type="presParOf" srcId="{0FD6C90B-C3A5-47D5-B83B-2AE992B3EA9E}" destId="{AA14BFB4-8DD8-4485-954E-F030D29EE389}" srcOrd="0" destOrd="0" presId="urn:microsoft.com/office/officeart/2005/8/layout/hierarchy4"/>
    <dgm:cxn modelId="{FB535EBF-234F-42D6-A77A-0A3D6D4D7415}" type="presParOf" srcId="{AA14BFB4-8DD8-4485-954E-F030D29EE389}" destId="{F222E457-665C-4B84-ADD0-E9E346EFEF35}" srcOrd="0" destOrd="0" presId="urn:microsoft.com/office/officeart/2005/8/layout/hierarchy4"/>
    <dgm:cxn modelId="{FD148C47-9F53-42FC-BD9D-20A1E8952470}" type="presParOf" srcId="{AA14BFB4-8DD8-4485-954E-F030D29EE389}" destId="{8AE669B8-EDCE-4C21-862E-BB51C1F6102B}" srcOrd="1" destOrd="0" presId="urn:microsoft.com/office/officeart/2005/8/layout/hierarchy4"/>
    <dgm:cxn modelId="{9CD555F8-9D52-481B-921A-1D092F512CA4}" type="presParOf" srcId="{BDD5BA60-FCED-41AB-9F2B-9D7A936BAA09}" destId="{48D79CAF-4D9D-47CA-9AC8-81581E9DC472}" srcOrd="3" destOrd="0" presId="urn:microsoft.com/office/officeart/2005/8/layout/hierarchy4"/>
    <dgm:cxn modelId="{761BF0CA-798E-4CA8-9249-58ED7DEF95BC}" type="presParOf" srcId="{BDD5BA60-FCED-41AB-9F2B-9D7A936BAA09}" destId="{D9180D2F-BBEF-4A65-B4D6-D90F8E6E87F5}" srcOrd="4" destOrd="0" presId="urn:microsoft.com/office/officeart/2005/8/layout/hierarchy4"/>
    <dgm:cxn modelId="{79A08DC0-C23A-403B-BD55-5B3438E4F0AA}" type="presParOf" srcId="{D9180D2F-BBEF-4A65-B4D6-D90F8E6E87F5}" destId="{78561095-19CB-4C60-B46F-3379DD6F5828}" srcOrd="0" destOrd="0" presId="urn:microsoft.com/office/officeart/2005/8/layout/hierarchy4"/>
    <dgm:cxn modelId="{77681797-E817-40B2-8AA7-853FE1F6F9F2}" type="presParOf" srcId="{D9180D2F-BBEF-4A65-B4D6-D90F8E6E87F5}" destId="{9F03EC66-BC30-4E12-ABDA-F56891F57311}" srcOrd="1" destOrd="0" presId="urn:microsoft.com/office/officeart/2005/8/layout/hierarchy4"/>
    <dgm:cxn modelId="{337568E6-CB5A-40DF-9129-22722F818DD5}" type="presParOf" srcId="{D9180D2F-BBEF-4A65-B4D6-D90F8E6E87F5}" destId="{D608F5A9-ACC6-4F49-87BF-55A4E90012A4}" srcOrd="2" destOrd="0" presId="urn:microsoft.com/office/officeart/2005/8/layout/hierarchy4"/>
    <dgm:cxn modelId="{E8B1B25E-CAEC-427C-BEB6-C1393526F6A1}" type="presParOf" srcId="{D608F5A9-ACC6-4F49-87BF-55A4E90012A4}" destId="{8DC04E07-404D-4CF3-A02B-EF2C15B21AF4}" srcOrd="0" destOrd="0" presId="urn:microsoft.com/office/officeart/2005/8/layout/hierarchy4"/>
    <dgm:cxn modelId="{0371D7A0-78D9-4DA2-A65E-4498B3764864}" type="presParOf" srcId="{8DC04E07-404D-4CF3-A02B-EF2C15B21AF4}" destId="{B5C4EEC2-1812-43C4-BC6F-CBFFFC55591A}" srcOrd="0" destOrd="0" presId="urn:microsoft.com/office/officeart/2005/8/layout/hierarchy4"/>
    <dgm:cxn modelId="{EF5EDC23-F270-41BD-AEFA-22BB3AB86CE5}" type="presParOf" srcId="{8DC04E07-404D-4CF3-A02B-EF2C15B21AF4}" destId="{6DCAEBD9-3C37-47FC-B596-D55745724BDE}" srcOrd="1" destOrd="0" presId="urn:microsoft.com/office/officeart/2005/8/layout/hierarchy4"/>
    <dgm:cxn modelId="{9D217032-FACA-4E7E-93FF-DB2D0007B3F1}" type="presParOf" srcId="{2805E67D-2297-49EE-B12F-C54D14473A8F}" destId="{6E95E140-9626-4816-A5E2-60C08907A09C}" srcOrd="1" destOrd="0" presId="urn:microsoft.com/office/officeart/2005/8/layout/hierarchy4"/>
    <dgm:cxn modelId="{51D36AA0-21ED-40AB-91DD-967A6CCB18CB}" type="presParOf" srcId="{2805E67D-2297-49EE-B12F-C54D14473A8F}" destId="{DEE21D23-1C86-4B00-A527-DD429DC00C2D}" srcOrd="2" destOrd="0" presId="urn:microsoft.com/office/officeart/2005/8/layout/hierarchy4"/>
    <dgm:cxn modelId="{7D2FD427-9EC1-4DDC-9ECB-DBF0F966718B}" type="presParOf" srcId="{DEE21D23-1C86-4B00-A527-DD429DC00C2D}" destId="{3B93B710-17D9-411A-B4AD-35AB31F02014}" srcOrd="0" destOrd="0" presId="urn:microsoft.com/office/officeart/2005/8/layout/hierarchy4"/>
    <dgm:cxn modelId="{16E86DE8-8CB8-4715-A52D-9A3B4E76947B}" type="presParOf" srcId="{DEE21D23-1C86-4B00-A527-DD429DC00C2D}" destId="{DAB12A43-4EEF-44C2-814E-E473CB793EF3}" srcOrd="1" destOrd="0" presId="urn:microsoft.com/office/officeart/2005/8/layout/hierarchy4"/>
    <dgm:cxn modelId="{646031C4-59C9-49BA-A26E-B0A93CF2BB39}" type="presParOf" srcId="{DEE21D23-1C86-4B00-A527-DD429DC00C2D}" destId="{DABE093E-2C8A-4DC0-BF4C-0377C5E0654F}" srcOrd="2" destOrd="0" presId="urn:microsoft.com/office/officeart/2005/8/layout/hierarchy4"/>
    <dgm:cxn modelId="{484AF6F4-C2DB-4677-9E13-4AEE9630D521}" type="presParOf" srcId="{DABE093E-2C8A-4DC0-BF4C-0377C5E0654F}" destId="{069324DC-3DB2-4F3B-AD8F-585DFD9C8057}" srcOrd="0" destOrd="0" presId="urn:microsoft.com/office/officeart/2005/8/layout/hierarchy4"/>
    <dgm:cxn modelId="{58009D36-9CC4-425A-A8DA-1E3B5DCAE8EF}" type="presParOf" srcId="{069324DC-3DB2-4F3B-AD8F-585DFD9C8057}" destId="{D61CB5F0-2A73-4E70-81E2-81ACCEE5CE97}" srcOrd="0" destOrd="0" presId="urn:microsoft.com/office/officeart/2005/8/layout/hierarchy4"/>
    <dgm:cxn modelId="{E53A7955-DF95-49E7-BD99-19A1DFAD5844}" type="presParOf" srcId="{069324DC-3DB2-4F3B-AD8F-585DFD9C8057}" destId="{1CCE32E1-BA7C-49B7-9DE2-23ED5B4C9C20}" srcOrd="1" destOrd="0" presId="urn:microsoft.com/office/officeart/2005/8/layout/hierarchy4"/>
    <dgm:cxn modelId="{20F6A721-1D65-407C-A516-74C73E71C625}" type="presParOf" srcId="{069324DC-3DB2-4F3B-AD8F-585DFD9C8057}" destId="{A60FE6A1-E6EB-4EC3-9DF8-AE66BEB38F56}" srcOrd="2" destOrd="0" presId="urn:microsoft.com/office/officeart/2005/8/layout/hierarchy4"/>
    <dgm:cxn modelId="{EC0F0622-31FC-40D1-9097-DC5C32B2B83D}" type="presParOf" srcId="{A60FE6A1-E6EB-4EC3-9DF8-AE66BEB38F56}" destId="{43A796D9-97DE-4F11-8145-843830A0B248}" srcOrd="0" destOrd="0" presId="urn:microsoft.com/office/officeart/2005/8/layout/hierarchy4"/>
    <dgm:cxn modelId="{06FCE503-58D5-4B48-A29E-9816E6E75357}" type="presParOf" srcId="{43A796D9-97DE-4F11-8145-843830A0B248}" destId="{989D2BE3-C93F-4166-9971-E832D4580917}" srcOrd="0" destOrd="0" presId="urn:microsoft.com/office/officeart/2005/8/layout/hierarchy4"/>
    <dgm:cxn modelId="{D729DD39-240C-4E75-8896-D91BD8621A00}" type="presParOf" srcId="{43A796D9-97DE-4F11-8145-843830A0B248}" destId="{4556F498-2E95-42BB-BDAF-533424BC57EF}" srcOrd="1" destOrd="0" presId="urn:microsoft.com/office/officeart/2005/8/layout/hierarchy4"/>
    <dgm:cxn modelId="{F2E46218-A218-4278-98C2-FD04C9FFC9F2}" type="presParOf" srcId="{DABE093E-2C8A-4DC0-BF4C-0377C5E0654F}" destId="{C147DF57-9BDA-4E06-A202-4FEC67E6CF79}" srcOrd="1" destOrd="0" presId="urn:microsoft.com/office/officeart/2005/8/layout/hierarchy4"/>
    <dgm:cxn modelId="{C84CC8BD-F51C-41EE-83CE-B4E36B3244C8}" type="presParOf" srcId="{DABE093E-2C8A-4DC0-BF4C-0377C5E0654F}" destId="{F4461813-22AB-4C45-9854-7B2582BE69D8}" srcOrd="2" destOrd="0" presId="urn:microsoft.com/office/officeart/2005/8/layout/hierarchy4"/>
    <dgm:cxn modelId="{EEBDE3FE-8EFE-4733-94F3-72DD9A6D8A5E}" type="presParOf" srcId="{F4461813-22AB-4C45-9854-7B2582BE69D8}" destId="{1D866D7A-D14F-4794-8EF2-39C5E99AF5FF}" srcOrd="0" destOrd="0" presId="urn:microsoft.com/office/officeart/2005/8/layout/hierarchy4"/>
    <dgm:cxn modelId="{651D9196-2ECB-477E-B4FA-4C9CB77EA126}" type="presParOf" srcId="{F4461813-22AB-4C45-9854-7B2582BE69D8}" destId="{165B2555-118F-4074-B576-4496435FC471}" srcOrd="1" destOrd="0" presId="urn:microsoft.com/office/officeart/2005/8/layout/hierarchy4"/>
    <dgm:cxn modelId="{37802E0F-98B4-4BDA-8E1A-A4F256F48152}" type="presParOf" srcId="{F4461813-22AB-4C45-9854-7B2582BE69D8}" destId="{CFDE17A5-38DB-4538-8EBA-198EED697209}" srcOrd="2" destOrd="0" presId="urn:microsoft.com/office/officeart/2005/8/layout/hierarchy4"/>
    <dgm:cxn modelId="{7892080B-93FD-4F63-805D-0C8191AEB27D}" type="presParOf" srcId="{CFDE17A5-38DB-4538-8EBA-198EED697209}" destId="{1C0D9E71-2510-4262-820D-C59F3A7A75DD}" srcOrd="0" destOrd="0" presId="urn:microsoft.com/office/officeart/2005/8/layout/hierarchy4"/>
    <dgm:cxn modelId="{1FD388B9-177D-4AC0-80DB-591A034C3F42}" type="presParOf" srcId="{1C0D9E71-2510-4262-820D-C59F3A7A75DD}" destId="{7F898CEF-4461-4C4C-81E2-51CA763B4224}" srcOrd="0" destOrd="0" presId="urn:microsoft.com/office/officeart/2005/8/layout/hierarchy4"/>
    <dgm:cxn modelId="{3EE71A59-42E1-4B6D-AC7F-9563238B6DD1}" type="presParOf" srcId="{1C0D9E71-2510-4262-820D-C59F3A7A75DD}" destId="{2946858A-6707-4840-A611-9363B4CF26D4}" srcOrd="1" destOrd="0" presId="urn:microsoft.com/office/officeart/2005/8/layout/hierarchy4"/>
    <dgm:cxn modelId="{CC681FBC-1F1D-4E80-B627-373A00435E14}" type="presParOf" srcId="{2805E67D-2297-49EE-B12F-C54D14473A8F}" destId="{FE5A072E-CA1E-4473-BB5F-9AB0B3507404}" srcOrd="3" destOrd="0" presId="urn:microsoft.com/office/officeart/2005/8/layout/hierarchy4"/>
    <dgm:cxn modelId="{F8713C17-B364-4811-9609-19A675D006B2}" type="presParOf" srcId="{2805E67D-2297-49EE-B12F-C54D14473A8F}" destId="{2516F712-7F3F-4FE2-A34F-A6BE7FD07E10}" srcOrd="4" destOrd="0" presId="urn:microsoft.com/office/officeart/2005/8/layout/hierarchy4"/>
    <dgm:cxn modelId="{71B8EFB8-DD51-46E6-800E-092C734E6265}" type="presParOf" srcId="{2516F712-7F3F-4FE2-A34F-A6BE7FD07E10}" destId="{1A62F3ED-ED66-4D24-AAF9-2F37F12BDAFF}" srcOrd="0" destOrd="0" presId="urn:microsoft.com/office/officeart/2005/8/layout/hierarchy4"/>
    <dgm:cxn modelId="{E5F5CF3B-169D-4958-BE92-9DB3904CFA18}" type="presParOf" srcId="{2516F712-7F3F-4FE2-A34F-A6BE7FD07E10}" destId="{5A4D0C8A-C6EC-48BB-835A-F69CBDB2AE5D}" srcOrd="1" destOrd="0" presId="urn:microsoft.com/office/officeart/2005/8/layout/hierarchy4"/>
    <dgm:cxn modelId="{0140C7CD-7391-4493-8B08-2B523C87F3C9}" type="presParOf" srcId="{2516F712-7F3F-4FE2-A34F-A6BE7FD07E10}" destId="{0DDDAF71-31E6-44C5-B07A-1EC0998C6FE4}" srcOrd="2" destOrd="0" presId="urn:microsoft.com/office/officeart/2005/8/layout/hierarchy4"/>
    <dgm:cxn modelId="{221FBB09-5701-4EF3-89B6-77CC80D68686}" type="presParOf" srcId="{0DDDAF71-31E6-44C5-B07A-1EC0998C6FE4}" destId="{4749F97C-D45F-4E26-9B75-7658BC0BBCFC}" srcOrd="0" destOrd="0" presId="urn:microsoft.com/office/officeart/2005/8/layout/hierarchy4"/>
    <dgm:cxn modelId="{82508C45-B017-4B7B-80F0-481B3B8CB8EE}" type="presParOf" srcId="{4749F97C-D45F-4E26-9B75-7658BC0BBCFC}" destId="{84AB1852-E474-46F2-8D29-DA0051F938F9}" srcOrd="0" destOrd="0" presId="urn:microsoft.com/office/officeart/2005/8/layout/hierarchy4"/>
    <dgm:cxn modelId="{96AC2169-2424-4933-A36D-2052609C2A79}" type="presParOf" srcId="{4749F97C-D45F-4E26-9B75-7658BC0BBCFC}" destId="{53707BF9-F020-468D-924B-7DBD64B34E6C}" srcOrd="1" destOrd="0" presId="urn:microsoft.com/office/officeart/2005/8/layout/hierarchy4"/>
    <dgm:cxn modelId="{1147D194-B7E2-43D2-BA4E-F4DD624A897F}" type="presParOf" srcId="{4749F97C-D45F-4E26-9B75-7658BC0BBCFC}" destId="{C63EFCB7-9690-4EB0-94B2-255B8521A1C1}" srcOrd="2" destOrd="0" presId="urn:microsoft.com/office/officeart/2005/8/layout/hierarchy4"/>
    <dgm:cxn modelId="{24C5EE75-8B13-4228-87B2-C58F00064AAA}" type="presParOf" srcId="{C63EFCB7-9690-4EB0-94B2-255B8521A1C1}" destId="{BE0AA7AE-094C-4955-9660-7A569F37951D}" srcOrd="0" destOrd="0" presId="urn:microsoft.com/office/officeart/2005/8/layout/hierarchy4"/>
    <dgm:cxn modelId="{D1E34826-F4E9-40E2-A992-9C6CCF131F8E}" type="presParOf" srcId="{BE0AA7AE-094C-4955-9660-7A569F37951D}" destId="{4A4E2EE1-E0EA-44FB-8EC3-78306E0B920E}" srcOrd="0" destOrd="0" presId="urn:microsoft.com/office/officeart/2005/8/layout/hierarchy4"/>
    <dgm:cxn modelId="{6E4C2000-E877-4E7C-92F6-4FB83F4A2B00}" type="presParOf" srcId="{BE0AA7AE-094C-4955-9660-7A569F37951D}" destId="{C5E376B8-CF07-44C2-8E45-A03506542B47}" srcOrd="1" destOrd="0" presId="urn:microsoft.com/office/officeart/2005/8/layout/hierarchy4"/>
    <dgm:cxn modelId="{461D6040-CCB2-4212-9464-BEB94998D16B}" type="presParOf" srcId="{0DDDAF71-31E6-44C5-B07A-1EC0998C6FE4}" destId="{FDFEC60B-3B3D-4B59-AF58-310C09FE1904}" srcOrd="1" destOrd="0" presId="urn:microsoft.com/office/officeart/2005/8/layout/hierarchy4"/>
    <dgm:cxn modelId="{A53A77A7-2CC1-4DD7-9806-A84D2299B28C}" type="presParOf" srcId="{0DDDAF71-31E6-44C5-B07A-1EC0998C6FE4}" destId="{2FAC90B5-951A-4EB1-BC7A-6BFF08ACFD2E}" srcOrd="2" destOrd="0" presId="urn:microsoft.com/office/officeart/2005/8/layout/hierarchy4"/>
    <dgm:cxn modelId="{4A707153-846C-4CD3-A40A-1227CB01C8CF}" type="presParOf" srcId="{2FAC90B5-951A-4EB1-BC7A-6BFF08ACFD2E}" destId="{A7B8B7E7-4B6E-4F4F-B92C-F1CBDB5128D5}" srcOrd="0" destOrd="0" presId="urn:microsoft.com/office/officeart/2005/8/layout/hierarchy4"/>
    <dgm:cxn modelId="{54FB0776-E9E3-4BC7-9F55-4B9842ED1406}" type="presParOf" srcId="{2FAC90B5-951A-4EB1-BC7A-6BFF08ACFD2E}" destId="{328BCB55-4250-4C5A-80A7-D823E021DA37}" srcOrd="1" destOrd="0" presId="urn:microsoft.com/office/officeart/2005/8/layout/hierarchy4"/>
    <dgm:cxn modelId="{D9AEE9A2-A56E-49AE-B41E-88C0D9CEB8DC}" type="presParOf" srcId="{2FAC90B5-951A-4EB1-BC7A-6BFF08ACFD2E}" destId="{A311D664-6294-41F6-B960-8669CED14D1C}" srcOrd="2" destOrd="0" presId="urn:microsoft.com/office/officeart/2005/8/layout/hierarchy4"/>
    <dgm:cxn modelId="{EFF35D58-0813-4DC8-9B05-9F037C8FEE8A}" type="presParOf" srcId="{A311D664-6294-41F6-B960-8669CED14D1C}" destId="{7DB10B6A-8726-4D8C-94CE-38F2D6C3A4D1}" srcOrd="0" destOrd="0" presId="urn:microsoft.com/office/officeart/2005/8/layout/hierarchy4"/>
    <dgm:cxn modelId="{A7FC3B8B-98DC-45A8-A8F8-23E9C63C8185}" type="presParOf" srcId="{7DB10B6A-8726-4D8C-94CE-38F2D6C3A4D1}" destId="{2BB7E382-FFF5-446C-BB68-5D4B013DF270}" srcOrd="0" destOrd="0" presId="urn:microsoft.com/office/officeart/2005/8/layout/hierarchy4"/>
    <dgm:cxn modelId="{E2E8EE0B-B093-44CF-A1CF-61DD888BB9A2}" type="presParOf" srcId="{7DB10B6A-8726-4D8C-94CE-38F2D6C3A4D1}" destId="{8387020D-4506-415F-A718-E8655291559D}" srcOrd="1" destOrd="0" presId="urn:microsoft.com/office/officeart/2005/8/layout/hierarchy4"/>
    <dgm:cxn modelId="{87255E7D-1645-4C09-A112-E5F4FC64BD29}" type="presParOf" srcId="{B1C41E73-48C8-4C5E-9E5F-AB32DDC63657}" destId="{814017DB-6F91-4BE9-880F-26B9381FE119}" srcOrd="3" destOrd="0" presId="urn:microsoft.com/office/officeart/2005/8/layout/hierarchy4"/>
    <dgm:cxn modelId="{7057DF09-B765-4084-8CF2-BACF142D415F}" type="presParOf" srcId="{B1C41E73-48C8-4C5E-9E5F-AB32DDC63657}" destId="{B2D9A9D5-936C-42CB-9494-D4881C8A6306}" srcOrd="4" destOrd="0" presId="urn:microsoft.com/office/officeart/2005/8/layout/hierarchy4"/>
    <dgm:cxn modelId="{3E7D4A4F-BE09-4120-AFB1-5F2199B5F8A1}" type="presParOf" srcId="{B2D9A9D5-936C-42CB-9494-D4881C8A6306}" destId="{41C93D95-730E-4826-9DBB-C15D980CCFF6}" srcOrd="0" destOrd="0" presId="urn:microsoft.com/office/officeart/2005/8/layout/hierarchy4"/>
    <dgm:cxn modelId="{145BF4C6-8BA7-47B5-9DC8-ADF8225067F7}" type="presParOf" srcId="{B2D9A9D5-936C-42CB-9494-D4881C8A6306}" destId="{96704E68-4A7D-46AD-9A1B-89E8C9CE18B8}" srcOrd="1" destOrd="0" presId="urn:microsoft.com/office/officeart/2005/8/layout/hierarchy4"/>
    <dgm:cxn modelId="{FF692A50-B9BE-4CCC-85D0-C9744C031B87}" type="presParOf" srcId="{B2D9A9D5-936C-42CB-9494-D4881C8A6306}" destId="{D493D47C-D1E5-49C6-B320-3F5315DCF25E}" srcOrd="2" destOrd="0" presId="urn:microsoft.com/office/officeart/2005/8/layout/hierarchy4"/>
    <dgm:cxn modelId="{E1995020-5AB8-424B-AC37-B69098904EEE}" type="presParOf" srcId="{D493D47C-D1E5-49C6-B320-3F5315DCF25E}" destId="{394B9799-83E0-4D6A-81DF-ACF7A3F09E8B}" srcOrd="0" destOrd="0" presId="urn:microsoft.com/office/officeart/2005/8/layout/hierarchy4"/>
    <dgm:cxn modelId="{D24318C1-F0DA-4E5C-8F16-3BCCF3296B4D}" type="presParOf" srcId="{394B9799-83E0-4D6A-81DF-ACF7A3F09E8B}" destId="{CC3ECB24-D65F-45E6-8095-560A0327936B}" srcOrd="0" destOrd="0" presId="urn:microsoft.com/office/officeart/2005/8/layout/hierarchy4"/>
    <dgm:cxn modelId="{5DBD1C1B-9755-40C3-B06A-7ED3338F530C}" type="presParOf" srcId="{394B9799-83E0-4D6A-81DF-ACF7A3F09E8B}" destId="{9FEF131E-B6B8-4F56-859B-AF709063304D}" srcOrd="1" destOrd="0" presId="urn:microsoft.com/office/officeart/2005/8/layout/hierarchy4"/>
    <dgm:cxn modelId="{8D851A0C-2284-42E5-854B-97DBA0C4FA6F}" type="presParOf" srcId="{394B9799-83E0-4D6A-81DF-ACF7A3F09E8B}" destId="{B94CFC50-996B-4D55-B5EE-607037119454}" srcOrd="2" destOrd="0" presId="urn:microsoft.com/office/officeart/2005/8/layout/hierarchy4"/>
    <dgm:cxn modelId="{4146558C-DBBF-472B-A1C0-A8CD1BFBE3D7}" type="presParOf" srcId="{B94CFC50-996B-4D55-B5EE-607037119454}" destId="{FD904929-0C8B-4FC4-8649-DCDBC649A1AD}" srcOrd="0" destOrd="0" presId="urn:microsoft.com/office/officeart/2005/8/layout/hierarchy4"/>
    <dgm:cxn modelId="{9FC6B886-B86F-42AD-A517-5FA5EE074A81}" type="presParOf" srcId="{FD904929-0C8B-4FC4-8649-DCDBC649A1AD}" destId="{475D04DA-1A76-4232-B4D7-B30957E9B773}" srcOrd="0" destOrd="0" presId="urn:microsoft.com/office/officeart/2005/8/layout/hierarchy4"/>
    <dgm:cxn modelId="{831EDF53-CB52-40A2-BBAB-A8B857C697EA}" type="presParOf" srcId="{FD904929-0C8B-4FC4-8649-DCDBC649A1AD}" destId="{D905BE5A-31D2-4953-9635-50052F96545E}" srcOrd="1" destOrd="0" presId="urn:microsoft.com/office/officeart/2005/8/layout/hierarchy4"/>
    <dgm:cxn modelId="{E53C18B6-EA38-4FC8-9F85-BF1745E09737}" type="presParOf" srcId="{D493D47C-D1E5-49C6-B320-3F5315DCF25E}" destId="{1CAEDE49-5BD0-4C86-B475-8A128E1374C8}" srcOrd="1" destOrd="0" presId="urn:microsoft.com/office/officeart/2005/8/layout/hierarchy4"/>
    <dgm:cxn modelId="{5B83852B-57BD-4710-8444-348E2975E289}" type="presParOf" srcId="{D493D47C-D1E5-49C6-B320-3F5315DCF25E}" destId="{BDCF5005-7DF1-4A61-B1BC-0B7E7731DA80}" srcOrd="2" destOrd="0" presId="urn:microsoft.com/office/officeart/2005/8/layout/hierarchy4"/>
    <dgm:cxn modelId="{A766C7F0-994F-41E2-B245-41A9823CC966}" type="presParOf" srcId="{BDCF5005-7DF1-4A61-B1BC-0B7E7731DA80}" destId="{6E685DEC-F567-495A-8B78-95885B5D5A78}" srcOrd="0" destOrd="0" presId="urn:microsoft.com/office/officeart/2005/8/layout/hierarchy4"/>
    <dgm:cxn modelId="{4014449E-7975-416F-85E0-F08F80320154}" type="presParOf" srcId="{BDCF5005-7DF1-4A61-B1BC-0B7E7731DA80}" destId="{C0BC4EA5-B8FB-49D9-97F5-6D8873025E24}" srcOrd="1" destOrd="0" presId="urn:microsoft.com/office/officeart/2005/8/layout/hierarchy4"/>
    <dgm:cxn modelId="{87751E38-6C36-45D8-B29E-E6FD7ACBB71C}" type="presParOf" srcId="{BDCF5005-7DF1-4A61-B1BC-0B7E7731DA80}" destId="{8F8AC0EA-FED4-4104-A502-996D15200E54}" srcOrd="2" destOrd="0" presId="urn:microsoft.com/office/officeart/2005/8/layout/hierarchy4"/>
    <dgm:cxn modelId="{396EEC5C-BCC0-4E18-941D-0DDC87E3E510}" type="presParOf" srcId="{8F8AC0EA-FED4-4104-A502-996D15200E54}" destId="{28DAFE89-3C67-40D2-8003-6EC70F315DE4}" srcOrd="0" destOrd="0" presId="urn:microsoft.com/office/officeart/2005/8/layout/hierarchy4"/>
    <dgm:cxn modelId="{955001D2-0412-417B-8F6D-04D5DCC2EEFB}" type="presParOf" srcId="{28DAFE89-3C67-40D2-8003-6EC70F315DE4}" destId="{2D286745-488E-4B12-B840-D0F8146E16D0}" srcOrd="0" destOrd="0" presId="urn:microsoft.com/office/officeart/2005/8/layout/hierarchy4"/>
    <dgm:cxn modelId="{4B00B0C2-C04F-4855-9E98-0CC4F9531EE8}" type="presParOf" srcId="{28DAFE89-3C67-40D2-8003-6EC70F315DE4}" destId="{C61172A2-D04E-4EEA-9026-48D3EBF37C3E}" srcOrd="1" destOrd="0" presId="urn:microsoft.com/office/officeart/2005/8/layout/hierarchy4"/>
    <dgm:cxn modelId="{0C62479F-8D90-499C-916D-500FD1E17B50}" type="presParOf" srcId="{28DAFE89-3C67-40D2-8003-6EC70F315DE4}" destId="{395CDE28-16AF-4C13-80AF-705500247341}" srcOrd="2" destOrd="0" presId="urn:microsoft.com/office/officeart/2005/8/layout/hierarchy4"/>
    <dgm:cxn modelId="{2924D6C6-3C28-4804-B071-2FB00CAF0AD7}" type="presParOf" srcId="{395CDE28-16AF-4C13-80AF-705500247341}" destId="{4E932829-806C-4B41-B2F9-F7C70C9E0D22}" srcOrd="0" destOrd="0" presId="urn:microsoft.com/office/officeart/2005/8/layout/hierarchy4"/>
    <dgm:cxn modelId="{F5E0F5A9-A593-44D8-9296-89B220F224F7}" type="presParOf" srcId="{4E932829-806C-4B41-B2F9-F7C70C9E0D22}" destId="{92FF46B8-C46C-4716-AE33-D2E4FFD77A66}" srcOrd="0" destOrd="0" presId="urn:microsoft.com/office/officeart/2005/8/layout/hierarchy4"/>
    <dgm:cxn modelId="{E185591F-FCEC-497D-940D-3A17FDDFE433}" type="presParOf" srcId="{4E932829-806C-4B41-B2F9-F7C70C9E0D22}" destId="{36441969-2D73-456C-B14C-EB16A03DDA98}" srcOrd="1" destOrd="0" presId="urn:microsoft.com/office/officeart/2005/8/layout/hierarchy4"/>
    <dgm:cxn modelId="{88C81A60-093F-4F0A-A700-4472570925E4}" type="presParOf" srcId="{8F8AC0EA-FED4-4104-A502-996D15200E54}" destId="{E372EC2F-E237-4DD2-8A8E-1D33FC09F807}" srcOrd="1" destOrd="0" presId="urn:microsoft.com/office/officeart/2005/8/layout/hierarchy4"/>
    <dgm:cxn modelId="{988BABD4-882F-4C33-A8B3-34EA88087F63}" type="presParOf" srcId="{8F8AC0EA-FED4-4104-A502-996D15200E54}" destId="{32C461B4-FF2C-4628-BFB1-E0DAFE8A78C6}" srcOrd="2" destOrd="0" presId="urn:microsoft.com/office/officeart/2005/8/layout/hierarchy4"/>
    <dgm:cxn modelId="{7DE38F45-0DC8-4C25-B1C8-711595262046}" type="presParOf" srcId="{32C461B4-FF2C-4628-BFB1-E0DAFE8A78C6}" destId="{6C34D92E-0EEA-4427-9F39-C7FEA3161E8A}" srcOrd="0" destOrd="0" presId="urn:microsoft.com/office/officeart/2005/8/layout/hierarchy4"/>
    <dgm:cxn modelId="{502CE673-A919-4281-8114-BC6100A2C250}" type="presParOf" srcId="{32C461B4-FF2C-4628-BFB1-E0DAFE8A78C6}" destId="{F33E6CF6-8EAB-4709-810B-90F2B7694CF2}" srcOrd="1" destOrd="0" presId="urn:microsoft.com/office/officeart/2005/8/layout/hierarchy4"/>
    <dgm:cxn modelId="{24A3322E-BD7D-4336-AA36-146EE348C873}" type="presParOf" srcId="{32C461B4-FF2C-4628-BFB1-E0DAFE8A78C6}" destId="{80506944-1B69-45C4-AFA9-95404739B24E}" srcOrd="2" destOrd="0" presId="urn:microsoft.com/office/officeart/2005/8/layout/hierarchy4"/>
    <dgm:cxn modelId="{112BEDD6-8D92-4CE8-AD2F-F9F5A3D964DA}" type="presParOf" srcId="{80506944-1B69-45C4-AFA9-95404739B24E}" destId="{1DA1510D-5BD1-41F7-AAB9-B5537139FCE0}" srcOrd="0" destOrd="0" presId="urn:microsoft.com/office/officeart/2005/8/layout/hierarchy4"/>
    <dgm:cxn modelId="{51BD89BF-0860-488F-A96D-AC232FFCB0E5}" type="presParOf" srcId="{1DA1510D-5BD1-41F7-AAB9-B5537139FCE0}" destId="{2E42F2BA-7A2C-4ED0-830F-FFDEA804D66D}" srcOrd="0" destOrd="0" presId="urn:microsoft.com/office/officeart/2005/8/layout/hierarchy4"/>
    <dgm:cxn modelId="{D086D5C3-FCF8-4B4D-8E0A-BEA5EEBB9CC9}" type="presParOf" srcId="{1DA1510D-5BD1-41F7-AAB9-B5537139FCE0}" destId="{F8E65CDC-DBCC-49FD-BDBF-C8E3152A72A8}" srcOrd="1" destOrd="0" presId="urn:microsoft.com/office/officeart/2005/8/layout/hierarchy4"/>
    <dgm:cxn modelId="{76093211-201C-4C9B-BF8A-F7A2B5179270}" type="presParOf" srcId="{D493D47C-D1E5-49C6-B320-3F5315DCF25E}" destId="{239DB965-35AE-4A97-9AC8-96418C4263BD}" srcOrd="3" destOrd="0" presId="urn:microsoft.com/office/officeart/2005/8/layout/hierarchy4"/>
    <dgm:cxn modelId="{31361259-978E-4FEB-95E7-593CF33186A8}" type="presParOf" srcId="{D493D47C-D1E5-49C6-B320-3F5315DCF25E}" destId="{CCBE9968-D0B7-4B60-8D5C-DD95D10FE844}" srcOrd="4" destOrd="0" presId="urn:microsoft.com/office/officeart/2005/8/layout/hierarchy4"/>
    <dgm:cxn modelId="{35769851-0D19-4669-9AB7-3D9F3FC9AE63}" type="presParOf" srcId="{CCBE9968-D0B7-4B60-8D5C-DD95D10FE844}" destId="{3A1C6191-62BB-4CFB-BD2D-2A6DA84B90C1}" srcOrd="0" destOrd="0" presId="urn:microsoft.com/office/officeart/2005/8/layout/hierarchy4"/>
    <dgm:cxn modelId="{0F3578FA-2FCE-4DD9-AB26-5B37E978DA93}" type="presParOf" srcId="{CCBE9968-D0B7-4B60-8D5C-DD95D10FE844}" destId="{905EA437-E6C0-40C1-BEBA-C9A07078C5FE}" srcOrd="1" destOrd="0" presId="urn:microsoft.com/office/officeart/2005/8/layout/hierarchy4"/>
    <dgm:cxn modelId="{6AB61C4D-5988-4E41-A0B9-5EE1EBB49022}" type="presParOf" srcId="{CCBE9968-D0B7-4B60-8D5C-DD95D10FE844}" destId="{48EBB5DE-463C-4BCF-8DF1-C30F3041DC47}" srcOrd="2" destOrd="0" presId="urn:microsoft.com/office/officeart/2005/8/layout/hierarchy4"/>
    <dgm:cxn modelId="{1DD4692C-2E20-4CCB-B9DD-898BCC3BD889}" type="presParOf" srcId="{48EBB5DE-463C-4BCF-8DF1-C30F3041DC47}" destId="{700C1468-7332-4785-A2D9-A5865B0D5862}" srcOrd="0" destOrd="0" presId="urn:microsoft.com/office/officeart/2005/8/layout/hierarchy4"/>
    <dgm:cxn modelId="{AB0919CC-FFF0-4743-A123-A6009069994E}" type="presParOf" srcId="{700C1468-7332-4785-A2D9-A5865B0D5862}" destId="{C5315B09-0F5D-420D-A630-C171B2FB52FE}" srcOrd="0" destOrd="0" presId="urn:microsoft.com/office/officeart/2005/8/layout/hierarchy4"/>
    <dgm:cxn modelId="{BDFAF73C-0C31-4F62-857B-CB0FB33DFA5F}" type="presParOf" srcId="{700C1468-7332-4785-A2D9-A5865B0D5862}" destId="{061F1C46-F652-4250-80DE-805D740029AE}" srcOrd="1" destOrd="0" presId="urn:microsoft.com/office/officeart/2005/8/layout/hierarchy4"/>
    <dgm:cxn modelId="{774A617F-A2F8-417F-87FE-F6C263631A18}" type="presParOf" srcId="{B1C41E73-48C8-4C5E-9E5F-AB32DDC63657}" destId="{9731E985-2B90-45AB-9818-8DD6608365F5}" srcOrd="5" destOrd="0" presId="urn:microsoft.com/office/officeart/2005/8/layout/hierarchy4"/>
    <dgm:cxn modelId="{DBC65C22-16FF-4F3E-ACDA-791D4BDDCE95}" type="presParOf" srcId="{B1C41E73-48C8-4C5E-9E5F-AB32DDC63657}" destId="{B97CC10F-D833-4354-A86F-0E5316810658}" srcOrd="6" destOrd="0" presId="urn:microsoft.com/office/officeart/2005/8/layout/hierarchy4"/>
    <dgm:cxn modelId="{EE17438A-7519-4E27-84E9-8BFC5804572F}" type="presParOf" srcId="{B97CC10F-D833-4354-A86F-0E5316810658}" destId="{72CF9666-DEE1-48CC-BCEF-1721F4D4561E}" srcOrd="0" destOrd="0" presId="urn:microsoft.com/office/officeart/2005/8/layout/hierarchy4"/>
    <dgm:cxn modelId="{A1AA758E-6A3F-4932-BAA6-244AFE6A1C25}" type="presParOf" srcId="{B97CC10F-D833-4354-A86F-0E5316810658}" destId="{578416C6-2094-4433-98E7-64E69DA2FB41}" srcOrd="1" destOrd="0" presId="urn:microsoft.com/office/officeart/2005/8/layout/hierarchy4"/>
    <dgm:cxn modelId="{55ED1611-AD1A-4747-9FF7-F40E9779764F}" type="presParOf" srcId="{B97CC10F-D833-4354-A86F-0E5316810658}" destId="{54BFC8B9-0110-49B1-A105-0C233EBEB987}" srcOrd="2" destOrd="0" presId="urn:microsoft.com/office/officeart/2005/8/layout/hierarchy4"/>
    <dgm:cxn modelId="{CC30B12E-5F21-41C7-8644-9638983917E3}" type="presParOf" srcId="{54BFC8B9-0110-49B1-A105-0C233EBEB987}" destId="{60B32BCA-3009-470D-9216-CD891349BE6C}" srcOrd="0" destOrd="0" presId="urn:microsoft.com/office/officeart/2005/8/layout/hierarchy4"/>
    <dgm:cxn modelId="{F4569CD5-C205-4B99-9C1B-29404743A4B4}" type="presParOf" srcId="{60B32BCA-3009-470D-9216-CD891349BE6C}" destId="{63319F7D-63C6-47C8-A34B-FFCAB28AE2B4}" srcOrd="0" destOrd="0" presId="urn:microsoft.com/office/officeart/2005/8/layout/hierarchy4"/>
    <dgm:cxn modelId="{6BAEA7E8-35C2-46ED-BB0B-D9EEFCEBC89C}" type="presParOf" srcId="{60B32BCA-3009-470D-9216-CD891349BE6C}" destId="{A2409696-D122-4175-A113-9BF3DC0B95BE}" srcOrd="1" destOrd="0" presId="urn:microsoft.com/office/officeart/2005/8/layout/hierarchy4"/>
    <dgm:cxn modelId="{7C394935-4C95-4AD5-868F-16B305412F15}" type="presParOf" srcId="{60B32BCA-3009-470D-9216-CD891349BE6C}" destId="{378E3035-09FE-4046-9666-60BB29BF0823}" srcOrd="2" destOrd="0" presId="urn:microsoft.com/office/officeart/2005/8/layout/hierarchy4"/>
    <dgm:cxn modelId="{C332F4A8-CBA9-46CC-A643-AAE5E276E17D}" type="presParOf" srcId="{378E3035-09FE-4046-9666-60BB29BF0823}" destId="{719EBB22-1C38-4D47-865E-7FC7D0012C17}" srcOrd="0" destOrd="0" presId="urn:microsoft.com/office/officeart/2005/8/layout/hierarchy4"/>
    <dgm:cxn modelId="{34A3FC76-11F5-401D-B140-88D99B20980C}" type="presParOf" srcId="{719EBB22-1C38-4D47-865E-7FC7D0012C17}" destId="{CD977D2F-1ACF-4887-9590-C62D27FEAD8E}" srcOrd="0" destOrd="0" presId="urn:microsoft.com/office/officeart/2005/8/layout/hierarchy4"/>
    <dgm:cxn modelId="{E2EA057E-4F6D-41EE-BCD5-3353AEA13892}" type="presParOf" srcId="{719EBB22-1C38-4D47-865E-7FC7D0012C17}" destId="{9F5CCE29-872F-4823-BC5F-4CF651F98EFD}" srcOrd="1" destOrd="0" presId="urn:microsoft.com/office/officeart/2005/8/layout/hierarchy4"/>
    <dgm:cxn modelId="{14277AD0-AB4B-4A1F-BBEE-1A32A218D74F}" type="presParOf" srcId="{719EBB22-1C38-4D47-865E-7FC7D0012C17}" destId="{773CDC14-FF0C-47AD-8B3D-6505126B4298}" srcOrd="2" destOrd="0" presId="urn:microsoft.com/office/officeart/2005/8/layout/hierarchy4"/>
    <dgm:cxn modelId="{BEDF92AA-A382-4D59-ADDB-B3001E1B6BA2}" type="presParOf" srcId="{773CDC14-FF0C-47AD-8B3D-6505126B4298}" destId="{60DB53C9-6B10-49A8-A899-0367BBD96064}" srcOrd="0" destOrd="0" presId="urn:microsoft.com/office/officeart/2005/8/layout/hierarchy4"/>
    <dgm:cxn modelId="{90898AC4-C373-4E44-8939-F1325210824B}" type="presParOf" srcId="{60DB53C9-6B10-49A8-A899-0367BBD96064}" destId="{A81C879F-22CB-4572-805C-36C31E2C027C}" srcOrd="0" destOrd="0" presId="urn:microsoft.com/office/officeart/2005/8/layout/hierarchy4"/>
    <dgm:cxn modelId="{44AACC67-9DA3-469B-A71D-4A2D49C3FC37}" type="presParOf" srcId="{60DB53C9-6B10-49A8-A899-0367BBD96064}" destId="{67BBEBCD-10B0-4565-8FBE-817AE8333DCD}" srcOrd="1" destOrd="0" presId="urn:microsoft.com/office/officeart/2005/8/layout/hierarchy4"/>
    <dgm:cxn modelId="{2DDF2055-1471-48E8-8BE1-651CC4E7195A}" type="presParOf" srcId="{60DB53C9-6B10-49A8-A899-0367BBD96064}" destId="{624B4415-A084-43C0-A3B9-B623F72771C4}" srcOrd="2" destOrd="0" presId="urn:microsoft.com/office/officeart/2005/8/layout/hierarchy4"/>
    <dgm:cxn modelId="{8EAA0688-D4F6-43F5-B534-905B5830DA08}" type="presParOf" srcId="{624B4415-A084-43C0-A3B9-B623F72771C4}" destId="{B11DC3A5-2C44-4361-A64E-73DA0B10211F}" srcOrd="0" destOrd="0" presId="urn:microsoft.com/office/officeart/2005/8/layout/hierarchy4"/>
    <dgm:cxn modelId="{7E2F868B-4CC6-4BB1-9504-21CB4B78DE17}" type="presParOf" srcId="{B11DC3A5-2C44-4361-A64E-73DA0B10211F}" destId="{438B45F8-BA65-40C9-B5DB-9650065F5E60}" srcOrd="0" destOrd="0" presId="urn:microsoft.com/office/officeart/2005/8/layout/hierarchy4"/>
    <dgm:cxn modelId="{A8063D03-CE4E-47D2-831F-63F24C5AF993}" type="presParOf" srcId="{B11DC3A5-2C44-4361-A64E-73DA0B10211F}" destId="{72516450-865A-44E7-937B-3DADE7464F9A}" srcOrd="1" destOrd="0" presId="urn:microsoft.com/office/officeart/2005/8/layout/hierarchy4"/>
    <dgm:cxn modelId="{AD42049D-E499-467F-B87D-275567EFF426}" type="presParOf" srcId="{773CDC14-FF0C-47AD-8B3D-6505126B4298}" destId="{D4DAF563-4096-4FD3-AACD-6795D4731364}" srcOrd="1" destOrd="0" presId="urn:microsoft.com/office/officeart/2005/8/layout/hierarchy4"/>
    <dgm:cxn modelId="{ACE07F77-ABC3-4EBC-B015-635865DFE9F1}" type="presParOf" srcId="{773CDC14-FF0C-47AD-8B3D-6505126B4298}" destId="{8F037A07-71F2-4847-9200-0355B691EE26}" srcOrd="2" destOrd="0" presId="urn:microsoft.com/office/officeart/2005/8/layout/hierarchy4"/>
    <dgm:cxn modelId="{A042CA8C-8C26-4B9A-86A7-C22293EF01C8}" type="presParOf" srcId="{8F037A07-71F2-4847-9200-0355B691EE26}" destId="{70583F53-5ADC-4DBF-BA8B-94117BC8FA2C}" srcOrd="0" destOrd="0" presId="urn:microsoft.com/office/officeart/2005/8/layout/hierarchy4"/>
    <dgm:cxn modelId="{0BF4380A-F5F2-4CAB-BB73-7A17B5220062}" type="presParOf" srcId="{8F037A07-71F2-4847-9200-0355B691EE26}" destId="{3C476AFE-FBB4-47AF-8D86-699A1EF32FD2}" srcOrd="1" destOrd="0" presId="urn:microsoft.com/office/officeart/2005/8/layout/hierarchy4"/>
    <dgm:cxn modelId="{8BCFE507-7F86-4D3C-9410-BCD4CD828667}" type="presParOf" srcId="{8F037A07-71F2-4847-9200-0355B691EE26}" destId="{C9535E8C-9451-44C7-B14C-B58A7055CA9D}" srcOrd="2" destOrd="0" presId="urn:microsoft.com/office/officeart/2005/8/layout/hierarchy4"/>
    <dgm:cxn modelId="{D3788FB9-DE40-4AE8-9295-3B973ED3A51F}" type="presParOf" srcId="{C9535E8C-9451-44C7-B14C-B58A7055CA9D}" destId="{DA695503-9365-4887-985E-65E762E5F99D}" srcOrd="0" destOrd="0" presId="urn:microsoft.com/office/officeart/2005/8/layout/hierarchy4"/>
    <dgm:cxn modelId="{2567DE65-3843-4D9C-9CCC-89A42A9BC033}" type="presParOf" srcId="{DA695503-9365-4887-985E-65E762E5F99D}" destId="{8172966B-AF77-4BDD-A911-0C5EB9BEB0C7}" srcOrd="0" destOrd="0" presId="urn:microsoft.com/office/officeart/2005/8/layout/hierarchy4"/>
    <dgm:cxn modelId="{6352E91B-F38A-478F-B8B6-3E13F9CDAE41}" type="presParOf" srcId="{DA695503-9365-4887-985E-65E762E5F99D}" destId="{8C68C447-E2BF-488A-8D28-91FC42804B13}" srcOrd="1" destOrd="0" presId="urn:microsoft.com/office/officeart/2005/8/layout/hierarchy4"/>
    <dgm:cxn modelId="{F2E43582-F18C-48DA-9EDA-3AE05A7EFEC6}" type="presParOf" srcId="{54BFC8B9-0110-49B1-A105-0C233EBEB987}" destId="{0C69ACB0-F37D-4487-81D0-BBA50F8C1262}" srcOrd="1" destOrd="0" presId="urn:microsoft.com/office/officeart/2005/8/layout/hierarchy4"/>
    <dgm:cxn modelId="{244559F8-115F-4F31-A005-2CF3954AE4A0}" type="presParOf" srcId="{54BFC8B9-0110-49B1-A105-0C233EBEB987}" destId="{937A7320-DB0A-4065-AC1F-35E412710FEA}" srcOrd="2" destOrd="0" presId="urn:microsoft.com/office/officeart/2005/8/layout/hierarchy4"/>
    <dgm:cxn modelId="{BAD6E1C9-E13C-49CA-86B4-66F0229698D1}" type="presParOf" srcId="{937A7320-DB0A-4065-AC1F-35E412710FEA}" destId="{3B82F5D5-6ADA-48A8-B566-97C0295E8394}" srcOrd="0" destOrd="0" presId="urn:microsoft.com/office/officeart/2005/8/layout/hierarchy4"/>
    <dgm:cxn modelId="{F7331DEA-D8FE-4E11-8035-9509BE87A24B}" type="presParOf" srcId="{937A7320-DB0A-4065-AC1F-35E412710FEA}" destId="{19B342A6-8879-4846-9419-032D909A4DFD}" srcOrd="1" destOrd="0" presId="urn:microsoft.com/office/officeart/2005/8/layout/hierarchy4"/>
    <dgm:cxn modelId="{F33A30D1-3C87-438E-8325-BAAC9FF12F4A}" type="presParOf" srcId="{937A7320-DB0A-4065-AC1F-35E412710FEA}" destId="{47A9CE95-7258-442B-84FF-073F7D81E482}" srcOrd="2" destOrd="0" presId="urn:microsoft.com/office/officeart/2005/8/layout/hierarchy4"/>
    <dgm:cxn modelId="{E998A1BA-EA80-428C-9EBA-51B6158EA955}" type="presParOf" srcId="{47A9CE95-7258-442B-84FF-073F7D81E482}" destId="{ABCED782-4402-4AC0-9939-7579CAB436ED}" srcOrd="0" destOrd="0" presId="urn:microsoft.com/office/officeart/2005/8/layout/hierarchy4"/>
    <dgm:cxn modelId="{08E990D0-B9E9-40CE-9D0C-7D2FB9D7F275}" type="presParOf" srcId="{ABCED782-4402-4AC0-9939-7579CAB436ED}" destId="{E9894FC6-489B-466F-8939-6F2785ED0BBE}" srcOrd="0" destOrd="0" presId="urn:microsoft.com/office/officeart/2005/8/layout/hierarchy4"/>
    <dgm:cxn modelId="{AF772A56-CADC-4693-9964-9DEDA5AF4F91}" type="presParOf" srcId="{ABCED782-4402-4AC0-9939-7579CAB436ED}" destId="{2DBC6162-F428-4D03-9C5E-C0E05651D984}" srcOrd="1" destOrd="0" presId="urn:microsoft.com/office/officeart/2005/8/layout/hierarchy4"/>
    <dgm:cxn modelId="{E1B0CFD1-4988-4D77-BA74-06991D8C58EF}" type="presParOf" srcId="{ABCED782-4402-4AC0-9939-7579CAB436ED}" destId="{787FBAFA-419E-42DB-B53C-0ADB91AA6645}" srcOrd="2" destOrd="0" presId="urn:microsoft.com/office/officeart/2005/8/layout/hierarchy4"/>
    <dgm:cxn modelId="{A58DAEC1-2679-4EB5-A8C2-1DFC5460AC84}" type="presParOf" srcId="{787FBAFA-419E-42DB-B53C-0ADB91AA6645}" destId="{DE96EFCA-466C-4BC7-BD60-A628EE28B1A6}" srcOrd="0" destOrd="0" presId="urn:microsoft.com/office/officeart/2005/8/layout/hierarchy4"/>
    <dgm:cxn modelId="{87166673-258C-4BCC-A512-4316A5A76B4A}" type="presParOf" srcId="{DE96EFCA-466C-4BC7-BD60-A628EE28B1A6}" destId="{551F8D0E-46F4-4930-857B-9294E120265C}" srcOrd="0" destOrd="0" presId="urn:microsoft.com/office/officeart/2005/8/layout/hierarchy4"/>
    <dgm:cxn modelId="{4DB62DA0-886A-4BC1-8DE3-9E21C9A20F49}" type="presParOf" srcId="{DE96EFCA-466C-4BC7-BD60-A628EE28B1A6}" destId="{2BE82AB6-3C31-459F-9C83-7FE10C4EB2A6}" srcOrd="1" destOrd="0" presId="urn:microsoft.com/office/officeart/2005/8/layout/hierarchy4"/>
    <dgm:cxn modelId="{A579DD68-9957-456E-9D1C-7C619098DE02}" type="presParOf" srcId="{47A9CE95-7258-442B-84FF-073F7D81E482}" destId="{D3E33349-68E9-468E-90F0-3E531369F5D0}" srcOrd="1" destOrd="0" presId="urn:microsoft.com/office/officeart/2005/8/layout/hierarchy4"/>
    <dgm:cxn modelId="{D5987DAB-8675-4D72-908B-829C915F1E6B}" type="presParOf" srcId="{47A9CE95-7258-442B-84FF-073F7D81E482}" destId="{0E98262E-6B12-40BF-AB6B-0D505FA2BDC9}" srcOrd="2" destOrd="0" presId="urn:microsoft.com/office/officeart/2005/8/layout/hierarchy4"/>
    <dgm:cxn modelId="{AD43CA9E-2967-4FD4-8AA1-C263E9B044EF}" type="presParOf" srcId="{0E98262E-6B12-40BF-AB6B-0D505FA2BDC9}" destId="{D746384B-48B9-43C6-8CBB-B2538F6F917C}" srcOrd="0" destOrd="0" presId="urn:microsoft.com/office/officeart/2005/8/layout/hierarchy4"/>
    <dgm:cxn modelId="{1D7C5E77-B3C2-47CC-B07F-4C880E61E04F}" type="presParOf" srcId="{0E98262E-6B12-40BF-AB6B-0D505FA2BDC9}" destId="{0F1BEB09-6F5F-429A-B6EE-82F326678D2C}" srcOrd="1" destOrd="0" presId="urn:microsoft.com/office/officeart/2005/8/layout/hierarchy4"/>
    <dgm:cxn modelId="{97ABE4B1-9B3F-42D7-8418-DE8EB32DA6A8}" type="presParOf" srcId="{0E98262E-6B12-40BF-AB6B-0D505FA2BDC9}" destId="{B19717D9-4A7B-42AA-BF72-C243EE1849EC}" srcOrd="2" destOrd="0" presId="urn:microsoft.com/office/officeart/2005/8/layout/hierarchy4"/>
    <dgm:cxn modelId="{47585518-2053-4450-91CC-66AA2CDC2BC9}" type="presParOf" srcId="{B19717D9-4A7B-42AA-BF72-C243EE1849EC}" destId="{289F1DF7-2F6E-4B04-9B7C-E0204006F5B1}" srcOrd="0" destOrd="0" presId="urn:microsoft.com/office/officeart/2005/8/layout/hierarchy4"/>
    <dgm:cxn modelId="{435EAF43-6DC6-4C79-98F0-636636E7B540}" type="presParOf" srcId="{289F1DF7-2F6E-4B04-9B7C-E0204006F5B1}" destId="{CB029341-F3BF-4999-8A5B-F99B970CDC41}" srcOrd="0" destOrd="0" presId="urn:microsoft.com/office/officeart/2005/8/layout/hierarchy4"/>
    <dgm:cxn modelId="{9DD44297-9975-4A62-8AE1-BF7CC21F0574}" type="presParOf" srcId="{289F1DF7-2F6E-4B04-9B7C-E0204006F5B1}" destId="{C65416E7-8932-49E8-92AA-5F5252C7CC9D}" srcOrd="1" destOrd="0" presId="urn:microsoft.com/office/officeart/2005/8/layout/hierarchy4"/>
    <dgm:cxn modelId="{3DC90240-E4CF-4B17-AD6C-99166F9ECCCB}" type="presParOf" srcId="{B1C41E73-48C8-4C5E-9E5F-AB32DDC63657}" destId="{BC6D5645-7056-41F2-8FF4-52E2AFFCE07C}" srcOrd="7" destOrd="0" presId="urn:microsoft.com/office/officeart/2005/8/layout/hierarchy4"/>
    <dgm:cxn modelId="{412B16B4-1A09-4845-93FE-A903A6EF826A}" type="presParOf" srcId="{B1C41E73-48C8-4C5E-9E5F-AB32DDC63657}" destId="{2FD98649-D4CD-4391-8D2B-604616BC7B2D}" srcOrd="8" destOrd="0" presId="urn:microsoft.com/office/officeart/2005/8/layout/hierarchy4"/>
    <dgm:cxn modelId="{14263DD2-C366-484F-839B-20FDCA5BF184}" type="presParOf" srcId="{2FD98649-D4CD-4391-8D2B-604616BC7B2D}" destId="{74156F10-838B-4E40-A1BC-094B0899FED7}" srcOrd="0" destOrd="0" presId="urn:microsoft.com/office/officeart/2005/8/layout/hierarchy4"/>
    <dgm:cxn modelId="{62BD764B-2BC7-48A4-AC81-1F9A4572A5B4}" type="presParOf" srcId="{2FD98649-D4CD-4391-8D2B-604616BC7B2D}" destId="{BFD812F3-6F88-4E95-8566-FB0053DC632F}" srcOrd="1" destOrd="0" presId="urn:microsoft.com/office/officeart/2005/8/layout/hierarchy4"/>
    <dgm:cxn modelId="{DD134BB1-89D6-4B62-8E1C-2AA46E9C9D5D}" type="presParOf" srcId="{2FD98649-D4CD-4391-8D2B-604616BC7B2D}" destId="{B5F84F86-25DB-4F78-B0E0-C6E93E679077}" srcOrd="2" destOrd="0" presId="urn:microsoft.com/office/officeart/2005/8/layout/hierarchy4"/>
    <dgm:cxn modelId="{ACD679E9-F871-4A8A-9C1B-3B3AA7F78EF7}" type="presParOf" srcId="{B5F84F86-25DB-4F78-B0E0-C6E93E679077}" destId="{3762D66F-F505-4D25-98B7-DAC4703DB38C}" srcOrd="0" destOrd="0" presId="urn:microsoft.com/office/officeart/2005/8/layout/hierarchy4"/>
    <dgm:cxn modelId="{AD2BCA31-3FEE-47C6-88B9-3516FE3DDED1}" type="presParOf" srcId="{3762D66F-F505-4D25-98B7-DAC4703DB38C}" destId="{3C4B6D89-59DD-4747-88D4-B08BA922685B}" srcOrd="0" destOrd="0" presId="urn:microsoft.com/office/officeart/2005/8/layout/hierarchy4"/>
    <dgm:cxn modelId="{4A3AA94A-9C73-4540-86D0-694E8B6D7028}" type="presParOf" srcId="{3762D66F-F505-4D25-98B7-DAC4703DB38C}" destId="{6DCC6CAD-9E1F-48C4-B2F9-2FF9C2EE062E}" srcOrd="1" destOrd="0" presId="urn:microsoft.com/office/officeart/2005/8/layout/hierarchy4"/>
    <dgm:cxn modelId="{B356C9DF-3315-4A97-B7CD-6C6CD1D5E7FC}" type="presParOf" srcId="{3762D66F-F505-4D25-98B7-DAC4703DB38C}" destId="{D3E9772B-435E-48D7-A74E-54E07C804660}" srcOrd="2" destOrd="0" presId="urn:microsoft.com/office/officeart/2005/8/layout/hierarchy4"/>
    <dgm:cxn modelId="{C633B858-0274-4179-B4A7-CC48560474D8}" type="presParOf" srcId="{D3E9772B-435E-48D7-A74E-54E07C804660}" destId="{99ABC942-564E-4D96-8DE1-DF3E824D34D5}" srcOrd="0" destOrd="0" presId="urn:microsoft.com/office/officeart/2005/8/layout/hierarchy4"/>
    <dgm:cxn modelId="{6136D124-D7EB-4140-8943-1CE7E78383B2}" type="presParOf" srcId="{99ABC942-564E-4D96-8DE1-DF3E824D34D5}" destId="{56B92F43-452D-4390-858A-0D34E75C4A75}" srcOrd="0" destOrd="0" presId="urn:microsoft.com/office/officeart/2005/8/layout/hierarchy4"/>
    <dgm:cxn modelId="{60A2361D-D38F-40C1-B543-ADDE11017B19}" type="presParOf" srcId="{99ABC942-564E-4D96-8DE1-DF3E824D34D5}" destId="{446D6FDB-898A-4C92-86D6-5FE76F03AA7A}" srcOrd="1" destOrd="0" presId="urn:microsoft.com/office/officeart/2005/8/layout/hierarchy4"/>
    <dgm:cxn modelId="{CA52E91D-8DFB-4F08-A9F5-8A3D51136DCF}" type="presParOf" srcId="{99ABC942-564E-4D96-8DE1-DF3E824D34D5}" destId="{4A906628-0970-471E-A2E3-AE9E9FCEC51C}" srcOrd="2" destOrd="0" presId="urn:microsoft.com/office/officeart/2005/8/layout/hierarchy4"/>
    <dgm:cxn modelId="{0DDC19D1-D1C0-4644-9DBB-4A62F7C84956}" type="presParOf" srcId="{4A906628-0970-471E-A2E3-AE9E9FCEC51C}" destId="{B3548921-B686-47CD-9E07-7906903E91FE}" srcOrd="0" destOrd="0" presId="urn:microsoft.com/office/officeart/2005/8/layout/hierarchy4"/>
    <dgm:cxn modelId="{D29B521A-30ED-4343-B5C1-788FA2C6CA4F}" type="presParOf" srcId="{B3548921-B686-47CD-9E07-7906903E91FE}" destId="{284BFE12-8CF5-490A-9261-D8086887E78D}" srcOrd="0" destOrd="0" presId="urn:microsoft.com/office/officeart/2005/8/layout/hierarchy4"/>
    <dgm:cxn modelId="{DDEEAFB0-67F0-43D0-933F-C19E1D5D7BBE}" type="presParOf" srcId="{B3548921-B686-47CD-9E07-7906903E91FE}" destId="{910E919D-DC9E-4333-9B3A-9C3909F5021B}" srcOrd="1" destOrd="0" presId="urn:microsoft.com/office/officeart/2005/8/layout/hierarchy4"/>
    <dgm:cxn modelId="{6D3C8573-401B-4FBE-A1F8-947176FFC2F1}" type="presParOf" srcId="{D3E9772B-435E-48D7-A74E-54E07C804660}" destId="{6213E345-6120-47EB-9631-CC306CAE3AEC}" srcOrd="1" destOrd="0" presId="urn:microsoft.com/office/officeart/2005/8/layout/hierarchy4"/>
    <dgm:cxn modelId="{2FA9BE73-8E9B-4015-825D-3B813997DAB2}" type="presParOf" srcId="{D3E9772B-435E-48D7-A74E-54E07C804660}" destId="{B1845F57-CE35-4225-9EFB-ADC5CF22628F}" srcOrd="2" destOrd="0" presId="urn:microsoft.com/office/officeart/2005/8/layout/hierarchy4"/>
    <dgm:cxn modelId="{DD5C783D-350E-4FD3-915D-57FCEB4A83B4}" type="presParOf" srcId="{B1845F57-CE35-4225-9EFB-ADC5CF22628F}" destId="{D64DE109-FCAC-46D8-8DEB-ECE4FB0F5C2B}" srcOrd="0" destOrd="0" presId="urn:microsoft.com/office/officeart/2005/8/layout/hierarchy4"/>
    <dgm:cxn modelId="{35B9DA10-57DF-46FD-8C60-8BD641C45320}" type="presParOf" srcId="{B1845F57-CE35-4225-9EFB-ADC5CF22628F}" destId="{9C614C49-91A7-4A0D-9E58-9327040A0952}" srcOrd="1" destOrd="0" presId="urn:microsoft.com/office/officeart/2005/8/layout/hierarchy4"/>
    <dgm:cxn modelId="{7FEE4FF2-7307-4A4A-9A8E-0FC32BA1C894}" type="presParOf" srcId="{B1845F57-CE35-4225-9EFB-ADC5CF22628F}" destId="{AFE67E0D-BF6A-487B-8B57-399727086AB5}" srcOrd="2" destOrd="0" presId="urn:microsoft.com/office/officeart/2005/8/layout/hierarchy4"/>
    <dgm:cxn modelId="{1B036449-1094-4146-AB42-8775F2C13380}" type="presParOf" srcId="{AFE67E0D-BF6A-487B-8B57-399727086AB5}" destId="{88CFE785-51B8-404A-A602-027653FC6271}" srcOrd="0" destOrd="0" presId="urn:microsoft.com/office/officeart/2005/8/layout/hierarchy4"/>
    <dgm:cxn modelId="{A01F8F47-0453-4653-8671-207F85822B08}" type="presParOf" srcId="{88CFE785-51B8-404A-A602-027653FC6271}" destId="{7F3EFE8E-F5AC-4C93-8067-12DA77CFA913}" srcOrd="0" destOrd="0" presId="urn:microsoft.com/office/officeart/2005/8/layout/hierarchy4"/>
    <dgm:cxn modelId="{7837C686-5F3E-4B23-948D-8E0D9E9ED9AA}" type="presParOf" srcId="{88CFE785-51B8-404A-A602-027653FC6271}" destId="{9FED354B-D91F-438F-B62F-C999C82EF358}" srcOrd="1" destOrd="0" presId="urn:microsoft.com/office/officeart/2005/8/layout/hierarchy4"/>
    <dgm:cxn modelId="{C63F4465-0478-41EF-9BE6-D88ED5D190D8}" type="presParOf" srcId="{D3E9772B-435E-48D7-A74E-54E07C804660}" destId="{57EB9FD6-D3C1-40C6-8BDD-363644EABB43}" srcOrd="3" destOrd="0" presId="urn:microsoft.com/office/officeart/2005/8/layout/hierarchy4"/>
    <dgm:cxn modelId="{122EED05-53A4-4776-B108-68B67298ED52}" type="presParOf" srcId="{D3E9772B-435E-48D7-A74E-54E07C804660}" destId="{7892C841-3C60-4105-A983-9863346F2F5F}" srcOrd="4" destOrd="0" presId="urn:microsoft.com/office/officeart/2005/8/layout/hierarchy4"/>
    <dgm:cxn modelId="{8539B165-55ED-4880-BEBF-A0802B4F0687}" type="presParOf" srcId="{7892C841-3C60-4105-A983-9863346F2F5F}" destId="{DC94081C-1B21-4614-A7F4-DB6F1B067DD3}" srcOrd="0" destOrd="0" presId="urn:microsoft.com/office/officeart/2005/8/layout/hierarchy4"/>
    <dgm:cxn modelId="{436F1835-8A63-472C-9023-2D6B07C0B1C3}" type="presParOf" srcId="{7892C841-3C60-4105-A983-9863346F2F5F}" destId="{8458DE9B-FB56-4CE0-84DE-0DA320DD9CD0}" srcOrd="1" destOrd="0" presId="urn:microsoft.com/office/officeart/2005/8/layout/hierarchy4"/>
    <dgm:cxn modelId="{59A54D1B-BB04-460D-974E-4DC030D2BBF0}" type="presParOf" srcId="{7892C841-3C60-4105-A983-9863346F2F5F}" destId="{EAC46FA0-54B1-445F-9357-41F78D8E6EF5}" srcOrd="2" destOrd="0" presId="urn:microsoft.com/office/officeart/2005/8/layout/hierarchy4"/>
    <dgm:cxn modelId="{AEA30B5A-5E55-4826-92E3-AEC116E4B534}" type="presParOf" srcId="{EAC46FA0-54B1-445F-9357-41F78D8E6EF5}" destId="{C2ED72C8-42E1-4F83-B453-CF82DB479874}" srcOrd="0" destOrd="0" presId="urn:microsoft.com/office/officeart/2005/8/layout/hierarchy4"/>
    <dgm:cxn modelId="{64D1F626-1E34-4E89-83DE-242A68B5F6FA}" type="presParOf" srcId="{C2ED72C8-42E1-4F83-B453-CF82DB479874}" destId="{1D1638DA-1899-43C1-B500-4CD3BB1A0EAF}" srcOrd="0" destOrd="0" presId="urn:microsoft.com/office/officeart/2005/8/layout/hierarchy4"/>
    <dgm:cxn modelId="{78605507-AEE9-419D-B51E-78265D562F70}" type="presParOf" srcId="{C2ED72C8-42E1-4F83-B453-CF82DB479874}" destId="{023ED467-965F-483B-8334-40F3F9B75084}" srcOrd="1" destOrd="0" presId="urn:microsoft.com/office/officeart/2005/8/layout/hierarchy4"/>
    <dgm:cxn modelId="{63B0EA7B-AC3B-43CF-8BD7-B71B30FB6A8A}" type="presParOf" srcId="{B5F84F86-25DB-4F78-B0E0-C6E93E679077}" destId="{44B1EDA3-F0F3-4383-AECF-9E02AD8D8E76}" srcOrd="1" destOrd="0" presId="urn:microsoft.com/office/officeart/2005/8/layout/hierarchy4"/>
    <dgm:cxn modelId="{0AFA212E-CA90-47D3-B960-76518C6ABF7F}" type="presParOf" srcId="{B5F84F86-25DB-4F78-B0E0-C6E93E679077}" destId="{D1846942-9E51-4C08-A8CA-B374EE341ED3}" srcOrd="2" destOrd="0" presId="urn:microsoft.com/office/officeart/2005/8/layout/hierarchy4"/>
    <dgm:cxn modelId="{1D083DF0-45BE-4C64-AE79-AC60F0FB0864}" type="presParOf" srcId="{D1846942-9E51-4C08-A8CA-B374EE341ED3}" destId="{41B5F34E-AEF5-4017-853B-43D4ED0BAE8B}" srcOrd="0" destOrd="0" presId="urn:microsoft.com/office/officeart/2005/8/layout/hierarchy4"/>
    <dgm:cxn modelId="{6553E24C-702B-40ED-8FE5-236B993AA815}" type="presParOf" srcId="{D1846942-9E51-4C08-A8CA-B374EE341ED3}" destId="{CD6F704F-E8FE-42CD-8C19-45D7A5B010F2}" srcOrd="1" destOrd="0" presId="urn:microsoft.com/office/officeart/2005/8/layout/hierarchy4"/>
    <dgm:cxn modelId="{2EF10249-32EE-464E-9148-366F0D1E3305}" type="presParOf" srcId="{D1846942-9E51-4C08-A8CA-B374EE341ED3}" destId="{61154D66-397B-418C-B19D-0A69AB0310AE}" srcOrd="2" destOrd="0" presId="urn:microsoft.com/office/officeart/2005/8/layout/hierarchy4"/>
    <dgm:cxn modelId="{B783EDD5-C17D-4508-91A6-40BDCCE50C2C}" type="presParOf" srcId="{61154D66-397B-418C-B19D-0A69AB0310AE}" destId="{DEA1792F-DF1D-4FF0-9F49-75A154B80F81}" srcOrd="0" destOrd="0" presId="urn:microsoft.com/office/officeart/2005/8/layout/hierarchy4"/>
    <dgm:cxn modelId="{9D2E801F-BCC9-41BE-BA6F-827C11ABD945}" type="presParOf" srcId="{DEA1792F-DF1D-4FF0-9F49-75A154B80F81}" destId="{4FC4D605-9A65-45A3-80DF-1E5C6D41C856}" srcOrd="0" destOrd="0" presId="urn:microsoft.com/office/officeart/2005/8/layout/hierarchy4"/>
    <dgm:cxn modelId="{A5D15F20-6537-40AC-82BA-71198A2703E2}" type="presParOf" srcId="{DEA1792F-DF1D-4FF0-9F49-75A154B80F81}" destId="{7B2D74BA-8B2E-4336-86C8-8634752701C5}" srcOrd="1" destOrd="0" presId="urn:microsoft.com/office/officeart/2005/8/layout/hierarchy4"/>
    <dgm:cxn modelId="{881E1C22-7A0D-40BD-BFE3-3592076ABDC9}" type="presParOf" srcId="{B5F84F86-25DB-4F78-B0E0-C6E93E679077}" destId="{3DBBEF6F-FA33-40FF-8125-E241CC68500A}" srcOrd="3" destOrd="0" presId="urn:microsoft.com/office/officeart/2005/8/layout/hierarchy4"/>
    <dgm:cxn modelId="{55641EE5-4454-4901-AF67-A2D6A1851205}" type="presParOf" srcId="{B5F84F86-25DB-4F78-B0E0-C6E93E679077}" destId="{ED273480-6FAB-42B4-9DAE-DDA2C8828511}" srcOrd="4" destOrd="0" presId="urn:microsoft.com/office/officeart/2005/8/layout/hierarchy4"/>
    <dgm:cxn modelId="{8D0E777B-794F-47D7-A956-C46E92EB6497}" type="presParOf" srcId="{ED273480-6FAB-42B4-9DAE-DDA2C8828511}" destId="{2F10DB16-4D55-4482-8458-A8E10048159C}" srcOrd="0" destOrd="0" presId="urn:microsoft.com/office/officeart/2005/8/layout/hierarchy4"/>
    <dgm:cxn modelId="{86FC22D6-9C3E-4FCF-9D81-DF05C30FC50F}" type="presParOf" srcId="{ED273480-6FAB-42B4-9DAE-DDA2C8828511}" destId="{F0E0BC12-F7AD-414A-80C4-27ACBB25B398}" srcOrd="1" destOrd="0" presId="urn:microsoft.com/office/officeart/2005/8/layout/hierarchy4"/>
    <dgm:cxn modelId="{C1B9B943-666A-4475-A2AA-77386ADAF81B}" type="presParOf" srcId="{ED273480-6FAB-42B4-9DAE-DDA2C8828511}" destId="{1E32C7C1-D27A-4415-8D00-ECF7A0EE81A6}" srcOrd="2" destOrd="0" presId="urn:microsoft.com/office/officeart/2005/8/layout/hierarchy4"/>
    <dgm:cxn modelId="{C73608C0-29F1-4E86-B0C8-4B7884455CA3}" type="presParOf" srcId="{1E32C7C1-D27A-4415-8D00-ECF7A0EE81A6}" destId="{68033F09-FD98-4CFF-A279-2240B97A5B99}" srcOrd="0" destOrd="0" presId="urn:microsoft.com/office/officeart/2005/8/layout/hierarchy4"/>
    <dgm:cxn modelId="{146F368C-CF68-491E-B9BB-9C11F55B91B7}" type="presParOf" srcId="{68033F09-FD98-4CFF-A279-2240B97A5B99}" destId="{64D7498A-3BE0-4AAC-83A5-82DCCF596704}" srcOrd="0" destOrd="0" presId="urn:microsoft.com/office/officeart/2005/8/layout/hierarchy4"/>
    <dgm:cxn modelId="{A703D648-C9B0-4E76-8313-E9E5D8CE026A}" type="presParOf" srcId="{68033F09-FD98-4CFF-A279-2240B97A5B99}" destId="{51B7F499-1722-4264-8DE5-AD80DCBF4079}" srcOrd="1" destOrd="0" presId="urn:microsoft.com/office/officeart/2005/8/layout/hierarchy4"/>
    <dgm:cxn modelId="{C5CE27C9-2DA9-430A-8297-C12B0A508A66}" type="presParOf" srcId="{68033F09-FD98-4CFF-A279-2240B97A5B99}" destId="{DB46E045-DF20-46F1-9996-5040A8F99D54}" srcOrd="2" destOrd="0" presId="urn:microsoft.com/office/officeart/2005/8/layout/hierarchy4"/>
    <dgm:cxn modelId="{2FE5813F-486F-441C-8627-BECD005CA107}" type="presParOf" srcId="{DB46E045-DF20-46F1-9996-5040A8F99D54}" destId="{088F84D9-BC90-401C-A675-D02D913C2FB0}" srcOrd="0" destOrd="0" presId="urn:microsoft.com/office/officeart/2005/8/layout/hierarchy4"/>
    <dgm:cxn modelId="{68079A2F-0D03-4CA8-B5E7-86541250CA44}" type="presParOf" srcId="{088F84D9-BC90-401C-A675-D02D913C2FB0}" destId="{24CF963B-6F55-49E8-8FFB-B5F5A76B8127}" srcOrd="0" destOrd="0" presId="urn:microsoft.com/office/officeart/2005/8/layout/hierarchy4"/>
    <dgm:cxn modelId="{54E6ACFB-E6FD-40E1-A360-2A76A39659EF}" type="presParOf" srcId="{088F84D9-BC90-401C-A675-D02D913C2FB0}" destId="{F0438A0E-10B8-4D9A-9D1C-48A8D75E8E44}" srcOrd="1" destOrd="0" presId="urn:microsoft.com/office/officeart/2005/8/layout/hierarchy4"/>
    <dgm:cxn modelId="{F7AD2A7A-FCF8-431F-B692-D9B1CA0775D7}" type="presParOf" srcId="{1E32C7C1-D27A-4415-8D00-ECF7A0EE81A6}" destId="{84C2A29D-E807-46E0-8C31-6EB812194BE9}" srcOrd="1" destOrd="0" presId="urn:microsoft.com/office/officeart/2005/8/layout/hierarchy4"/>
    <dgm:cxn modelId="{FDF9D6A8-828F-4182-BC83-4E5B6CA4FCE2}" type="presParOf" srcId="{1E32C7C1-D27A-4415-8D00-ECF7A0EE81A6}" destId="{323C280E-92B6-40F8-9578-F016D0CEF0B0}" srcOrd="2" destOrd="0" presId="urn:microsoft.com/office/officeart/2005/8/layout/hierarchy4"/>
    <dgm:cxn modelId="{2C526C30-9764-48EF-8449-66D06EC5193A}" type="presParOf" srcId="{323C280E-92B6-40F8-9578-F016D0CEF0B0}" destId="{3C34710E-A532-4616-BCC6-F39ED9662E54}" srcOrd="0" destOrd="0" presId="urn:microsoft.com/office/officeart/2005/8/layout/hierarchy4"/>
    <dgm:cxn modelId="{60768EE0-84B3-4D67-B676-D505FD7B5D9E}" type="presParOf" srcId="{323C280E-92B6-40F8-9578-F016D0CEF0B0}" destId="{379B509D-F260-4D97-8EDF-9880FB4E7597}" srcOrd="1" destOrd="0" presId="urn:microsoft.com/office/officeart/2005/8/layout/hierarchy4"/>
    <dgm:cxn modelId="{4ACF0FA7-5B7C-46CF-9D3B-2735C3085A15}" type="presParOf" srcId="{323C280E-92B6-40F8-9578-F016D0CEF0B0}" destId="{DBA1936D-90F1-406F-AD05-2E76C6467C3D}" srcOrd="2" destOrd="0" presId="urn:microsoft.com/office/officeart/2005/8/layout/hierarchy4"/>
    <dgm:cxn modelId="{03A94A63-EEEC-420B-94F7-E236184F377D}" type="presParOf" srcId="{DBA1936D-90F1-406F-AD05-2E76C6467C3D}" destId="{3EAD9C8D-3684-4A27-802D-586FBF4C4F1E}" srcOrd="0" destOrd="0" presId="urn:microsoft.com/office/officeart/2005/8/layout/hierarchy4"/>
    <dgm:cxn modelId="{D35AE50A-6EDD-4B43-B9AF-8A28A9D5FDEB}" type="presParOf" srcId="{3EAD9C8D-3684-4A27-802D-586FBF4C4F1E}" destId="{18F6FE19-091D-463D-94EE-A06D9120B6CE}" srcOrd="0" destOrd="0" presId="urn:microsoft.com/office/officeart/2005/8/layout/hierarchy4"/>
    <dgm:cxn modelId="{79408638-2735-4DA7-9EC9-531CB3D66CA9}" type="presParOf" srcId="{3EAD9C8D-3684-4A27-802D-586FBF4C4F1E}" destId="{8F92238C-E35F-41D0-8ED8-104DB4FB7915}" srcOrd="1" destOrd="0" presId="urn:microsoft.com/office/officeart/2005/8/layout/hierarchy4"/>
    <dgm:cxn modelId="{640B8275-4C96-4AA3-B446-8A1B054CA07D}" type="presParOf" srcId="{3EAD9C8D-3684-4A27-802D-586FBF4C4F1E}" destId="{E464E283-1AB7-431E-BA5B-0C01F9B8A6E9}" srcOrd="2" destOrd="0" presId="urn:microsoft.com/office/officeart/2005/8/layout/hierarchy4"/>
    <dgm:cxn modelId="{C0474E2D-AA28-4D69-8764-BF61B2169A9A}" type="presParOf" srcId="{E464E283-1AB7-431E-BA5B-0C01F9B8A6E9}" destId="{F6F9ABE2-5249-4F34-AA6C-6827000A2B13}" srcOrd="0" destOrd="0" presId="urn:microsoft.com/office/officeart/2005/8/layout/hierarchy4"/>
    <dgm:cxn modelId="{8C04330E-8080-4E12-A497-CCE4D8AF3CC7}" type="presParOf" srcId="{F6F9ABE2-5249-4F34-AA6C-6827000A2B13}" destId="{259D175E-109C-4790-982F-9C7048BCDFDB}" srcOrd="0" destOrd="0" presId="urn:microsoft.com/office/officeart/2005/8/layout/hierarchy4"/>
    <dgm:cxn modelId="{34F237BD-CCDA-442A-B114-2FBC2C13FCFD}" type="presParOf" srcId="{F6F9ABE2-5249-4F34-AA6C-6827000A2B13}" destId="{27E45458-71F3-4EF0-8175-A518F846BA7F}" srcOrd="1" destOrd="0" presId="urn:microsoft.com/office/officeart/2005/8/layout/hierarchy4"/>
    <dgm:cxn modelId="{EEB58D9D-7574-45DC-8958-6FA36812CD1E}" type="presParOf" srcId="{DBA1936D-90F1-406F-AD05-2E76C6467C3D}" destId="{47680E2D-EE39-45C7-BB21-45353DED43AC}" srcOrd="1" destOrd="0" presId="urn:microsoft.com/office/officeart/2005/8/layout/hierarchy4"/>
    <dgm:cxn modelId="{F595054B-1842-4189-887E-1A8B22D245B4}" type="presParOf" srcId="{DBA1936D-90F1-406F-AD05-2E76C6467C3D}" destId="{26F68221-CF49-475E-8C60-A0D257C6DBB6}" srcOrd="2" destOrd="0" presId="urn:microsoft.com/office/officeart/2005/8/layout/hierarchy4"/>
    <dgm:cxn modelId="{E59DF9E5-1938-4205-ACDC-D6E001346731}" type="presParOf" srcId="{26F68221-CF49-475E-8C60-A0D257C6DBB6}" destId="{7BEB3F59-0306-4378-ADE6-21941393A2D3}" srcOrd="0" destOrd="0" presId="urn:microsoft.com/office/officeart/2005/8/layout/hierarchy4"/>
    <dgm:cxn modelId="{F669D774-2DC2-44B3-B3B7-0396ED1AD492}" type="presParOf" srcId="{26F68221-CF49-475E-8C60-A0D257C6DBB6}" destId="{052EEBD0-DBCA-4284-9B03-90940BF30DF9}" srcOrd="1" destOrd="0" presId="urn:microsoft.com/office/officeart/2005/8/layout/hierarchy4"/>
    <dgm:cxn modelId="{22C0C3DF-6F4A-4672-AD56-EED34259D8B8}" type="presParOf" srcId="{26F68221-CF49-475E-8C60-A0D257C6DBB6}" destId="{963256D3-71FA-46CC-85E4-688DF8427BCF}" srcOrd="2" destOrd="0" presId="urn:microsoft.com/office/officeart/2005/8/layout/hierarchy4"/>
    <dgm:cxn modelId="{77CA61EA-0662-41F5-9CB2-3BA880982B2F}" type="presParOf" srcId="{963256D3-71FA-46CC-85E4-688DF8427BCF}" destId="{FDD44475-C288-4E45-9DB6-4D461416D5AD}" srcOrd="0" destOrd="0" presId="urn:microsoft.com/office/officeart/2005/8/layout/hierarchy4"/>
    <dgm:cxn modelId="{053ECCC4-05D5-468A-951B-E8F91A01B922}" type="presParOf" srcId="{FDD44475-C288-4E45-9DB6-4D461416D5AD}" destId="{24892872-626F-4982-B1B9-43C8B3319556}" srcOrd="0" destOrd="0" presId="urn:microsoft.com/office/officeart/2005/8/layout/hierarchy4"/>
    <dgm:cxn modelId="{2FCB925F-038F-4C7C-BCE9-70857F5B9F1D}" type="presParOf" srcId="{FDD44475-C288-4E45-9DB6-4D461416D5AD}" destId="{4C5C2075-4DB1-4071-867D-C3827C3CF28B}" srcOrd="1" destOrd="0" presId="urn:microsoft.com/office/officeart/2005/8/layout/hierarchy4"/>
    <dgm:cxn modelId="{8004761D-9E7A-45E3-840E-D1F66812C160}" type="presParOf" srcId="{1E32C7C1-D27A-4415-8D00-ECF7A0EE81A6}" destId="{8A3AFBCB-BD18-41B3-B05B-DBFA12CC0A04}" srcOrd="3" destOrd="0" presId="urn:microsoft.com/office/officeart/2005/8/layout/hierarchy4"/>
    <dgm:cxn modelId="{DB7605B7-4764-4477-9C1A-477D7AFF2612}" type="presParOf" srcId="{1E32C7C1-D27A-4415-8D00-ECF7A0EE81A6}" destId="{FB90B661-DC2A-456C-8D18-B0FA0383C384}" srcOrd="4" destOrd="0" presId="urn:microsoft.com/office/officeart/2005/8/layout/hierarchy4"/>
    <dgm:cxn modelId="{D214A041-B0EC-4D29-B9CE-D1D3F954B49C}" type="presParOf" srcId="{FB90B661-DC2A-456C-8D18-B0FA0383C384}" destId="{2B76363C-7005-4E50-BFE4-9BEF42DB1EF1}" srcOrd="0" destOrd="0" presId="urn:microsoft.com/office/officeart/2005/8/layout/hierarchy4"/>
    <dgm:cxn modelId="{F52C106D-1245-4453-92D5-5D7023F2C9E3}" type="presParOf" srcId="{FB90B661-DC2A-456C-8D18-B0FA0383C384}" destId="{6B3D6FD1-7D5F-4E81-991E-34E9CBB2583B}" srcOrd="1" destOrd="0" presId="urn:microsoft.com/office/officeart/2005/8/layout/hierarchy4"/>
    <dgm:cxn modelId="{730BDF09-BDF8-42FE-8D43-9329DB599A06}" type="presParOf" srcId="{FB90B661-DC2A-456C-8D18-B0FA0383C384}" destId="{1BF42EA3-7D3C-41A0-89BF-8050D1367CFA}" srcOrd="2" destOrd="0" presId="urn:microsoft.com/office/officeart/2005/8/layout/hierarchy4"/>
    <dgm:cxn modelId="{597754B7-9959-4E37-82D6-05A70767263E}" type="presParOf" srcId="{1BF42EA3-7D3C-41A0-89BF-8050D1367CFA}" destId="{99E53328-BC98-4810-A178-B35D320F825D}" srcOrd="0" destOrd="0" presId="urn:microsoft.com/office/officeart/2005/8/layout/hierarchy4"/>
    <dgm:cxn modelId="{F798F6D8-378A-4CEA-B19C-56B7CA2B0DEA}" type="presParOf" srcId="{99E53328-BC98-4810-A178-B35D320F825D}" destId="{704CD85E-95CA-4BC7-AF96-D7B179181C09}" srcOrd="0" destOrd="0" presId="urn:microsoft.com/office/officeart/2005/8/layout/hierarchy4"/>
    <dgm:cxn modelId="{4F4B66CB-374A-4625-9101-DDE89538D2C4}" type="presParOf" srcId="{99E53328-BC98-4810-A178-B35D320F825D}" destId="{187729CB-8D28-4291-920F-2127DF80A27C}" srcOrd="1" destOrd="0" presId="urn:microsoft.com/office/officeart/2005/8/layout/hierarchy4"/>
    <dgm:cxn modelId="{636D3931-76CC-458A-9618-E3D022BF6C1C}" type="presParOf" srcId="{B1C41E73-48C8-4C5E-9E5F-AB32DDC63657}" destId="{FA9EB136-1E76-405D-85EC-836D0210593B}" srcOrd="9" destOrd="0" presId="urn:microsoft.com/office/officeart/2005/8/layout/hierarchy4"/>
    <dgm:cxn modelId="{E0A5CA06-5A02-4C18-A754-76BC82CE1A0D}" type="presParOf" srcId="{B1C41E73-48C8-4C5E-9E5F-AB32DDC63657}" destId="{851C0180-E17B-4E93-94E0-C75EA2076D72}" srcOrd="10" destOrd="0" presId="urn:microsoft.com/office/officeart/2005/8/layout/hierarchy4"/>
    <dgm:cxn modelId="{1CFD8C2A-7125-408F-9937-B0A79F891B9B}" type="presParOf" srcId="{851C0180-E17B-4E93-94E0-C75EA2076D72}" destId="{5DE8D95D-424D-4E2A-9826-C17C66823E2B}" srcOrd="0" destOrd="0" presId="urn:microsoft.com/office/officeart/2005/8/layout/hierarchy4"/>
    <dgm:cxn modelId="{0AA96486-A947-45C3-AA23-0786C9F523C9}" type="presParOf" srcId="{851C0180-E17B-4E93-94E0-C75EA2076D72}" destId="{6D859337-1609-45DD-96C4-A638CF98383A}" srcOrd="1" destOrd="0" presId="urn:microsoft.com/office/officeart/2005/8/layout/hierarchy4"/>
    <dgm:cxn modelId="{4FBBCBF6-9981-4177-8575-0AF9C2832841}" type="presParOf" srcId="{851C0180-E17B-4E93-94E0-C75EA2076D72}" destId="{98E6FD3C-9ECF-490E-98D7-36B49FF6AFBF}" srcOrd="2" destOrd="0" presId="urn:microsoft.com/office/officeart/2005/8/layout/hierarchy4"/>
    <dgm:cxn modelId="{EC2A56A2-495D-43B1-A6FC-E6CADE8CF07C}" type="presParOf" srcId="{98E6FD3C-9ECF-490E-98D7-36B49FF6AFBF}" destId="{018A76CA-99E0-4763-832B-4E333D0375EE}" srcOrd="0" destOrd="0" presId="urn:microsoft.com/office/officeart/2005/8/layout/hierarchy4"/>
    <dgm:cxn modelId="{E26A97FB-09A4-4C32-A2EE-0645477C58A1}" type="presParOf" srcId="{018A76CA-99E0-4763-832B-4E333D0375EE}" destId="{B5C676DC-035D-4708-AF42-EBC064C8411A}" srcOrd="0" destOrd="0" presId="urn:microsoft.com/office/officeart/2005/8/layout/hierarchy4"/>
    <dgm:cxn modelId="{FC6FC0EC-0D5A-4081-999F-CB8513C15F55}" type="presParOf" srcId="{018A76CA-99E0-4763-832B-4E333D0375EE}" destId="{9D5D88B1-2736-4B1E-92DD-2B7411EAA20D}" srcOrd="1" destOrd="0" presId="urn:microsoft.com/office/officeart/2005/8/layout/hierarchy4"/>
    <dgm:cxn modelId="{5FB20568-3330-45B3-95FA-BC486842E1D3}" type="presParOf" srcId="{B1C41E73-48C8-4C5E-9E5F-AB32DDC63657}" destId="{EFB68394-5127-4FB1-AFB4-78C0160AA6FC}" srcOrd="11" destOrd="0" presId="urn:microsoft.com/office/officeart/2005/8/layout/hierarchy4"/>
    <dgm:cxn modelId="{0F056FE9-F752-4B27-A5BC-E742B369274F}" type="presParOf" srcId="{B1C41E73-48C8-4C5E-9E5F-AB32DDC63657}" destId="{9D56AD87-DAFE-400F-84E1-AD1EDCC2914B}" srcOrd="12" destOrd="0" presId="urn:microsoft.com/office/officeart/2005/8/layout/hierarchy4"/>
    <dgm:cxn modelId="{44D3A28F-9AF8-40E5-914D-FB8534E58749}" type="presParOf" srcId="{9D56AD87-DAFE-400F-84E1-AD1EDCC2914B}" destId="{84D791DA-7C67-4A03-828E-F4117E03542B}" srcOrd="0" destOrd="0" presId="urn:microsoft.com/office/officeart/2005/8/layout/hierarchy4"/>
    <dgm:cxn modelId="{75EEBE61-4A67-4E95-B913-533FC1D853D9}" type="presParOf" srcId="{9D56AD87-DAFE-400F-84E1-AD1EDCC2914B}" destId="{EF7B9D14-4AD5-4E2C-A118-2E8871F611BC}" srcOrd="1" destOrd="0" presId="urn:microsoft.com/office/officeart/2005/8/layout/hierarchy4"/>
    <dgm:cxn modelId="{29BF55DD-0F1D-483D-9A9A-9475BE91930A}" type="presParOf" srcId="{9D56AD87-DAFE-400F-84E1-AD1EDCC2914B}" destId="{F959385E-2AF3-4399-AA17-1A959D01DBA7}" srcOrd="2" destOrd="0" presId="urn:microsoft.com/office/officeart/2005/8/layout/hierarchy4"/>
    <dgm:cxn modelId="{49A9E7B9-7E13-497B-A919-5D978C952697}" type="presParOf" srcId="{F959385E-2AF3-4399-AA17-1A959D01DBA7}" destId="{D5BBE69E-C81A-4475-9BC9-BE7C07D9608F}" srcOrd="0" destOrd="0" presId="urn:microsoft.com/office/officeart/2005/8/layout/hierarchy4"/>
    <dgm:cxn modelId="{740AB337-DCDC-4687-B7A0-0D22FC5615CF}" type="presParOf" srcId="{D5BBE69E-C81A-4475-9BC9-BE7C07D9608F}" destId="{327C6FB9-F024-491E-8F2F-64A057F73439}" srcOrd="0" destOrd="0" presId="urn:microsoft.com/office/officeart/2005/8/layout/hierarchy4"/>
    <dgm:cxn modelId="{2CA8AA37-AA00-4A81-A797-1EB4C58806D4}" type="presParOf" srcId="{D5BBE69E-C81A-4475-9BC9-BE7C07D9608F}" destId="{C1E2EDAF-7E03-4356-B658-96E4B6340A33}" srcOrd="1" destOrd="0" presId="urn:microsoft.com/office/officeart/2005/8/layout/hierarchy4"/>
    <dgm:cxn modelId="{EC265F15-3405-4DAE-A655-F0979F6E1F84}" type="presParOf" srcId="{B1C41E73-48C8-4C5E-9E5F-AB32DDC63657}" destId="{C7E1A9EF-AA16-4894-A26C-808A90BF7DB9}" srcOrd="13" destOrd="0" presId="urn:microsoft.com/office/officeart/2005/8/layout/hierarchy4"/>
    <dgm:cxn modelId="{306624C7-D810-472C-99CF-79CCEDF524B1}" type="presParOf" srcId="{B1C41E73-48C8-4C5E-9E5F-AB32DDC63657}" destId="{9465AFDE-1042-45EA-AC3E-E26AD3998040}" srcOrd="14" destOrd="0" presId="urn:microsoft.com/office/officeart/2005/8/layout/hierarchy4"/>
    <dgm:cxn modelId="{79FD06DD-B735-4687-9BA5-A30B910E009A}" type="presParOf" srcId="{9465AFDE-1042-45EA-AC3E-E26AD3998040}" destId="{7E01E0AA-6ABA-41B4-AC9A-5656399FECE5}" srcOrd="0" destOrd="0" presId="urn:microsoft.com/office/officeart/2005/8/layout/hierarchy4"/>
    <dgm:cxn modelId="{571FB7F9-FF1E-4D0B-923D-48FB8900E897}" type="presParOf" srcId="{9465AFDE-1042-45EA-AC3E-E26AD3998040}" destId="{12B7A19B-A53D-45E1-BD54-CED00DBF623F}" srcOrd="1" destOrd="0" presId="urn:microsoft.com/office/officeart/2005/8/layout/hierarchy4"/>
    <dgm:cxn modelId="{0ACBEE9C-190B-46D1-84D9-8E0F2B7A78DE}" type="presParOf" srcId="{9465AFDE-1042-45EA-AC3E-E26AD3998040}" destId="{66BF8E42-2A11-482F-8787-F15EE607F0DD}" srcOrd="2" destOrd="0" presId="urn:microsoft.com/office/officeart/2005/8/layout/hierarchy4"/>
    <dgm:cxn modelId="{A5AABBEB-E73E-48FF-B4AA-9FC424E6E5B4}" type="presParOf" srcId="{66BF8E42-2A11-482F-8787-F15EE607F0DD}" destId="{85AFD172-C3A3-48B4-A024-F34372486444}" srcOrd="0" destOrd="0" presId="urn:microsoft.com/office/officeart/2005/8/layout/hierarchy4"/>
    <dgm:cxn modelId="{43D7DED1-C779-4CA3-9EF6-214C02C95B0C}" type="presParOf" srcId="{85AFD172-C3A3-48B4-A024-F34372486444}" destId="{607EB127-6FE4-4BD8-9ACB-E285B7EA88D9}" srcOrd="0" destOrd="0" presId="urn:microsoft.com/office/officeart/2005/8/layout/hierarchy4"/>
    <dgm:cxn modelId="{A3AA71D1-E0B6-4CD0-9AC3-AAEDDE172BFE}" type="presParOf" srcId="{85AFD172-C3A3-48B4-A024-F34372486444}" destId="{F32791A9-D746-4B61-938E-B2703A7F6665}" srcOrd="1" destOrd="0" presId="urn:microsoft.com/office/officeart/2005/8/layout/hierarchy4"/>
    <dgm:cxn modelId="{23FD6AAF-3CE4-4D71-97EA-F9FD1F268AD8}" type="presParOf" srcId="{B1C41E73-48C8-4C5E-9E5F-AB32DDC63657}" destId="{7E2A3314-BA28-4931-AB34-B8E7F9D65C3F}" srcOrd="15" destOrd="0" presId="urn:microsoft.com/office/officeart/2005/8/layout/hierarchy4"/>
    <dgm:cxn modelId="{E3D28904-A249-46B4-8749-721177CD8BB5}" type="presParOf" srcId="{B1C41E73-48C8-4C5E-9E5F-AB32DDC63657}" destId="{B0E43619-E862-4F38-ADC4-A5504F47322D}" srcOrd="16" destOrd="0" presId="urn:microsoft.com/office/officeart/2005/8/layout/hierarchy4"/>
    <dgm:cxn modelId="{DD0560C2-AD0E-41A5-AF1B-41D3D6F5CA68}" type="presParOf" srcId="{B0E43619-E862-4F38-ADC4-A5504F47322D}" destId="{A021C52E-97F1-4617-9C23-4AC45E9E5B21}" srcOrd="0" destOrd="0" presId="urn:microsoft.com/office/officeart/2005/8/layout/hierarchy4"/>
    <dgm:cxn modelId="{345764A2-114F-4C5D-BE2C-41A6662EF617}" type="presParOf" srcId="{B0E43619-E862-4F38-ADC4-A5504F47322D}" destId="{792D3DD2-5619-427F-A675-4D8D6E83B550}" srcOrd="1" destOrd="0" presId="urn:microsoft.com/office/officeart/2005/8/layout/hierarchy4"/>
    <dgm:cxn modelId="{586B0C9A-3A29-4799-889D-1C0C02A14985}" type="presParOf" srcId="{B0E43619-E862-4F38-ADC4-A5504F47322D}" destId="{57ABB7DF-1ADD-4547-AF1E-E7DB5ABF968B}" srcOrd="2" destOrd="0" presId="urn:microsoft.com/office/officeart/2005/8/layout/hierarchy4"/>
    <dgm:cxn modelId="{ACB54E03-0501-4AF5-B150-9D457B824C90}" type="presParOf" srcId="{57ABB7DF-1ADD-4547-AF1E-E7DB5ABF968B}" destId="{A0438E63-4B70-4698-AA04-295F8EAD0BB1}" srcOrd="0" destOrd="0" presId="urn:microsoft.com/office/officeart/2005/8/layout/hierarchy4"/>
    <dgm:cxn modelId="{FF8CFA57-55B3-4132-8DD9-97328F909E6E}" type="presParOf" srcId="{A0438E63-4B70-4698-AA04-295F8EAD0BB1}" destId="{9A0CD914-33B7-49B6-85C5-F8C61C81B704}" srcOrd="0" destOrd="0" presId="urn:microsoft.com/office/officeart/2005/8/layout/hierarchy4"/>
    <dgm:cxn modelId="{3A8522A0-4AB8-4FEF-B10E-72239C4E373B}" type="presParOf" srcId="{A0438E63-4B70-4698-AA04-295F8EAD0BB1}" destId="{A1AB9ECB-892A-42D4-B21C-C1E1A514AE42}" srcOrd="1" destOrd="0" presId="urn:microsoft.com/office/officeart/2005/8/layout/hierarchy4"/>
    <dgm:cxn modelId="{211DBE82-BF7C-4333-B298-17DB32099C83}" type="presParOf" srcId="{B1C41E73-48C8-4C5E-9E5F-AB32DDC63657}" destId="{DB2BF3E5-A5AC-4C4B-9E0F-911F816A88EC}" srcOrd="17" destOrd="0" presId="urn:microsoft.com/office/officeart/2005/8/layout/hierarchy4"/>
    <dgm:cxn modelId="{11810509-9ADA-40BF-ADBC-5AC1796CBF19}" type="presParOf" srcId="{B1C41E73-48C8-4C5E-9E5F-AB32DDC63657}" destId="{80132AA2-2E03-4A60-BAE8-76C777A6A84B}" srcOrd="18" destOrd="0" presId="urn:microsoft.com/office/officeart/2005/8/layout/hierarchy4"/>
    <dgm:cxn modelId="{FF245B32-1422-4311-B9D9-898C7D88A02F}" type="presParOf" srcId="{80132AA2-2E03-4A60-BAE8-76C777A6A84B}" destId="{4D5B1BE5-AC67-429B-B127-12378FD34704}" srcOrd="0" destOrd="0" presId="urn:microsoft.com/office/officeart/2005/8/layout/hierarchy4"/>
    <dgm:cxn modelId="{619CFD50-F43A-4888-9A32-4ABFF48280AA}" type="presParOf" srcId="{80132AA2-2E03-4A60-BAE8-76C777A6A84B}" destId="{8648C5CC-77A9-4DDB-BC4B-32497FC570E1}" srcOrd="1" destOrd="0" presId="urn:microsoft.com/office/officeart/2005/8/layout/hierarchy4"/>
    <dgm:cxn modelId="{817741A9-BB84-45FC-939A-F73CC728AA27}" type="presParOf" srcId="{80132AA2-2E03-4A60-BAE8-76C777A6A84B}" destId="{6304475A-C955-4C2C-B9E2-0301CA5EF99B}" srcOrd="2" destOrd="0" presId="urn:microsoft.com/office/officeart/2005/8/layout/hierarchy4"/>
    <dgm:cxn modelId="{3C011FAD-CE52-4332-85D6-D8225CF13D47}" type="presParOf" srcId="{6304475A-C955-4C2C-B9E2-0301CA5EF99B}" destId="{AFC6DE66-64EE-4C1E-BEA6-97CDF45A45B3}" srcOrd="0" destOrd="0" presId="urn:microsoft.com/office/officeart/2005/8/layout/hierarchy4"/>
    <dgm:cxn modelId="{51D50207-A574-4C30-B0CF-BD0EF9E45378}" type="presParOf" srcId="{AFC6DE66-64EE-4C1E-BEA6-97CDF45A45B3}" destId="{E72CD0DB-651A-4117-82F5-E811090E1570}" srcOrd="0" destOrd="0" presId="urn:microsoft.com/office/officeart/2005/8/layout/hierarchy4"/>
    <dgm:cxn modelId="{D50618F0-6409-4AA4-AB55-FEA9C36AEB7A}" type="presParOf" srcId="{AFC6DE66-64EE-4C1E-BEA6-97CDF45A45B3}" destId="{5E1CF8AC-2C95-4695-B52B-E20CEC65290A}" srcOrd="1" destOrd="0" presId="urn:microsoft.com/office/officeart/2005/8/layout/hierarchy4"/>
    <dgm:cxn modelId="{13392C1A-45A4-4409-B735-0BE42A45929B}" type="presParOf" srcId="{AFC6DE66-64EE-4C1E-BEA6-97CDF45A45B3}" destId="{5A46E089-133C-4035-A0C7-DA3ECD4E4F37}" srcOrd="2" destOrd="0" presId="urn:microsoft.com/office/officeart/2005/8/layout/hierarchy4"/>
    <dgm:cxn modelId="{5DC7D49F-A51F-496E-88DC-FD2DB2E08577}" type="presParOf" srcId="{5A46E089-133C-4035-A0C7-DA3ECD4E4F37}" destId="{3E29796D-4E38-4D3B-A48C-6E15B3EB7D0F}" srcOrd="0" destOrd="0" presId="urn:microsoft.com/office/officeart/2005/8/layout/hierarchy4"/>
    <dgm:cxn modelId="{073376A6-DC40-4BC1-8EF0-1245B02FD429}" type="presParOf" srcId="{3E29796D-4E38-4D3B-A48C-6E15B3EB7D0F}" destId="{143EE84A-1143-4657-8CC9-9E289768240D}" srcOrd="0" destOrd="0" presId="urn:microsoft.com/office/officeart/2005/8/layout/hierarchy4"/>
    <dgm:cxn modelId="{0F786077-DA34-477D-8369-C1F5202E3732}" type="presParOf" srcId="{3E29796D-4E38-4D3B-A48C-6E15B3EB7D0F}" destId="{C1483BBF-4868-4202-853D-11B7B45CFCF7}" srcOrd="1" destOrd="0" presId="urn:microsoft.com/office/officeart/2005/8/layout/hierarchy4"/>
    <dgm:cxn modelId="{8BF88BAB-BE09-4877-8786-74EC1B972430}" type="presParOf" srcId="{6304475A-C955-4C2C-B9E2-0301CA5EF99B}" destId="{30C948F3-AA55-42BD-8C21-FA461E41D4E0}" srcOrd="1" destOrd="0" presId="urn:microsoft.com/office/officeart/2005/8/layout/hierarchy4"/>
    <dgm:cxn modelId="{93940488-429A-4789-9F3C-3D230193534B}" type="presParOf" srcId="{6304475A-C955-4C2C-B9E2-0301CA5EF99B}" destId="{01F895AA-DF8E-4BCB-AD7B-70590ADC9FF9}" srcOrd="2" destOrd="0" presId="urn:microsoft.com/office/officeart/2005/8/layout/hierarchy4"/>
    <dgm:cxn modelId="{2CB01676-9886-462B-A98D-76DBA6B57C08}" type="presParOf" srcId="{01F895AA-DF8E-4BCB-AD7B-70590ADC9FF9}" destId="{D521F27A-AF0B-4843-8200-41D96E5AE811}" srcOrd="0" destOrd="0" presId="urn:microsoft.com/office/officeart/2005/8/layout/hierarchy4"/>
    <dgm:cxn modelId="{979BDEA2-BB66-4E4D-98B2-E60C0398003D}" type="presParOf" srcId="{01F895AA-DF8E-4BCB-AD7B-70590ADC9FF9}" destId="{350183D1-AE25-4CF3-977F-F57CD87EBA95}" srcOrd="1" destOrd="0" presId="urn:microsoft.com/office/officeart/2005/8/layout/hierarchy4"/>
    <dgm:cxn modelId="{AACF2EE7-2880-4444-AADC-0E7277167398}" type="presParOf" srcId="{01F895AA-DF8E-4BCB-AD7B-70590ADC9FF9}" destId="{8F6793FC-4003-4506-ADB1-35B5A842BBC7}" srcOrd="2" destOrd="0" presId="urn:microsoft.com/office/officeart/2005/8/layout/hierarchy4"/>
    <dgm:cxn modelId="{6D21BF55-4942-4059-87E0-D7290AC98583}" type="presParOf" srcId="{8F6793FC-4003-4506-ADB1-35B5A842BBC7}" destId="{BCAB19C7-F69E-43B6-BC60-64F3CF963530}" srcOrd="0" destOrd="0" presId="urn:microsoft.com/office/officeart/2005/8/layout/hierarchy4"/>
    <dgm:cxn modelId="{966B46C7-ACBE-4195-9556-0F4E70453192}" type="presParOf" srcId="{BCAB19C7-F69E-43B6-BC60-64F3CF963530}" destId="{B98C48F2-78BC-4340-86B8-DA881062C870}" srcOrd="0" destOrd="0" presId="urn:microsoft.com/office/officeart/2005/8/layout/hierarchy4"/>
    <dgm:cxn modelId="{351F70ED-7DA5-4D3F-A383-076C31F3B794}" type="presParOf" srcId="{BCAB19C7-F69E-43B6-BC60-64F3CF963530}" destId="{D305DDEB-910E-4F0C-9E68-E65945F7D53E}" srcOrd="1" destOrd="0" presId="urn:microsoft.com/office/officeart/2005/8/layout/hierarchy4"/>
    <dgm:cxn modelId="{640211C9-16AE-4FD8-A90B-21836CCC6686}" type="presParOf" srcId="{B1C41E73-48C8-4C5E-9E5F-AB32DDC63657}" destId="{538023FB-8937-4A2C-9A5C-9D4A5DFFCBD2}" srcOrd="19" destOrd="0" presId="urn:microsoft.com/office/officeart/2005/8/layout/hierarchy4"/>
    <dgm:cxn modelId="{300F44F9-DBE8-49D7-B086-7A8CA5A4118F}" type="presParOf" srcId="{B1C41E73-48C8-4C5E-9E5F-AB32DDC63657}" destId="{AECC24C0-E7F8-418B-96D9-C2873C428E61}" srcOrd="20" destOrd="0" presId="urn:microsoft.com/office/officeart/2005/8/layout/hierarchy4"/>
    <dgm:cxn modelId="{E557BDE1-8C94-422F-AE19-F7E54DE28F0B}" type="presParOf" srcId="{AECC24C0-E7F8-418B-96D9-C2873C428E61}" destId="{9DBC0927-E7F2-4E91-878B-F91DE0D1C80F}" srcOrd="0" destOrd="0" presId="urn:microsoft.com/office/officeart/2005/8/layout/hierarchy4"/>
    <dgm:cxn modelId="{9590A1C1-930D-4321-96F9-03DDE9A0A709}" type="presParOf" srcId="{AECC24C0-E7F8-418B-96D9-C2873C428E61}" destId="{2F3552BA-5CEE-405D-8E0D-D6FB9CE57D63}" srcOrd="1" destOrd="0" presId="urn:microsoft.com/office/officeart/2005/8/layout/hierarchy4"/>
    <dgm:cxn modelId="{F1130260-24C1-4049-AC88-336D5AC1E65F}" type="presParOf" srcId="{AECC24C0-E7F8-418B-96D9-C2873C428E61}" destId="{729A5E43-26DE-4E56-89D2-7349B6AA68C8}" srcOrd="2" destOrd="0" presId="urn:microsoft.com/office/officeart/2005/8/layout/hierarchy4"/>
    <dgm:cxn modelId="{FB219C5D-6A2A-43AD-805A-A50A45F4DDC1}" type="presParOf" srcId="{729A5E43-26DE-4E56-89D2-7349B6AA68C8}" destId="{E4114A1B-3D81-43D9-95F3-F3907CB9553A}" srcOrd="0" destOrd="0" presId="urn:microsoft.com/office/officeart/2005/8/layout/hierarchy4"/>
    <dgm:cxn modelId="{2BBF4A1E-C92C-467C-8F19-CE9786F90B05}" type="presParOf" srcId="{E4114A1B-3D81-43D9-95F3-F3907CB9553A}" destId="{8476CF97-6E0B-41B8-957F-49C53057ACFB}" srcOrd="0" destOrd="0" presId="urn:microsoft.com/office/officeart/2005/8/layout/hierarchy4"/>
    <dgm:cxn modelId="{E03116F9-F312-4500-AD83-30B7FCEEFFCB}" type="presParOf" srcId="{E4114A1B-3D81-43D9-95F3-F3907CB9553A}" destId="{34F2350D-D003-4A8E-8AD9-7A11C0AB5052}" srcOrd="1" destOrd="0" presId="urn:microsoft.com/office/officeart/2005/8/layout/hierarchy4"/>
    <dgm:cxn modelId="{125E479B-C61D-4B9D-9BD6-E331B20C83C4}" type="presParOf" srcId="{E4114A1B-3D81-43D9-95F3-F3907CB9553A}" destId="{EC1EE19D-8277-4FF4-8CAE-46FAB780F65D}" srcOrd="2" destOrd="0" presId="urn:microsoft.com/office/officeart/2005/8/layout/hierarchy4"/>
    <dgm:cxn modelId="{2F9BCF77-936E-4EC2-B473-2D62760B58AC}" type="presParOf" srcId="{EC1EE19D-8277-4FF4-8CAE-46FAB780F65D}" destId="{099202D3-BB38-4425-9849-C324A8F0631B}" srcOrd="0" destOrd="0" presId="urn:microsoft.com/office/officeart/2005/8/layout/hierarchy4"/>
    <dgm:cxn modelId="{3F1C8584-41D6-47E7-A3AA-F961C72B826D}" type="presParOf" srcId="{099202D3-BB38-4425-9849-C324A8F0631B}" destId="{FDF3207E-0585-48F8-9D5A-10ECB88A6BD0}" srcOrd="0" destOrd="0" presId="urn:microsoft.com/office/officeart/2005/8/layout/hierarchy4"/>
    <dgm:cxn modelId="{8CB0EFF4-A733-49AF-B6A3-6921D5B8F9F9}" type="presParOf" srcId="{099202D3-BB38-4425-9849-C324A8F0631B}" destId="{8B3F170B-5BF0-4BF6-B80E-824BCAD9129B}" srcOrd="1" destOrd="0" presId="urn:microsoft.com/office/officeart/2005/8/layout/hierarchy4"/>
    <dgm:cxn modelId="{A4872C8F-53FA-4129-BE4A-2C7895E193E6}" type="presParOf" srcId="{099202D3-BB38-4425-9849-C324A8F0631B}" destId="{D7E1452F-3C55-4E43-B956-E2A594EA4845}" srcOrd="2" destOrd="0" presId="urn:microsoft.com/office/officeart/2005/8/layout/hierarchy4"/>
    <dgm:cxn modelId="{E34930E3-93EF-47A4-9F44-42C08AA5CDB3}" type="presParOf" srcId="{D7E1452F-3C55-4E43-B956-E2A594EA4845}" destId="{80FA068B-1763-4CF0-8661-F31016327836}" srcOrd="0" destOrd="0" presId="urn:microsoft.com/office/officeart/2005/8/layout/hierarchy4"/>
    <dgm:cxn modelId="{566DA48F-738A-49B7-B2F9-C495D965742E}" type="presParOf" srcId="{80FA068B-1763-4CF0-8661-F31016327836}" destId="{058ADE86-6E3C-4716-A51E-73E485FA9CBE}" srcOrd="0" destOrd="0" presId="urn:microsoft.com/office/officeart/2005/8/layout/hierarchy4"/>
    <dgm:cxn modelId="{5BF3BA0F-E877-4941-A88D-57A374ADADF9}" type="presParOf" srcId="{80FA068B-1763-4CF0-8661-F31016327836}" destId="{01F289CE-F138-4D0D-898B-EFAB38780A6C}" srcOrd="1" destOrd="0" presId="urn:microsoft.com/office/officeart/2005/8/layout/hierarchy4"/>
    <dgm:cxn modelId="{4E6BD379-0845-4451-8E0A-0B807B3BDB1E}" type="presParOf" srcId="{EC1EE19D-8277-4FF4-8CAE-46FAB780F65D}" destId="{8BC318C9-47C2-4339-8EDD-8778DAC1FCEA}" srcOrd="1" destOrd="0" presId="urn:microsoft.com/office/officeart/2005/8/layout/hierarchy4"/>
    <dgm:cxn modelId="{6BA54253-7B5D-4A7D-8EFE-BDC7B14B3A0D}" type="presParOf" srcId="{EC1EE19D-8277-4FF4-8CAE-46FAB780F65D}" destId="{A338199F-0027-4784-9132-531A1F5D9783}" srcOrd="2" destOrd="0" presId="urn:microsoft.com/office/officeart/2005/8/layout/hierarchy4"/>
    <dgm:cxn modelId="{1F2F4A98-A224-4622-BD18-E6F3467496A6}" type="presParOf" srcId="{A338199F-0027-4784-9132-531A1F5D9783}" destId="{800E8BB7-0C47-4559-B43B-AFDA30EE261A}" srcOrd="0" destOrd="0" presId="urn:microsoft.com/office/officeart/2005/8/layout/hierarchy4"/>
    <dgm:cxn modelId="{2520FC8A-95B2-43B8-AD14-1B467004B69B}" type="presParOf" srcId="{A338199F-0027-4784-9132-531A1F5D9783}" destId="{3EAD7882-2A07-4A28-A047-225F8B53032B}" srcOrd="1" destOrd="0" presId="urn:microsoft.com/office/officeart/2005/8/layout/hierarchy4"/>
    <dgm:cxn modelId="{C94CFAF9-E315-4057-9634-9A21B1D355D6}" type="presParOf" srcId="{A338199F-0027-4784-9132-531A1F5D9783}" destId="{3142A168-48B0-4F93-906F-327B97556A3F}" srcOrd="2" destOrd="0" presId="urn:microsoft.com/office/officeart/2005/8/layout/hierarchy4"/>
    <dgm:cxn modelId="{77E6ADBE-9BA9-42B8-B8CC-E65205204582}" type="presParOf" srcId="{3142A168-48B0-4F93-906F-327B97556A3F}" destId="{CDBA9A6C-0C3E-4DB0-A4E6-C0C0BCF92DC2}" srcOrd="0" destOrd="0" presId="urn:microsoft.com/office/officeart/2005/8/layout/hierarchy4"/>
    <dgm:cxn modelId="{56EF1559-E906-46C2-8D57-5671A6F7AABB}" type="presParOf" srcId="{CDBA9A6C-0C3E-4DB0-A4E6-C0C0BCF92DC2}" destId="{B88366E6-DC0C-498F-B33F-0B71E712EC71}" srcOrd="0" destOrd="0" presId="urn:microsoft.com/office/officeart/2005/8/layout/hierarchy4"/>
    <dgm:cxn modelId="{D60110EB-1FC6-44CE-83ED-D8B8BE4A54F3}" type="presParOf" srcId="{CDBA9A6C-0C3E-4DB0-A4E6-C0C0BCF92DC2}" destId="{1DC84038-32CB-4F9A-82D1-B343A507DC67}" srcOrd="1" destOrd="0" presId="urn:microsoft.com/office/officeart/2005/8/layout/hierarchy4"/>
    <dgm:cxn modelId="{2E9AE536-0480-46BE-95AD-0579FA549365}" type="presParOf" srcId="{729A5E43-26DE-4E56-89D2-7349B6AA68C8}" destId="{4746A20A-60BA-4CD9-AD8E-EC81CF470B12}" srcOrd="1" destOrd="0" presId="urn:microsoft.com/office/officeart/2005/8/layout/hierarchy4"/>
    <dgm:cxn modelId="{7F1D64F2-A935-474D-A5F4-050B9C6FB6FB}" type="presParOf" srcId="{729A5E43-26DE-4E56-89D2-7349B6AA68C8}" destId="{B5F20175-39B2-4076-8389-111D8EAE61D1}" srcOrd="2" destOrd="0" presId="urn:microsoft.com/office/officeart/2005/8/layout/hierarchy4"/>
    <dgm:cxn modelId="{EDB348A5-48CF-4485-8E49-37F8598E8E8E}" type="presParOf" srcId="{B5F20175-39B2-4076-8389-111D8EAE61D1}" destId="{46C9F1AF-E9A5-4B37-82F3-8EF66A4CF093}" srcOrd="0" destOrd="0" presId="urn:microsoft.com/office/officeart/2005/8/layout/hierarchy4"/>
    <dgm:cxn modelId="{857B4B92-8D71-4899-A55C-2CBD078ABDBE}" type="presParOf" srcId="{B5F20175-39B2-4076-8389-111D8EAE61D1}" destId="{0984248C-76CF-42AD-AF9C-7AC09ED37B9D}" srcOrd="1" destOrd="0" presId="urn:microsoft.com/office/officeart/2005/8/layout/hierarchy4"/>
    <dgm:cxn modelId="{981352CF-E4D4-400E-A95E-EFA172C56F64}" type="presParOf" srcId="{B5F20175-39B2-4076-8389-111D8EAE61D1}" destId="{7C09F011-C78D-4431-B998-A3C5BE2FF42A}" srcOrd="2" destOrd="0" presId="urn:microsoft.com/office/officeart/2005/8/layout/hierarchy4"/>
    <dgm:cxn modelId="{65F9BF9D-1C94-410D-A63D-35B7C04FD4CC}" type="presParOf" srcId="{7C09F011-C78D-4431-B998-A3C5BE2FF42A}" destId="{46764306-BDD8-4028-892A-717B1F58243D}" srcOrd="0" destOrd="0" presId="urn:microsoft.com/office/officeart/2005/8/layout/hierarchy4"/>
    <dgm:cxn modelId="{539AC50A-03F8-434C-8A44-72C332C1FB62}" type="presParOf" srcId="{46764306-BDD8-4028-892A-717B1F58243D}" destId="{A29ECF73-FFE2-4279-A9AF-64CB978335C1}" srcOrd="0" destOrd="0" presId="urn:microsoft.com/office/officeart/2005/8/layout/hierarchy4"/>
    <dgm:cxn modelId="{ECF9A94C-8C82-4809-A9D1-02BF883C6C30}" type="presParOf" srcId="{46764306-BDD8-4028-892A-717B1F58243D}" destId="{B659E357-2E83-4771-B5D4-84EEBCE08167}" srcOrd="1" destOrd="0" presId="urn:microsoft.com/office/officeart/2005/8/layout/hierarchy4"/>
    <dgm:cxn modelId="{9E5A38EB-2DE6-4711-BBD6-67C299951A4B}" type="presParOf" srcId="{46764306-BDD8-4028-892A-717B1F58243D}" destId="{932D1D8C-1035-436F-B34D-880A9E429354}" srcOrd="2" destOrd="0" presId="urn:microsoft.com/office/officeart/2005/8/layout/hierarchy4"/>
    <dgm:cxn modelId="{6D39B0FA-4AF6-4F8C-BFE4-E92E94ED4440}" type="presParOf" srcId="{932D1D8C-1035-436F-B34D-880A9E429354}" destId="{D002E58A-0030-4636-8A7D-5EFDF850AFE1}" srcOrd="0" destOrd="0" presId="urn:microsoft.com/office/officeart/2005/8/layout/hierarchy4"/>
    <dgm:cxn modelId="{48E78B8A-4420-4E01-B304-64ACBD76F985}" type="presParOf" srcId="{D002E58A-0030-4636-8A7D-5EFDF850AFE1}" destId="{285FEF1C-C52E-456C-A993-74AC6D672870}" srcOrd="0" destOrd="0" presId="urn:microsoft.com/office/officeart/2005/8/layout/hierarchy4"/>
    <dgm:cxn modelId="{274AFF11-D73F-41E7-B0B5-4A351CA2B321}" type="presParOf" srcId="{D002E58A-0030-4636-8A7D-5EFDF850AFE1}" destId="{BDE9A62C-E8AF-4BE1-A8F2-37958488F886}" srcOrd="1" destOrd="0" presId="urn:microsoft.com/office/officeart/2005/8/layout/hierarchy4"/>
    <dgm:cxn modelId="{3CC67FF1-B989-4C19-B67E-F4B78DC64227}" type="presParOf" srcId="{7C09F011-C78D-4431-B998-A3C5BE2FF42A}" destId="{983FA8C2-D099-484F-901D-6F481922EEB3}" srcOrd="1" destOrd="0" presId="urn:microsoft.com/office/officeart/2005/8/layout/hierarchy4"/>
    <dgm:cxn modelId="{488B7C01-F20E-4735-900D-F0E379F670B4}" type="presParOf" srcId="{7C09F011-C78D-4431-B998-A3C5BE2FF42A}" destId="{D32DA953-BB47-484E-BA7C-D70996386BF4}" srcOrd="2" destOrd="0" presId="urn:microsoft.com/office/officeart/2005/8/layout/hierarchy4"/>
    <dgm:cxn modelId="{12020146-5757-4C87-BD4A-BE24864C45F6}" type="presParOf" srcId="{D32DA953-BB47-484E-BA7C-D70996386BF4}" destId="{A8475B41-D966-46CF-9F55-AAFCEBF6917E}" srcOrd="0" destOrd="0" presId="urn:microsoft.com/office/officeart/2005/8/layout/hierarchy4"/>
    <dgm:cxn modelId="{0B66CE26-AFDB-40EE-AC6A-671A4732AD6D}" type="presParOf" srcId="{D32DA953-BB47-484E-BA7C-D70996386BF4}" destId="{5323B480-245D-4A8B-9FD2-17B61585FD68}" srcOrd="1" destOrd="0" presId="urn:microsoft.com/office/officeart/2005/8/layout/hierarchy4"/>
    <dgm:cxn modelId="{37A645F9-D3AC-418A-B7C2-278E4630D1AE}" type="presParOf" srcId="{D32DA953-BB47-484E-BA7C-D70996386BF4}" destId="{0C66E53B-FE93-48E5-B553-7D52088B5D8B}" srcOrd="2" destOrd="0" presId="urn:microsoft.com/office/officeart/2005/8/layout/hierarchy4"/>
    <dgm:cxn modelId="{6803C379-554F-4990-B459-198DC9DB5842}" type="presParOf" srcId="{0C66E53B-FE93-48E5-B553-7D52088B5D8B}" destId="{9B68F275-300D-4D12-A123-EFC3E7B9527B}" srcOrd="0" destOrd="0" presId="urn:microsoft.com/office/officeart/2005/8/layout/hierarchy4"/>
    <dgm:cxn modelId="{683080FC-A141-4EAF-B40F-004DB30BADBA}" type="presParOf" srcId="{9B68F275-300D-4D12-A123-EFC3E7B9527B}" destId="{F16FDCC2-26D5-4B67-9374-40D1779CA519}" srcOrd="0" destOrd="0" presId="urn:microsoft.com/office/officeart/2005/8/layout/hierarchy4"/>
    <dgm:cxn modelId="{9B7B94F4-11D0-4401-929D-33B451FA6602}" type="presParOf" srcId="{9B68F275-300D-4D12-A123-EFC3E7B9527B}" destId="{6FD9A264-FA46-439C-B1D5-CCFA63F081EF}" srcOrd="1" destOrd="0" presId="urn:microsoft.com/office/officeart/2005/8/layout/hierarchy4"/>
    <dgm:cxn modelId="{677161D5-1143-40FD-953F-68BA262C6B4D}" type="presParOf" srcId="{729A5E43-26DE-4E56-89D2-7349B6AA68C8}" destId="{BD8337D4-D385-4340-B0F0-D0F5D40AC1C4}" srcOrd="3" destOrd="0" presId="urn:microsoft.com/office/officeart/2005/8/layout/hierarchy4"/>
    <dgm:cxn modelId="{C71541E9-74AD-4128-B86D-6C0B07CF1FF7}" type="presParOf" srcId="{729A5E43-26DE-4E56-89D2-7349B6AA68C8}" destId="{4812A89E-2B05-4DF0-98E1-C49D9A051DF2}" srcOrd="4" destOrd="0" presId="urn:microsoft.com/office/officeart/2005/8/layout/hierarchy4"/>
    <dgm:cxn modelId="{3A55B2C9-DF2E-4130-9FA8-CB473EE6BF71}" type="presParOf" srcId="{4812A89E-2B05-4DF0-98E1-C49D9A051DF2}" destId="{0699DD7D-D659-4412-9B06-1B01744885D4}" srcOrd="0" destOrd="0" presId="urn:microsoft.com/office/officeart/2005/8/layout/hierarchy4"/>
    <dgm:cxn modelId="{43ACCD78-FF87-45FE-B2F3-8B5EF24EC7A6}" type="presParOf" srcId="{4812A89E-2B05-4DF0-98E1-C49D9A051DF2}" destId="{2181DFC9-5713-4CF5-B09E-1877E95201D6}" srcOrd="1" destOrd="0" presId="urn:microsoft.com/office/officeart/2005/8/layout/hierarchy4"/>
    <dgm:cxn modelId="{2EA89DF0-AB72-430D-86A0-6C6E776C0E7C}" type="presParOf" srcId="{4812A89E-2B05-4DF0-98E1-C49D9A051DF2}" destId="{35EDA24C-ECDF-4162-BE86-6F4D22956417}" srcOrd="2" destOrd="0" presId="urn:microsoft.com/office/officeart/2005/8/layout/hierarchy4"/>
    <dgm:cxn modelId="{3829C36F-3FDD-44BA-9314-07B00DE3FF87}" type="presParOf" srcId="{35EDA24C-ECDF-4162-BE86-6F4D22956417}" destId="{4BECB9F2-73F4-4248-89E3-A150C085D289}" srcOrd="0" destOrd="0" presId="urn:microsoft.com/office/officeart/2005/8/layout/hierarchy4"/>
    <dgm:cxn modelId="{F95077DE-1FBB-49C6-B901-34D0D3EC5079}" type="presParOf" srcId="{4BECB9F2-73F4-4248-89E3-A150C085D289}" destId="{9E30E1F5-4EFD-432B-ABDC-6C9CCF08772D}" srcOrd="0" destOrd="0" presId="urn:microsoft.com/office/officeart/2005/8/layout/hierarchy4"/>
    <dgm:cxn modelId="{00B03B78-CAA3-4692-887F-D9E712E68DC2}" type="presParOf" srcId="{4BECB9F2-73F4-4248-89E3-A150C085D289}" destId="{D747837D-444D-42DC-8A53-38E7FFE3EC52}" srcOrd="1" destOrd="0" presId="urn:microsoft.com/office/officeart/2005/8/layout/hierarchy4"/>
    <dgm:cxn modelId="{A5B5BD46-ABE2-4CC6-AB55-F6CCA803D488}" type="presParOf" srcId="{729A5E43-26DE-4E56-89D2-7349B6AA68C8}" destId="{85D76D89-0E16-4759-A04D-64BDBE72179B}" srcOrd="5" destOrd="0" presId="urn:microsoft.com/office/officeart/2005/8/layout/hierarchy4"/>
    <dgm:cxn modelId="{05F412A5-DFE4-44CE-B030-598A04DDF868}" type="presParOf" srcId="{729A5E43-26DE-4E56-89D2-7349B6AA68C8}" destId="{484EEFEC-8C90-46D8-AF36-770A09CF6E50}" srcOrd="6" destOrd="0" presId="urn:microsoft.com/office/officeart/2005/8/layout/hierarchy4"/>
    <dgm:cxn modelId="{3EED3FE9-40EA-4942-943F-FC8197C14918}" type="presParOf" srcId="{484EEFEC-8C90-46D8-AF36-770A09CF6E50}" destId="{6461012B-03B0-4AF9-8330-21BF6D1AD684}" srcOrd="0" destOrd="0" presId="urn:microsoft.com/office/officeart/2005/8/layout/hierarchy4"/>
    <dgm:cxn modelId="{E65FA32B-EE62-44BF-BB5E-CD09B937BEE7}" type="presParOf" srcId="{484EEFEC-8C90-46D8-AF36-770A09CF6E50}" destId="{F3855521-7901-40A1-9A72-876949D39040}" srcOrd="1" destOrd="0" presId="urn:microsoft.com/office/officeart/2005/8/layout/hierarchy4"/>
    <dgm:cxn modelId="{42B428C9-1E1C-4E93-9726-7D5447196746}" type="presParOf" srcId="{484EEFEC-8C90-46D8-AF36-770A09CF6E50}" destId="{3D1D01D4-F60C-4954-B3B8-88FE96D64FB5}" srcOrd="2" destOrd="0" presId="urn:microsoft.com/office/officeart/2005/8/layout/hierarchy4"/>
    <dgm:cxn modelId="{B83EA48E-69F6-489E-9995-23B89C362644}" type="presParOf" srcId="{3D1D01D4-F60C-4954-B3B8-88FE96D64FB5}" destId="{D4827E38-63F5-4F20-BE7F-521D3C74988F}" srcOrd="0" destOrd="0" presId="urn:microsoft.com/office/officeart/2005/8/layout/hierarchy4"/>
    <dgm:cxn modelId="{D9951BBF-212A-4BD1-AF18-D01DC2D22A12}" type="presParOf" srcId="{D4827E38-63F5-4F20-BE7F-521D3C74988F}" destId="{D527F8A2-4722-4C7B-A6E2-C21EBA791001}" srcOrd="0" destOrd="0" presId="urn:microsoft.com/office/officeart/2005/8/layout/hierarchy4"/>
    <dgm:cxn modelId="{F88AAF3F-8DF5-4CCD-99EC-1C80A0F82F72}" type="presParOf" srcId="{D4827E38-63F5-4F20-BE7F-521D3C74988F}" destId="{7FE1899D-5F14-4020-8688-3A403A27420F}" srcOrd="1" destOrd="0" presId="urn:microsoft.com/office/officeart/2005/8/layout/hierarchy4"/>
    <dgm:cxn modelId="{6D662E31-D475-4911-A1CF-CFF5411A505F}" type="presParOf" srcId="{AF69193C-E504-4DB8-88D3-E73FED3928EC}" destId="{C11136DF-97AF-4A46-8D6F-02E90F594552}" srcOrd="1" destOrd="0" presId="urn:microsoft.com/office/officeart/2005/8/layout/hierarchy4"/>
    <dgm:cxn modelId="{558D9F95-2224-4F2D-8508-E8FEFB80E709}" type="presParOf" srcId="{AF69193C-E504-4DB8-88D3-E73FED3928EC}" destId="{E5AC5277-A080-4347-B724-D845FBC0A1F0}" srcOrd="2" destOrd="0" presId="urn:microsoft.com/office/officeart/2005/8/layout/hierarchy4"/>
    <dgm:cxn modelId="{F959F996-1144-45F6-945D-EBB169091D51}" type="presParOf" srcId="{E5AC5277-A080-4347-B724-D845FBC0A1F0}" destId="{044369A0-E1DA-43F7-B948-29A2CD278B67}" srcOrd="0" destOrd="0" presId="urn:microsoft.com/office/officeart/2005/8/layout/hierarchy4"/>
    <dgm:cxn modelId="{66C56838-7C7B-4655-A51F-1FD1C12CAEC9}" type="presParOf" srcId="{E5AC5277-A080-4347-B724-D845FBC0A1F0}" destId="{577EF2AC-2668-419A-A3CA-53DA4BC8B7AD}" srcOrd="1" destOrd="0" presId="urn:microsoft.com/office/officeart/2005/8/layout/hierarchy4"/>
    <dgm:cxn modelId="{A326CC8C-E5D2-4CC8-98E5-D5CD9742BAE3}" type="presParOf" srcId="{E5AC5277-A080-4347-B724-D845FBC0A1F0}" destId="{F47D06CF-AB70-4A51-8779-B58FC351BF34}" srcOrd="2" destOrd="0" presId="urn:microsoft.com/office/officeart/2005/8/layout/hierarchy4"/>
    <dgm:cxn modelId="{5BD30E87-CE9A-4854-B865-04BDB5092D1E}" type="presParOf" srcId="{F47D06CF-AB70-4A51-8779-B58FC351BF34}" destId="{5AE78BD5-F3BF-4CD3-8737-FD4C24349F53}" srcOrd="0" destOrd="0" presId="urn:microsoft.com/office/officeart/2005/8/layout/hierarchy4"/>
    <dgm:cxn modelId="{638CEB5F-801F-40B4-A22E-33F889AC7513}" type="presParOf" srcId="{5AE78BD5-F3BF-4CD3-8737-FD4C24349F53}" destId="{7E2ABEE7-200D-42EC-925A-BE10F7AB964C}" srcOrd="0" destOrd="0" presId="urn:microsoft.com/office/officeart/2005/8/layout/hierarchy4"/>
    <dgm:cxn modelId="{9DD931C7-9394-4C36-B5F1-698C2726DDD7}" type="presParOf" srcId="{5AE78BD5-F3BF-4CD3-8737-FD4C24349F53}" destId="{BA5E4DF3-6728-4370-976D-17496F7685E9}" srcOrd="1" destOrd="0" presId="urn:microsoft.com/office/officeart/2005/8/layout/hierarchy4"/>
    <dgm:cxn modelId="{D2B0FF62-BA69-42BA-9FF9-42F4DCAB0628}" type="presParOf" srcId="{5AE78BD5-F3BF-4CD3-8737-FD4C24349F53}" destId="{16E91FCD-68E9-428C-AFDF-FC634EC8C784}" srcOrd="2" destOrd="0" presId="urn:microsoft.com/office/officeart/2005/8/layout/hierarchy4"/>
    <dgm:cxn modelId="{71BE537F-5E6A-4DD7-97A9-24058E48AD89}" type="presParOf" srcId="{16E91FCD-68E9-428C-AFDF-FC634EC8C784}" destId="{7F791202-55E3-4D3D-ABDE-E4E550EEA19B}" srcOrd="0" destOrd="0" presId="urn:microsoft.com/office/officeart/2005/8/layout/hierarchy4"/>
    <dgm:cxn modelId="{79ABB8DD-167D-4DC3-8CBF-97568F8CCFF4}" type="presParOf" srcId="{7F791202-55E3-4D3D-ABDE-E4E550EEA19B}" destId="{2E270703-36CB-4FD2-96B5-6C7341A2FFAF}" srcOrd="0" destOrd="0" presId="urn:microsoft.com/office/officeart/2005/8/layout/hierarchy4"/>
    <dgm:cxn modelId="{2C2235B9-20FD-4AA2-9ACE-1F9B9E71F97A}" type="presParOf" srcId="{7F791202-55E3-4D3D-ABDE-E4E550EEA19B}" destId="{EE605CC2-F8E0-4705-8803-461405DA06B9}" srcOrd="1" destOrd="0" presId="urn:microsoft.com/office/officeart/2005/8/layout/hierarchy4"/>
    <dgm:cxn modelId="{31736938-F8F6-469E-991A-B8C2DFAFC12B}" type="presParOf" srcId="{F47D06CF-AB70-4A51-8779-B58FC351BF34}" destId="{8BD1148E-059A-457E-8856-1F72CF7E09D0}" srcOrd="1" destOrd="0" presId="urn:microsoft.com/office/officeart/2005/8/layout/hierarchy4"/>
    <dgm:cxn modelId="{C6B566FB-A693-47E5-B206-642C9E297F32}" type="presParOf" srcId="{F47D06CF-AB70-4A51-8779-B58FC351BF34}" destId="{8FECD366-5E5E-482F-A31B-5C5ED88386B3}" srcOrd="2" destOrd="0" presId="urn:microsoft.com/office/officeart/2005/8/layout/hierarchy4"/>
    <dgm:cxn modelId="{19A50C01-22DA-4F58-B6CB-08AE13D822CF}" type="presParOf" srcId="{8FECD366-5E5E-482F-A31B-5C5ED88386B3}" destId="{8F8F0942-E12B-4D30-9A03-710260A83461}" srcOrd="0" destOrd="0" presId="urn:microsoft.com/office/officeart/2005/8/layout/hierarchy4"/>
    <dgm:cxn modelId="{EC846A6E-4790-4012-A511-FB126E72F4FE}" type="presParOf" srcId="{8FECD366-5E5E-482F-A31B-5C5ED88386B3}" destId="{E9A989B3-9CFC-4B0C-955F-5CD580462641}" srcOrd="1" destOrd="0" presId="urn:microsoft.com/office/officeart/2005/8/layout/hierarchy4"/>
    <dgm:cxn modelId="{1D5AED0C-6781-490F-9556-8547435696FF}" type="presParOf" srcId="{8FECD366-5E5E-482F-A31B-5C5ED88386B3}" destId="{8865B7F2-0C71-4A6C-99F4-7B462E513A18}" srcOrd="2" destOrd="0" presId="urn:microsoft.com/office/officeart/2005/8/layout/hierarchy4"/>
    <dgm:cxn modelId="{58E7E6C3-3E65-4BC7-A578-1AA8B351FA84}" type="presParOf" srcId="{8865B7F2-0C71-4A6C-99F4-7B462E513A18}" destId="{DD1D0340-59C8-459B-8370-109D1A48169C}" srcOrd="0" destOrd="0" presId="urn:microsoft.com/office/officeart/2005/8/layout/hierarchy4"/>
    <dgm:cxn modelId="{3451A28D-3FE0-4884-8A56-E27FA5CBBDB4}" type="presParOf" srcId="{DD1D0340-59C8-459B-8370-109D1A48169C}" destId="{B3FEDE90-ADFD-4B43-AA3E-04021C71DC7E}" srcOrd="0" destOrd="0" presId="urn:microsoft.com/office/officeart/2005/8/layout/hierarchy4"/>
    <dgm:cxn modelId="{924E4105-5F6A-49ED-99AC-D9069E899080}" type="presParOf" srcId="{DD1D0340-59C8-459B-8370-109D1A48169C}" destId="{D29D116B-5747-43B7-8F6A-14BD6DDFD46A}" srcOrd="1" destOrd="0" presId="urn:microsoft.com/office/officeart/2005/8/layout/hierarchy4"/>
    <dgm:cxn modelId="{FBD2125D-6676-4451-9D15-F3FCE7402B51}" type="presParOf" srcId="{DD1D0340-59C8-459B-8370-109D1A48169C}" destId="{EE7B5739-0BF4-4215-AF38-73A8358CF897}" srcOrd="2" destOrd="0" presId="urn:microsoft.com/office/officeart/2005/8/layout/hierarchy4"/>
    <dgm:cxn modelId="{007665D7-CD4B-4EA8-A507-F775AE4CBFBF}" type="presParOf" srcId="{EE7B5739-0BF4-4215-AF38-73A8358CF897}" destId="{4168E0EC-2923-4E42-819F-4AE8A77A5D71}" srcOrd="0" destOrd="0" presId="urn:microsoft.com/office/officeart/2005/8/layout/hierarchy4"/>
    <dgm:cxn modelId="{386842D9-B43D-462D-81F8-E300FBB4FF3B}" type="presParOf" srcId="{4168E0EC-2923-4E42-819F-4AE8A77A5D71}" destId="{21C29EE6-941F-4A1C-8AB3-0C6DE2157158}" srcOrd="0" destOrd="0" presId="urn:microsoft.com/office/officeart/2005/8/layout/hierarchy4"/>
    <dgm:cxn modelId="{6A70CB73-559B-41D1-9540-EFFB13C22988}" type="presParOf" srcId="{4168E0EC-2923-4E42-819F-4AE8A77A5D71}" destId="{82E7212E-CF39-4E5C-984F-3B2D73619BAF}" srcOrd="1" destOrd="0" presId="urn:microsoft.com/office/officeart/2005/8/layout/hierarchy4"/>
    <dgm:cxn modelId="{69060207-3E8A-49BD-9DDA-5344018890BC}" type="presParOf" srcId="{4168E0EC-2923-4E42-819F-4AE8A77A5D71}" destId="{3FF99001-E617-4452-BE19-3E3E87459152}" srcOrd="2" destOrd="0" presId="urn:microsoft.com/office/officeart/2005/8/layout/hierarchy4"/>
    <dgm:cxn modelId="{4096F4DA-A54C-4C13-B698-975467D37D29}" type="presParOf" srcId="{3FF99001-E617-4452-BE19-3E3E87459152}" destId="{65B531EE-CA80-425E-923C-1BD9EBBACC18}" srcOrd="0" destOrd="0" presId="urn:microsoft.com/office/officeart/2005/8/layout/hierarchy4"/>
    <dgm:cxn modelId="{84E44630-C774-4074-97D5-9293188CAFDC}" type="presParOf" srcId="{65B531EE-CA80-425E-923C-1BD9EBBACC18}" destId="{FE7AE86B-B1FE-4F5A-8D8E-77EFE8C26207}" srcOrd="0" destOrd="0" presId="urn:microsoft.com/office/officeart/2005/8/layout/hierarchy4"/>
    <dgm:cxn modelId="{675A9014-BC52-422C-95A5-9BF11118F64C}" type="presParOf" srcId="{65B531EE-CA80-425E-923C-1BD9EBBACC18}" destId="{963FA830-6B41-4778-A63B-E71B94F7E54A}" srcOrd="1" destOrd="0" presId="urn:microsoft.com/office/officeart/2005/8/layout/hierarchy4"/>
    <dgm:cxn modelId="{A2101115-716B-4150-92A6-EF394141328C}" type="presParOf" srcId="{8865B7F2-0C71-4A6C-99F4-7B462E513A18}" destId="{DC02543A-7B8F-41BF-9A1C-A40F736F4192}" srcOrd="1" destOrd="0" presId="urn:microsoft.com/office/officeart/2005/8/layout/hierarchy4"/>
    <dgm:cxn modelId="{48577F75-9FD3-4F68-A18F-26127D80B1D2}" type="presParOf" srcId="{8865B7F2-0C71-4A6C-99F4-7B462E513A18}" destId="{23E90DED-23F5-4A41-88A6-D0B106069074}" srcOrd="2" destOrd="0" presId="urn:microsoft.com/office/officeart/2005/8/layout/hierarchy4"/>
    <dgm:cxn modelId="{F0C40679-0795-4767-AFF7-5673B5762C95}" type="presParOf" srcId="{23E90DED-23F5-4A41-88A6-D0B106069074}" destId="{D6BB62DE-87C4-4F5C-95C4-1D5841E10FA7}" srcOrd="0" destOrd="0" presId="urn:microsoft.com/office/officeart/2005/8/layout/hierarchy4"/>
    <dgm:cxn modelId="{31FA14CB-0929-4A83-B603-6ACD57531CCC}" type="presParOf" srcId="{23E90DED-23F5-4A41-88A6-D0B106069074}" destId="{7FCA20E2-C6CD-4EB9-ACF8-16B59A34D7E4}" srcOrd="1" destOrd="0" presId="urn:microsoft.com/office/officeart/2005/8/layout/hierarchy4"/>
    <dgm:cxn modelId="{484639ED-0AAE-4374-BB48-FF97B257CDD0}" type="presParOf" srcId="{23E90DED-23F5-4A41-88A6-D0B106069074}" destId="{7FC1ACAD-7575-466F-B5DE-F4156F837CEF}" srcOrd="2" destOrd="0" presId="urn:microsoft.com/office/officeart/2005/8/layout/hierarchy4"/>
    <dgm:cxn modelId="{390B9962-162B-4E51-9523-23AFB3AF1913}" type="presParOf" srcId="{7FC1ACAD-7575-466F-B5DE-F4156F837CEF}" destId="{E3E4179A-15FE-49C9-872C-DC151AB15A89}" srcOrd="0" destOrd="0" presId="urn:microsoft.com/office/officeart/2005/8/layout/hierarchy4"/>
    <dgm:cxn modelId="{60FF7D48-3B1F-444D-875F-E4B899288272}" type="presParOf" srcId="{E3E4179A-15FE-49C9-872C-DC151AB15A89}" destId="{0947355F-FFFB-4872-BEB6-0AAC0EA96766}" srcOrd="0" destOrd="0" presId="urn:microsoft.com/office/officeart/2005/8/layout/hierarchy4"/>
    <dgm:cxn modelId="{32EC5A7D-BC2A-464B-922F-89C0E457DD2C}" type="presParOf" srcId="{E3E4179A-15FE-49C9-872C-DC151AB15A89}" destId="{27C8046A-96C1-4380-B926-D0A20AC5FE48}" srcOrd="1" destOrd="0" presId="urn:microsoft.com/office/officeart/2005/8/layout/hierarchy4"/>
    <dgm:cxn modelId="{DB7C329D-3037-4D8F-A6CC-9D054CC15C4D}" type="presParOf" srcId="{E3E4179A-15FE-49C9-872C-DC151AB15A89}" destId="{A34BC3AB-E069-4ED5-9387-7A6841B0D20C}" srcOrd="2" destOrd="0" presId="urn:microsoft.com/office/officeart/2005/8/layout/hierarchy4"/>
    <dgm:cxn modelId="{53C17109-0746-425F-A382-3B3929A9AFB6}" type="presParOf" srcId="{A34BC3AB-E069-4ED5-9387-7A6841B0D20C}" destId="{09F5AD27-7606-4B46-951E-AD963FD95600}" srcOrd="0" destOrd="0" presId="urn:microsoft.com/office/officeart/2005/8/layout/hierarchy4"/>
    <dgm:cxn modelId="{E58AA1F4-BF45-470B-979D-DA99B1C41CA3}" type="presParOf" srcId="{09F5AD27-7606-4B46-951E-AD963FD95600}" destId="{3D70A10F-6967-43DE-B58F-F43CA8CCED75}" srcOrd="0" destOrd="0" presId="urn:microsoft.com/office/officeart/2005/8/layout/hierarchy4"/>
    <dgm:cxn modelId="{054AD23A-BA52-41C6-A460-C5FAFA5B5E78}" type="presParOf" srcId="{09F5AD27-7606-4B46-951E-AD963FD95600}" destId="{5D889336-3AE2-4AB0-B6C4-5C48BE46423B}" srcOrd="1" destOrd="0" presId="urn:microsoft.com/office/officeart/2005/8/layout/hierarchy4"/>
    <dgm:cxn modelId="{C8869215-907C-45EE-904C-98E941C269B4}" type="presParOf" srcId="{8865B7F2-0C71-4A6C-99F4-7B462E513A18}" destId="{E890EB02-4597-49B6-B36A-F776A48C1BCF}" srcOrd="3" destOrd="0" presId="urn:microsoft.com/office/officeart/2005/8/layout/hierarchy4"/>
    <dgm:cxn modelId="{835692BC-96CF-4B22-AC53-630A181D4D2C}" type="presParOf" srcId="{8865B7F2-0C71-4A6C-99F4-7B462E513A18}" destId="{00666774-0181-472A-A5B1-1A82F498EEC3}" srcOrd="4" destOrd="0" presId="urn:microsoft.com/office/officeart/2005/8/layout/hierarchy4"/>
    <dgm:cxn modelId="{40A42A9F-10A4-4751-9FC1-AC242AC59E08}" type="presParOf" srcId="{00666774-0181-472A-A5B1-1A82F498EEC3}" destId="{CA6D530B-9219-4EC9-9BB9-ABA3FD45B3B8}" srcOrd="0" destOrd="0" presId="urn:microsoft.com/office/officeart/2005/8/layout/hierarchy4"/>
    <dgm:cxn modelId="{1F64F318-7C82-4423-8466-F4EE686B179E}" type="presParOf" srcId="{00666774-0181-472A-A5B1-1A82F498EEC3}" destId="{0C60FC81-76F3-42F2-A09A-22A6C6C81711}" srcOrd="1" destOrd="0" presId="urn:microsoft.com/office/officeart/2005/8/layout/hierarchy4"/>
    <dgm:cxn modelId="{4A6878BB-AA0D-4AB1-8F56-91D733C0A807}" type="presParOf" srcId="{00666774-0181-472A-A5B1-1A82F498EEC3}" destId="{75CB9D81-1061-44A1-8E86-0F902EA94B6D}" srcOrd="2" destOrd="0" presId="urn:microsoft.com/office/officeart/2005/8/layout/hierarchy4"/>
    <dgm:cxn modelId="{0606164B-5E4A-4903-B297-740CAAF59FC1}" type="presParOf" srcId="{75CB9D81-1061-44A1-8E86-0F902EA94B6D}" destId="{713A210E-703F-4895-9DB4-343EE0406536}" srcOrd="0" destOrd="0" presId="urn:microsoft.com/office/officeart/2005/8/layout/hierarchy4"/>
    <dgm:cxn modelId="{B89761AF-62C9-4C42-AA6F-94EDC47A3ECE}" type="presParOf" srcId="{713A210E-703F-4895-9DB4-343EE0406536}" destId="{FA539555-2F33-4CA4-8118-A222B93362A1}" srcOrd="0" destOrd="0" presId="urn:microsoft.com/office/officeart/2005/8/layout/hierarchy4"/>
    <dgm:cxn modelId="{202E29C8-4F7D-4341-B819-175DC55D5796}" type="presParOf" srcId="{713A210E-703F-4895-9DB4-343EE0406536}" destId="{FB56D9A4-EFA3-4433-97FD-FFB6F1BE3417}" srcOrd="1" destOrd="0" presId="urn:microsoft.com/office/officeart/2005/8/layout/hierarchy4"/>
    <dgm:cxn modelId="{67272CC9-EA4A-4558-856B-62FE6093AB9B}" type="presParOf" srcId="{713A210E-703F-4895-9DB4-343EE0406536}" destId="{CB0586AD-558E-4A2D-BCF1-7209B0E0D3E8}" srcOrd="2" destOrd="0" presId="urn:microsoft.com/office/officeart/2005/8/layout/hierarchy4"/>
    <dgm:cxn modelId="{0C4FA307-4BBA-457E-BE71-02BD92B0E404}" type="presParOf" srcId="{CB0586AD-558E-4A2D-BCF1-7209B0E0D3E8}" destId="{6C79B3EE-B8B9-43CA-9BAF-9BC084C6611A}" srcOrd="0" destOrd="0" presId="urn:microsoft.com/office/officeart/2005/8/layout/hierarchy4"/>
    <dgm:cxn modelId="{7B3C50AC-66A2-4439-9CDA-DAAA5304CAFC}" type="presParOf" srcId="{6C79B3EE-B8B9-43CA-9BAF-9BC084C6611A}" destId="{C1059C10-E13F-4584-A230-1D921D5652C8}" srcOrd="0" destOrd="0" presId="urn:microsoft.com/office/officeart/2005/8/layout/hierarchy4"/>
    <dgm:cxn modelId="{8D734C8C-5E25-430A-8FB0-7FC1C98F6B2E}" type="presParOf" srcId="{6C79B3EE-B8B9-43CA-9BAF-9BC084C6611A}" destId="{7209A4F3-8AA3-4770-9AFC-86AB9BCF59F1}" srcOrd="1" destOrd="0" presId="urn:microsoft.com/office/officeart/2005/8/layout/hierarchy4"/>
    <dgm:cxn modelId="{689DAC4A-D115-40B6-A658-2CCE3D6FE980}" type="presParOf" srcId="{F47D06CF-AB70-4A51-8779-B58FC351BF34}" destId="{74277196-92DD-4562-82E2-E7A2C0DC84D1}" srcOrd="3" destOrd="0" presId="urn:microsoft.com/office/officeart/2005/8/layout/hierarchy4"/>
    <dgm:cxn modelId="{A28B6DE6-354C-4FC1-9BE1-C9DAC8BD1219}" type="presParOf" srcId="{F47D06CF-AB70-4A51-8779-B58FC351BF34}" destId="{04B18100-72FA-4054-96B2-51AA53B4C7AA}" srcOrd="4" destOrd="0" presId="urn:microsoft.com/office/officeart/2005/8/layout/hierarchy4"/>
    <dgm:cxn modelId="{ABB038F0-3AD9-4BCD-BD79-317884F4FCCE}" type="presParOf" srcId="{04B18100-72FA-4054-96B2-51AA53B4C7AA}" destId="{1E2A643D-6D83-4FA6-91FE-EFA00A6A57CB}" srcOrd="0" destOrd="0" presId="urn:microsoft.com/office/officeart/2005/8/layout/hierarchy4"/>
    <dgm:cxn modelId="{752B0E10-91ED-47F0-BA6C-F3E434449B52}" type="presParOf" srcId="{04B18100-72FA-4054-96B2-51AA53B4C7AA}" destId="{D9CFE62B-5542-4851-9051-19409B472B39}" srcOrd="1" destOrd="0" presId="urn:microsoft.com/office/officeart/2005/8/layout/hierarchy4"/>
    <dgm:cxn modelId="{68F31151-6580-4FDA-99D6-A3B7B78CD2FE}" type="presParOf" srcId="{04B18100-72FA-4054-96B2-51AA53B4C7AA}" destId="{F872224A-ABF9-4CAC-AA73-1FF6CBCBBE1F}" srcOrd="2" destOrd="0" presId="urn:microsoft.com/office/officeart/2005/8/layout/hierarchy4"/>
    <dgm:cxn modelId="{FFC72C8F-2999-41ED-B9B6-F61F681336F3}" type="presParOf" srcId="{F872224A-ABF9-4CAC-AA73-1FF6CBCBBE1F}" destId="{D0A339EE-BAB6-4881-BFF6-29309E76502C}" srcOrd="0" destOrd="0" presId="urn:microsoft.com/office/officeart/2005/8/layout/hierarchy4"/>
    <dgm:cxn modelId="{7FC03424-BDDE-4B57-90F0-FB4481FCD8BC}" type="presParOf" srcId="{D0A339EE-BAB6-4881-BFF6-29309E76502C}" destId="{D478EEA0-7375-45D9-A83F-6B817525FA7C}" srcOrd="0" destOrd="0" presId="urn:microsoft.com/office/officeart/2005/8/layout/hierarchy4"/>
    <dgm:cxn modelId="{972EDFD0-65F0-45B1-9FEC-D8FEAE7434A5}" type="presParOf" srcId="{D0A339EE-BAB6-4881-BFF6-29309E76502C}" destId="{F40B60BD-016F-45D6-AFC5-6EEF117EA8E3}" srcOrd="1" destOrd="0" presId="urn:microsoft.com/office/officeart/2005/8/layout/hierarchy4"/>
    <dgm:cxn modelId="{620276E7-BD21-4DF5-8F19-4384F1FCA7EC}" type="presParOf" srcId="{D0A339EE-BAB6-4881-BFF6-29309E76502C}" destId="{A3EFFECC-49C6-4B8A-ADED-54473C51447A}" srcOrd="2" destOrd="0" presId="urn:microsoft.com/office/officeart/2005/8/layout/hierarchy4"/>
    <dgm:cxn modelId="{FBF71B50-2E82-41C0-9EED-AD27D60908D4}" type="presParOf" srcId="{A3EFFECC-49C6-4B8A-ADED-54473C51447A}" destId="{C83EC5D2-95FC-4CE2-BA1D-296BCB84585A}" srcOrd="0" destOrd="0" presId="urn:microsoft.com/office/officeart/2005/8/layout/hierarchy4"/>
    <dgm:cxn modelId="{4A9493BB-320E-4296-AF1C-9C3040FB108E}" type="presParOf" srcId="{C83EC5D2-95FC-4CE2-BA1D-296BCB84585A}" destId="{DBC51F1C-B034-43BC-BABD-DF26F7219E4A}" srcOrd="0" destOrd="0" presId="urn:microsoft.com/office/officeart/2005/8/layout/hierarchy4"/>
    <dgm:cxn modelId="{BD8E067D-9CC8-40B4-828A-AC5E98E4E903}" type="presParOf" srcId="{C83EC5D2-95FC-4CE2-BA1D-296BCB84585A}" destId="{19825BB1-5C8D-4D9F-90EB-4098DA69F3DB}" srcOrd="1" destOrd="0" presId="urn:microsoft.com/office/officeart/2005/8/layout/hierarchy4"/>
    <dgm:cxn modelId="{D1FCAAEB-A837-48DA-9751-C6A1653D29CC}" type="presParOf" srcId="{A3EFFECC-49C6-4B8A-ADED-54473C51447A}" destId="{C2F5545F-1810-4B41-8244-17747A840ACA}" srcOrd="1" destOrd="0" presId="urn:microsoft.com/office/officeart/2005/8/layout/hierarchy4"/>
    <dgm:cxn modelId="{280E0BD2-89FC-4C06-921B-E306BD3F356A}" type="presParOf" srcId="{A3EFFECC-49C6-4B8A-ADED-54473C51447A}" destId="{0EADB30A-8477-4938-A745-E23AA5F50735}" srcOrd="2" destOrd="0" presId="urn:microsoft.com/office/officeart/2005/8/layout/hierarchy4"/>
    <dgm:cxn modelId="{DA014DF5-0BD8-490D-8BFE-456BDDF52A07}" type="presParOf" srcId="{0EADB30A-8477-4938-A745-E23AA5F50735}" destId="{68E505A4-A331-49D6-90CB-F0A7CC450611}" srcOrd="0" destOrd="0" presId="urn:microsoft.com/office/officeart/2005/8/layout/hierarchy4"/>
    <dgm:cxn modelId="{6275A310-CD34-4983-8254-2473E6720590}" type="presParOf" srcId="{0EADB30A-8477-4938-A745-E23AA5F50735}" destId="{8EE60CA9-CB00-474C-877C-DD309CE0002D}" srcOrd="1" destOrd="0" presId="urn:microsoft.com/office/officeart/2005/8/layout/hierarchy4"/>
    <dgm:cxn modelId="{7D6F436B-2B40-4FF5-BCC0-53F9CBBDDCD7}" type="presParOf" srcId="{0EADB30A-8477-4938-A745-E23AA5F50735}" destId="{38EF57DB-ACA8-45EA-839C-0CF7200590B4}" srcOrd="2" destOrd="0" presId="urn:microsoft.com/office/officeart/2005/8/layout/hierarchy4"/>
    <dgm:cxn modelId="{C0A20C36-6690-4060-BDC5-5D46E89AB43F}" type="presParOf" srcId="{38EF57DB-ACA8-45EA-839C-0CF7200590B4}" destId="{4B03AAD0-0679-4586-A7DE-7A8B7FD0A525}" srcOrd="0" destOrd="0" presId="urn:microsoft.com/office/officeart/2005/8/layout/hierarchy4"/>
    <dgm:cxn modelId="{99F02C4D-2835-4A1F-826B-CEBF766EC29F}" type="presParOf" srcId="{4B03AAD0-0679-4586-A7DE-7A8B7FD0A525}" destId="{8F82A3CB-775F-46F6-89A8-7448C4800F02}" srcOrd="0" destOrd="0" presId="urn:microsoft.com/office/officeart/2005/8/layout/hierarchy4"/>
    <dgm:cxn modelId="{C1E75946-93DD-4B99-889D-5107EE084BC1}" type="presParOf" srcId="{4B03AAD0-0679-4586-A7DE-7A8B7FD0A525}" destId="{4570F58C-3ABD-491F-BC7F-6266A32DE8E8}" srcOrd="1" destOrd="0" presId="urn:microsoft.com/office/officeart/2005/8/layout/hierarchy4"/>
    <dgm:cxn modelId="{2FD11B35-0DF9-48C3-9F89-9EB401F5F0CE}" type="presParOf" srcId="{F47D06CF-AB70-4A51-8779-B58FC351BF34}" destId="{33D5CD1B-EB93-4286-B7CE-2B069B70307B}" srcOrd="5" destOrd="0" presId="urn:microsoft.com/office/officeart/2005/8/layout/hierarchy4"/>
    <dgm:cxn modelId="{88CD37DA-22ED-42B4-B2B8-FE99F1F39955}" type="presParOf" srcId="{F47D06CF-AB70-4A51-8779-B58FC351BF34}" destId="{07EFB04E-A3A3-4C16-A4FA-6ADAB7392951}" srcOrd="6" destOrd="0" presId="urn:microsoft.com/office/officeart/2005/8/layout/hierarchy4"/>
    <dgm:cxn modelId="{B8A55002-7077-4DFF-848B-8130453116E2}" type="presParOf" srcId="{07EFB04E-A3A3-4C16-A4FA-6ADAB7392951}" destId="{D8446E5F-99FA-4D35-9656-AB05F31813A1}" srcOrd="0" destOrd="0" presId="urn:microsoft.com/office/officeart/2005/8/layout/hierarchy4"/>
    <dgm:cxn modelId="{8744E5CD-98C1-41CF-BC64-148C1D6536BD}" type="presParOf" srcId="{07EFB04E-A3A3-4C16-A4FA-6ADAB7392951}" destId="{5D83B817-72C2-4639-B79D-54A4FCFFB5D6}" srcOrd="1" destOrd="0" presId="urn:microsoft.com/office/officeart/2005/8/layout/hierarchy4"/>
    <dgm:cxn modelId="{AE94F914-F871-4D28-A772-0B56960E3C09}" type="presParOf" srcId="{07EFB04E-A3A3-4C16-A4FA-6ADAB7392951}" destId="{8CF5A54F-D7DE-4E05-B2D2-2E099F29AB53}" srcOrd="2" destOrd="0" presId="urn:microsoft.com/office/officeart/2005/8/layout/hierarchy4"/>
    <dgm:cxn modelId="{D0463BE2-EEA9-4457-9E5B-4EA0BFD07E36}" type="presParOf" srcId="{8CF5A54F-D7DE-4E05-B2D2-2E099F29AB53}" destId="{07987EE4-8507-4507-9D8C-52EF8FACE627}" srcOrd="0" destOrd="0" presId="urn:microsoft.com/office/officeart/2005/8/layout/hierarchy4"/>
    <dgm:cxn modelId="{C10BBAD3-5878-4CD0-A63A-0CD9272467FF}" type="presParOf" srcId="{07987EE4-8507-4507-9D8C-52EF8FACE627}" destId="{77338C73-029F-4A2E-89ED-DDDFC7D7CE6E}" srcOrd="0" destOrd="0" presId="urn:microsoft.com/office/officeart/2005/8/layout/hierarchy4"/>
    <dgm:cxn modelId="{C5CB0CB2-1889-4D13-9A3B-8D4220371299}" type="presParOf" srcId="{07987EE4-8507-4507-9D8C-52EF8FACE627}" destId="{AE9E22DA-7EEA-47B1-81B1-0B75BDFDFBA5}" srcOrd="1" destOrd="0" presId="urn:microsoft.com/office/officeart/2005/8/layout/hierarchy4"/>
    <dgm:cxn modelId="{51D41A33-761C-4CC8-88AB-7C77FFFD2D8B}" type="presParOf" srcId="{F47D06CF-AB70-4A51-8779-B58FC351BF34}" destId="{C70C25A5-0681-4605-8FF6-554086D90980}" srcOrd="7" destOrd="0" presId="urn:microsoft.com/office/officeart/2005/8/layout/hierarchy4"/>
    <dgm:cxn modelId="{F3B3C5C4-DC7A-42B6-AE37-E01719B585F2}" type="presParOf" srcId="{F47D06CF-AB70-4A51-8779-B58FC351BF34}" destId="{2F2308E1-E404-48BB-BC95-2BC528886E18}" srcOrd="8" destOrd="0" presId="urn:microsoft.com/office/officeart/2005/8/layout/hierarchy4"/>
    <dgm:cxn modelId="{62DF1932-CDA6-499E-B9C0-A331DC9A4D49}" type="presParOf" srcId="{2F2308E1-E404-48BB-BC95-2BC528886E18}" destId="{D05F2564-BF15-4355-857A-6930EA241091}" srcOrd="0" destOrd="0" presId="urn:microsoft.com/office/officeart/2005/8/layout/hierarchy4"/>
    <dgm:cxn modelId="{30B7EF73-AAE4-4CDF-A9FB-02AFE5A69DC9}" type="presParOf" srcId="{2F2308E1-E404-48BB-BC95-2BC528886E18}" destId="{FF08C172-9554-4C26-9DDA-A28B60695297}" srcOrd="1" destOrd="0" presId="urn:microsoft.com/office/officeart/2005/8/layout/hierarchy4"/>
    <dgm:cxn modelId="{C2896010-09CC-4946-9011-C3DB70504766}" type="presParOf" srcId="{2F2308E1-E404-48BB-BC95-2BC528886E18}" destId="{94290713-9C58-49B8-8F37-E9F3F6DC81D6}" srcOrd="2" destOrd="0" presId="urn:microsoft.com/office/officeart/2005/8/layout/hierarchy4"/>
    <dgm:cxn modelId="{2B05B689-7DFA-40FC-B025-3713530D962B}" type="presParOf" srcId="{94290713-9C58-49B8-8F37-E9F3F6DC81D6}" destId="{648EFC0C-AB0E-4E56-B773-646B4D33AE69}" srcOrd="0" destOrd="0" presId="urn:microsoft.com/office/officeart/2005/8/layout/hierarchy4"/>
    <dgm:cxn modelId="{95DC7B96-38D2-4572-9D7D-36E216D22C43}" type="presParOf" srcId="{648EFC0C-AB0E-4E56-B773-646B4D33AE69}" destId="{48220DCB-E753-4C98-8EBC-C07F8E8F4E93}" srcOrd="0" destOrd="0" presId="urn:microsoft.com/office/officeart/2005/8/layout/hierarchy4"/>
    <dgm:cxn modelId="{14B29115-B2C9-41E2-B838-3B0C84194DD0}" type="presParOf" srcId="{648EFC0C-AB0E-4E56-B773-646B4D33AE69}" destId="{03F9E766-6178-4AAA-BCC4-80893A41EBF6}" srcOrd="1" destOrd="0" presId="urn:microsoft.com/office/officeart/2005/8/layout/hierarchy4"/>
    <dgm:cxn modelId="{58B65F8C-1B1D-4527-A64A-9872BE71696A}" type="presParOf" srcId="{648EFC0C-AB0E-4E56-B773-646B4D33AE69}" destId="{3D02DD35-77DD-49AE-B2AB-A8157FCABF7F}" srcOrd="2" destOrd="0" presId="urn:microsoft.com/office/officeart/2005/8/layout/hierarchy4"/>
    <dgm:cxn modelId="{E626952C-056A-4EB8-8FAC-0E9D9A2F5CEB}" type="presParOf" srcId="{3D02DD35-77DD-49AE-B2AB-A8157FCABF7F}" destId="{6B94C86A-7760-44D6-A38F-A566315D6A49}" srcOrd="0" destOrd="0" presId="urn:microsoft.com/office/officeart/2005/8/layout/hierarchy4"/>
    <dgm:cxn modelId="{FEED561D-E36A-475C-B19B-37EAA108047B}" type="presParOf" srcId="{6B94C86A-7760-44D6-A38F-A566315D6A49}" destId="{C0B99FBD-0AC8-4E8B-A174-F84B0E7B9BCF}" srcOrd="0" destOrd="0" presId="urn:microsoft.com/office/officeart/2005/8/layout/hierarchy4"/>
    <dgm:cxn modelId="{A2ACA6B8-7FE4-4A4C-B122-FEB3036CBB50}" type="presParOf" srcId="{6B94C86A-7760-44D6-A38F-A566315D6A49}" destId="{7EF14820-37F7-43D2-BF9F-9D2F3C49CF19}" srcOrd="1" destOrd="0" presId="urn:microsoft.com/office/officeart/2005/8/layout/hierarchy4"/>
    <dgm:cxn modelId="{2CEB2792-FD6F-4AE0-B267-ECB856C56417}" type="presParOf" srcId="{6B94C86A-7760-44D6-A38F-A566315D6A49}" destId="{89F93D4E-1FD0-4FDA-8466-FE52FA7BA812}" srcOrd="2" destOrd="0" presId="urn:microsoft.com/office/officeart/2005/8/layout/hierarchy4"/>
    <dgm:cxn modelId="{3722D4D1-951D-4E10-8165-5C1974FCE9E8}" type="presParOf" srcId="{89F93D4E-1FD0-4FDA-8466-FE52FA7BA812}" destId="{7A619A48-11FC-470E-BDBD-DD66D193836F}" srcOrd="0" destOrd="0" presId="urn:microsoft.com/office/officeart/2005/8/layout/hierarchy4"/>
    <dgm:cxn modelId="{92B812B1-4C9C-4812-9294-59658B49D2EB}" type="presParOf" srcId="{7A619A48-11FC-470E-BDBD-DD66D193836F}" destId="{053CB0F4-7F5E-455B-B80A-AC036064C5A7}" srcOrd="0" destOrd="0" presId="urn:microsoft.com/office/officeart/2005/8/layout/hierarchy4"/>
    <dgm:cxn modelId="{512F5E03-1500-4BB4-882E-A614F1E91461}" type="presParOf" srcId="{7A619A48-11FC-470E-BDBD-DD66D193836F}" destId="{20A475B4-071E-479E-9647-3D245D3C3D80}" srcOrd="1" destOrd="0" presId="urn:microsoft.com/office/officeart/2005/8/layout/hierarchy4"/>
    <dgm:cxn modelId="{4C64EA7F-8135-4D18-951D-2AE155C52D65}" type="presParOf" srcId="{94290713-9C58-49B8-8F37-E9F3F6DC81D6}" destId="{AF38CCFF-8781-4C6D-B565-CE94CA9B1C67}" srcOrd="1" destOrd="0" presId="urn:microsoft.com/office/officeart/2005/8/layout/hierarchy4"/>
    <dgm:cxn modelId="{DCF97A9A-3440-473C-942B-99A5120626DB}" type="presParOf" srcId="{94290713-9C58-49B8-8F37-E9F3F6DC81D6}" destId="{139DB31B-C590-4B25-ABD8-F26E74948CAD}" srcOrd="2" destOrd="0" presId="urn:microsoft.com/office/officeart/2005/8/layout/hierarchy4"/>
    <dgm:cxn modelId="{E28DFF0F-973B-4088-A828-D70BA0094B53}" type="presParOf" srcId="{139DB31B-C590-4B25-ABD8-F26E74948CAD}" destId="{419DFA4B-D0E6-441C-89D2-2927756C35AB}" srcOrd="0" destOrd="0" presId="urn:microsoft.com/office/officeart/2005/8/layout/hierarchy4"/>
    <dgm:cxn modelId="{AE8A826B-76B6-499B-A6A7-6C410DBA11BD}" type="presParOf" srcId="{139DB31B-C590-4B25-ABD8-F26E74948CAD}" destId="{DB98F730-08C1-4767-B830-11C4BE1F9D15}" srcOrd="1" destOrd="0" presId="urn:microsoft.com/office/officeart/2005/8/layout/hierarchy4"/>
    <dgm:cxn modelId="{E6A27B9B-76DE-406D-9D67-81AF822A842E}" type="presParOf" srcId="{139DB31B-C590-4B25-ABD8-F26E74948CAD}" destId="{51A7BBDF-564D-40AB-B72B-5CCC75377BEF}" srcOrd="2" destOrd="0" presId="urn:microsoft.com/office/officeart/2005/8/layout/hierarchy4"/>
    <dgm:cxn modelId="{3EFACB64-C436-41C6-A9AE-6909E93CCC3D}" type="presParOf" srcId="{51A7BBDF-564D-40AB-B72B-5CCC75377BEF}" destId="{DEEE3601-FD89-47E3-ADCF-650E9EF980C3}" srcOrd="0" destOrd="0" presId="urn:microsoft.com/office/officeart/2005/8/layout/hierarchy4"/>
    <dgm:cxn modelId="{196087E9-2E86-4645-A945-5F1A0B1A0C29}" type="presParOf" srcId="{DEEE3601-FD89-47E3-ADCF-650E9EF980C3}" destId="{36CE791D-2383-4F51-9461-F47F5AF7EDFD}" srcOrd="0" destOrd="0" presId="urn:microsoft.com/office/officeart/2005/8/layout/hierarchy4"/>
    <dgm:cxn modelId="{7F097A47-58B5-4D2F-938B-004B372FBB1D}" type="presParOf" srcId="{DEEE3601-FD89-47E3-ADCF-650E9EF980C3}" destId="{09415A06-0D32-4D12-BA73-23D8E5CB5A5C}" srcOrd="1" destOrd="0" presId="urn:microsoft.com/office/officeart/2005/8/layout/hierarchy4"/>
    <dgm:cxn modelId="{80938B2C-0529-4C7F-9E91-ED1614B84D0B}" type="presParOf" srcId="{94290713-9C58-49B8-8F37-E9F3F6DC81D6}" destId="{EC47A3F8-21B0-4370-AA73-328FF384B199}" srcOrd="3" destOrd="0" presId="urn:microsoft.com/office/officeart/2005/8/layout/hierarchy4"/>
    <dgm:cxn modelId="{4BBD76DD-BC95-4018-9B4E-F267DC575AFA}" type="presParOf" srcId="{94290713-9C58-49B8-8F37-E9F3F6DC81D6}" destId="{0BFF3143-0D54-4C89-99AF-04E7F916A30C}" srcOrd="4" destOrd="0" presId="urn:microsoft.com/office/officeart/2005/8/layout/hierarchy4"/>
    <dgm:cxn modelId="{4E53E132-F506-4C98-AE9B-2306196F6F3D}" type="presParOf" srcId="{0BFF3143-0D54-4C89-99AF-04E7F916A30C}" destId="{7F0859E4-3F9F-4760-A99E-E1EEB2B8BCA4}" srcOrd="0" destOrd="0" presId="urn:microsoft.com/office/officeart/2005/8/layout/hierarchy4"/>
    <dgm:cxn modelId="{0013BA6A-4B63-4948-AA26-616EADE63A36}" type="presParOf" srcId="{0BFF3143-0D54-4C89-99AF-04E7F916A30C}" destId="{9B00C421-A048-4E75-BFC8-6301702C44DE}" srcOrd="1" destOrd="0" presId="urn:microsoft.com/office/officeart/2005/8/layout/hierarchy4"/>
    <dgm:cxn modelId="{28ED1438-476B-42D9-BE26-7837C42BC950}" type="presParOf" srcId="{0BFF3143-0D54-4C89-99AF-04E7F916A30C}" destId="{A214EA5D-6289-47FA-8785-FF1FAF40BD65}" srcOrd="2" destOrd="0" presId="urn:microsoft.com/office/officeart/2005/8/layout/hierarchy4"/>
    <dgm:cxn modelId="{000A6515-EDF0-40EF-8CA0-8F35796F2ACF}" type="presParOf" srcId="{A214EA5D-6289-47FA-8785-FF1FAF40BD65}" destId="{E6B20050-A9C5-48F5-9C19-8C6DCC25C713}" srcOrd="0" destOrd="0" presId="urn:microsoft.com/office/officeart/2005/8/layout/hierarchy4"/>
    <dgm:cxn modelId="{1ADCDFDD-F579-4F89-9A99-F8409743DC9F}" type="presParOf" srcId="{E6B20050-A9C5-48F5-9C19-8C6DCC25C713}" destId="{9925B338-1A92-4C07-9863-A9916FCEB04B}" srcOrd="0" destOrd="0" presId="urn:microsoft.com/office/officeart/2005/8/layout/hierarchy4"/>
    <dgm:cxn modelId="{F04FB5A9-B854-44DC-B1F0-53D3207F9581}" type="presParOf" srcId="{E6B20050-A9C5-48F5-9C19-8C6DCC25C713}" destId="{E158E70B-14D4-4E76-A55D-51BF9FC6D7E4}" srcOrd="1" destOrd="0" presId="urn:microsoft.com/office/officeart/2005/8/layout/hierarchy4"/>
    <dgm:cxn modelId="{7862E66A-5F70-42A7-B314-82912335A7BD}" type="presParOf" srcId="{E6B20050-A9C5-48F5-9C19-8C6DCC25C713}" destId="{9E25FE78-A24D-4214-A876-3B34DF3C35BF}" srcOrd="2" destOrd="0" presId="urn:microsoft.com/office/officeart/2005/8/layout/hierarchy4"/>
    <dgm:cxn modelId="{936FD90D-08EF-4EF7-971D-AD6CA2208D82}" type="presParOf" srcId="{9E25FE78-A24D-4214-A876-3B34DF3C35BF}" destId="{253AEB96-D7AF-4A57-B172-8EB2FB9428F2}" srcOrd="0" destOrd="0" presId="urn:microsoft.com/office/officeart/2005/8/layout/hierarchy4"/>
    <dgm:cxn modelId="{CBC8D7FF-0C99-4B02-8EF9-17849C73D115}" type="presParOf" srcId="{253AEB96-D7AF-4A57-B172-8EB2FB9428F2}" destId="{3F799278-A3C5-4A09-B64A-33F02CF6757B}" srcOrd="0" destOrd="0" presId="urn:microsoft.com/office/officeart/2005/8/layout/hierarchy4"/>
    <dgm:cxn modelId="{24B6EF0C-BF16-4581-B65F-DB5AEA7C76A4}" type="presParOf" srcId="{253AEB96-D7AF-4A57-B172-8EB2FB9428F2}" destId="{AB027148-5B71-4FB3-A395-DC3594586780}" srcOrd="1" destOrd="0" presId="urn:microsoft.com/office/officeart/2005/8/layout/hierarchy4"/>
    <dgm:cxn modelId="{BE3AD2BB-B812-40D6-ACE9-A5EF66FEACE8}" type="presParOf" srcId="{253AEB96-D7AF-4A57-B172-8EB2FB9428F2}" destId="{4F6AC419-9EDF-4E7C-9EF3-4EBF67CCFF0D}" srcOrd="2" destOrd="0" presId="urn:microsoft.com/office/officeart/2005/8/layout/hierarchy4"/>
    <dgm:cxn modelId="{91988BF5-FABA-40CE-8A87-CDAEFA7CE5C6}" type="presParOf" srcId="{4F6AC419-9EDF-4E7C-9EF3-4EBF67CCFF0D}" destId="{C7DABC19-3AAA-44EA-9B9F-54C4DA254314}" srcOrd="0" destOrd="0" presId="urn:microsoft.com/office/officeart/2005/8/layout/hierarchy4"/>
    <dgm:cxn modelId="{BDC4AECC-B2CE-4373-AFB4-C3E81FA58CAA}" type="presParOf" srcId="{C7DABC19-3AAA-44EA-9B9F-54C4DA254314}" destId="{4CD0E3B5-8B82-4917-97AD-26798E2FCC56}" srcOrd="0" destOrd="0" presId="urn:microsoft.com/office/officeart/2005/8/layout/hierarchy4"/>
    <dgm:cxn modelId="{4EAF10BA-147B-4DD9-AE0F-7D7C004DD353}" type="presParOf" srcId="{C7DABC19-3AAA-44EA-9B9F-54C4DA254314}" destId="{03D5162D-D7ED-490B-8E0F-FA3F6EFEA7FB}" srcOrd="1" destOrd="0" presId="urn:microsoft.com/office/officeart/2005/8/layout/hierarchy4"/>
    <dgm:cxn modelId="{A9DF2B47-AE83-4BA8-87F2-A71645C582BC}" type="presParOf" srcId="{A214EA5D-6289-47FA-8785-FF1FAF40BD65}" destId="{9077BA92-DDC7-470A-AF52-BBAF24A2C17F}" srcOrd="1" destOrd="0" presId="urn:microsoft.com/office/officeart/2005/8/layout/hierarchy4"/>
    <dgm:cxn modelId="{67F719BE-999C-421F-A8A4-153F05260B1F}" type="presParOf" srcId="{A214EA5D-6289-47FA-8785-FF1FAF40BD65}" destId="{52D32CDA-003B-4A73-B1D4-0CD8A4A9B72F}" srcOrd="2" destOrd="0" presId="urn:microsoft.com/office/officeart/2005/8/layout/hierarchy4"/>
    <dgm:cxn modelId="{98538460-5473-4E09-B9E6-CF7856C9FC8B}" type="presParOf" srcId="{52D32CDA-003B-4A73-B1D4-0CD8A4A9B72F}" destId="{DB1A3A77-AAAF-4E21-B44F-A1AAB6B02D55}" srcOrd="0" destOrd="0" presId="urn:microsoft.com/office/officeart/2005/8/layout/hierarchy4"/>
    <dgm:cxn modelId="{6E512BEC-1DB5-45F4-AE7A-8383270A77AB}" type="presParOf" srcId="{52D32CDA-003B-4A73-B1D4-0CD8A4A9B72F}" destId="{BB57E5ED-C1D8-435A-8381-754E6CB3771F}" srcOrd="1" destOrd="0" presId="urn:microsoft.com/office/officeart/2005/8/layout/hierarchy4"/>
    <dgm:cxn modelId="{029E4EC6-8E37-45B6-B3A9-6EDBEBD0154E}" type="presParOf" srcId="{F47D06CF-AB70-4A51-8779-B58FC351BF34}" destId="{A3D7F10B-D659-4B5F-8887-A555253631CE}" srcOrd="9" destOrd="0" presId="urn:microsoft.com/office/officeart/2005/8/layout/hierarchy4"/>
    <dgm:cxn modelId="{89E1E242-340B-4D28-BAD6-7364D41777CC}" type="presParOf" srcId="{F47D06CF-AB70-4A51-8779-B58FC351BF34}" destId="{B3829517-C846-4B14-9594-5741290AA9A1}" srcOrd="10" destOrd="0" presId="urn:microsoft.com/office/officeart/2005/8/layout/hierarchy4"/>
    <dgm:cxn modelId="{7570D057-E9B9-4C3F-B566-D7EF9F7D6CF1}" type="presParOf" srcId="{B3829517-C846-4B14-9594-5741290AA9A1}" destId="{76B58A89-7B02-4448-B47A-828833622BCC}" srcOrd="0" destOrd="0" presId="urn:microsoft.com/office/officeart/2005/8/layout/hierarchy4"/>
    <dgm:cxn modelId="{3F510B06-C4F5-429E-BD9A-E49C9F66DED8}" type="presParOf" srcId="{B3829517-C846-4B14-9594-5741290AA9A1}" destId="{6D2D88F1-4047-41F7-8A6F-2FDF5132C106}" srcOrd="1" destOrd="0" presId="urn:microsoft.com/office/officeart/2005/8/layout/hierarchy4"/>
    <dgm:cxn modelId="{43F809FB-DEC5-45FE-B121-256C1F6DD0B3}" type="presParOf" srcId="{B3829517-C846-4B14-9594-5741290AA9A1}" destId="{5BE93E8F-4260-49EC-981B-CD57611952FC}" srcOrd="2" destOrd="0" presId="urn:microsoft.com/office/officeart/2005/8/layout/hierarchy4"/>
    <dgm:cxn modelId="{9C2CF332-93D4-4526-8133-E330F861EF9B}" type="presParOf" srcId="{5BE93E8F-4260-49EC-981B-CD57611952FC}" destId="{97063F42-768F-4D6C-9206-1276538CDC32}" srcOrd="0" destOrd="0" presId="urn:microsoft.com/office/officeart/2005/8/layout/hierarchy4"/>
    <dgm:cxn modelId="{45A026A5-4D6B-418C-ABFF-013DD684316F}" type="presParOf" srcId="{97063F42-768F-4D6C-9206-1276538CDC32}" destId="{7DCD0757-4791-4BA6-8A54-B26D99CC996C}" srcOrd="0" destOrd="0" presId="urn:microsoft.com/office/officeart/2005/8/layout/hierarchy4"/>
    <dgm:cxn modelId="{DA77F8DD-D488-4A6A-B2CF-9EE366FE92F6}" type="presParOf" srcId="{97063F42-768F-4D6C-9206-1276538CDC32}" destId="{31EDD417-91B8-4112-8158-D90DA2C3EAB6}" srcOrd="1" destOrd="0" presId="urn:microsoft.com/office/officeart/2005/8/layout/hierarchy4"/>
    <dgm:cxn modelId="{69ED5984-5701-4E4F-A891-109BAC4BDB68}" type="presParOf" srcId="{F47D06CF-AB70-4A51-8779-B58FC351BF34}" destId="{64E56495-A133-4DC0-9BD6-ABCB9BD177D8}" srcOrd="11" destOrd="0" presId="urn:microsoft.com/office/officeart/2005/8/layout/hierarchy4"/>
    <dgm:cxn modelId="{F5DCD0C3-0748-4C6A-98CF-5BE5CAD3D303}" type="presParOf" srcId="{F47D06CF-AB70-4A51-8779-B58FC351BF34}" destId="{483B2A79-D609-4C65-A0AD-8EE774F65128}" srcOrd="12" destOrd="0" presId="urn:microsoft.com/office/officeart/2005/8/layout/hierarchy4"/>
    <dgm:cxn modelId="{566A3FB1-1640-47E3-9F57-8FBE5E3D41C8}" type="presParOf" srcId="{483B2A79-D609-4C65-A0AD-8EE774F65128}" destId="{5F1D7F75-7DD9-480F-9CBD-E7EF020FE6F6}" srcOrd="0" destOrd="0" presId="urn:microsoft.com/office/officeart/2005/8/layout/hierarchy4"/>
    <dgm:cxn modelId="{9BB0D82A-9885-45FA-A61D-AFE417D7004A}" type="presParOf" srcId="{483B2A79-D609-4C65-A0AD-8EE774F65128}" destId="{013945A2-256B-4828-91A1-0989C73F4AAE}" srcOrd="1" destOrd="0" presId="urn:microsoft.com/office/officeart/2005/8/layout/hierarchy4"/>
    <dgm:cxn modelId="{82696642-8102-45E6-A4FC-7B50830F5250}" type="presParOf" srcId="{483B2A79-D609-4C65-A0AD-8EE774F65128}" destId="{E78A4E07-5B59-4EBD-9C60-8D8DA3D4F8A9}" srcOrd="2" destOrd="0" presId="urn:microsoft.com/office/officeart/2005/8/layout/hierarchy4"/>
    <dgm:cxn modelId="{0370F38E-65E2-4DCA-A33E-A69532E0FEBE}" type="presParOf" srcId="{E78A4E07-5B59-4EBD-9C60-8D8DA3D4F8A9}" destId="{C3644B60-E278-4CE1-B0B0-34F9B8227BCE}" srcOrd="0" destOrd="0" presId="urn:microsoft.com/office/officeart/2005/8/layout/hierarchy4"/>
    <dgm:cxn modelId="{9CA7AAB0-7C77-43F6-8059-EAC3BAA831AC}" type="presParOf" srcId="{C3644B60-E278-4CE1-B0B0-34F9B8227BCE}" destId="{A8F55DBE-D512-43C6-A90E-5B594CCBCE7E}" srcOrd="0" destOrd="0" presId="urn:microsoft.com/office/officeart/2005/8/layout/hierarchy4"/>
    <dgm:cxn modelId="{37489783-8EC2-45F9-BEC8-876E4DA36108}" type="presParOf" srcId="{C3644B60-E278-4CE1-B0B0-34F9B8227BCE}" destId="{3AFF6E61-F6C3-4526-869C-88C69C6C9DF4}" srcOrd="1" destOrd="0" presId="urn:microsoft.com/office/officeart/2005/8/layout/hierarchy4"/>
    <dgm:cxn modelId="{A0FC4A85-C583-4733-BD09-D2DB6963E84E}" type="presParOf" srcId="{F47D06CF-AB70-4A51-8779-B58FC351BF34}" destId="{CB489FE4-87D9-42E6-85B5-27369CF1FD0F}" srcOrd="13" destOrd="0" presId="urn:microsoft.com/office/officeart/2005/8/layout/hierarchy4"/>
    <dgm:cxn modelId="{6B3720D2-661C-46D6-A11F-AF6E7AE4AC6C}" type="presParOf" srcId="{F47D06CF-AB70-4A51-8779-B58FC351BF34}" destId="{7DCB82AD-D380-4B60-A920-7C7D46E89BEA}" srcOrd="14" destOrd="0" presId="urn:microsoft.com/office/officeart/2005/8/layout/hierarchy4"/>
    <dgm:cxn modelId="{9ADCED81-CAD7-42D8-AE4F-04C6948E66CB}" type="presParOf" srcId="{7DCB82AD-D380-4B60-A920-7C7D46E89BEA}" destId="{B9AA8FD1-3DA2-46A9-B1BB-8659F80B0299}" srcOrd="0" destOrd="0" presId="urn:microsoft.com/office/officeart/2005/8/layout/hierarchy4"/>
    <dgm:cxn modelId="{988E09FF-DCD3-4E39-A97A-D223162ABE77}" type="presParOf" srcId="{7DCB82AD-D380-4B60-A920-7C7D46E89BEA}" destId="{B081F061-163D-41B0-9FBD-930E71A9DD4B}" srcOrd="1" destOrd="0" presId="urn:microsoft.com/office/officeart/2005/8/layout/hierarchy4"/>
    <dgm:cxn modelId="{E048EA18-0837-450C-8093-E65914258407}" type="presParOf" srcId="{7DCB82AD-D380-4B60-A920-7C7D46E89BEA}" destId="{B151CB3E-B24A-46F9-BCEB-E9625051D619}" srcOrd="2" destOrd="0" presId="urn:microsoft.com/office/officeart/2005/8/layout/hierarchy4"/>
    <dgm:cxn modelId="{3A92FA1C-51B5-4DD9-9CAA-29D36FD581B2}" type="presParOf" srcId="{B151CB3E-B24A-46F9-BCEB-E9625051D619}" destId="{9EEA46F3-E24C-4E4F-9F0C-F959E34C6866}" srcOrd="0" destOrd="0" presId="urn:microsoft.com/office/officeart/2005/8/layout/hierarchy4"/>
    <dgm:cxn modelId="{9596B0D7-D195-496E-9F90-63A55C5251F3}" type="presParOf" srcId="{9EEA46F3-E24C-4E4F-9F0C-F959E34C6866}" destId="{68C9D86E-AB65-48D0-91EA-4BA2BF032703}" srcOrd="0" destOrd="0" presId="urn:microsoft.com/office/officeart/2005/8/layout/hierarchy4"/>
    <dgm:cxn modelId="{DEFB7A63-AED6-4E0D-96ED-3BC5BD1A87EA}" type="presParOf" srcId="{9EEA46F3-E24C-4E4F-9F0C-F959E34C6866}" destId="{CB14279D-090A-4A21-AA41-64E6708A663E}" srcOrd="1" destOrd="0" presId="urn:microsoft.com/office/officeart/2005/8/layout/hierarchy4"/>
    <dgm:cxn modelId="{765D08CA-5042-4CC8-BBFE-DF5A81430804}" type="presParOf" srcId="{F47D06CF-AB70-4A51-8779-B58FC351BF34}" destId="{C9BC2F0E-3555-46EE-98DD-749921007F07}" srcOrd="15" destOrd="0" presId="urn:microsoft.com/office/officeart/2005/8/layout/hierarchy4"/>
    <dgm:cxn modelId="{856C2E65-EFF2-4457-88C2-825A2907ECEB}" type="presParOf" srcId="{F47D06CF-AB70-4A51-8779-B58FC351BF34}" destId="{E045E335-BB65-40B6-B283-6516C782B829}" srcOrd="16" destOrd="0" presId="urn:microsoft.com/office/officeart/2005/8/layout/hierarchy4"/>
    <dgm:cxn modelId="{44DC3E41-4035-40CE-AB81-C630E00AED93}" type="presParOf" srcId="{E045E335-BB65-40B6-B283-6516C782B829}" destId="{A9711754-EEE8-4BC7-B076-36E88CA54670}" srcOrd="0" destOrd="0" presId="urn:microsoft.com/office/officeart/2005/8/layout/hierarchy4"/>
    <dgm:cxn modelId="{01A7E7A8-854E-4F18-9426-64D208FB4CE1}" type="presParOf" srcId="{E045E335-BB65-40B6-B283-6516C782B829}" destId="{D65C0EE0-CD6A-4981-BB76-A054A3B4C47A}" srcOrd="1" destOrd="0" presId="urn:microsoft.com/office/officeart/2005/8/layout/hierarchy4"/>
    <dgm:cxn modelId="{A3A259C0-56E3-49E5-9D9B-7AD752F96709}" type="presParOf" srcId="{E045E335-BB65-40B6-B283-6516C782B829}" destId="{5740DFC1-C942-4D1D-B022-D38AE6DDD32C}" srcOrd="2" destOrd="0" presId="urn:microsoft.com/office/officeart/2005/8/layout/hierarchy4"/>
    <dgm:cxn modelId="{0E038038-81CF-41D7-9A82-8C28902EFD8B}" type="presParOf" srcId="{5740DFC1-C942-4D1D-B022-D38AE6DDD32C}" destId="{22EDF822-D4C3-4987-8D61-9B894386099B}" srcOrd="0" destOrd="0" presId="urn:microsoft.com/office/officeart/2005/8/layout/hierarchy4"/>
    <dgm:cxn modelId="{4CA6D983-4702-4972-A978-C9A38EDBD592}" type="presParOf" srcId="{22EDF822-D4C3-4987-8D61-9B894386099B}" destId="{D5E0829E-AB9C-4F9A-891E-F56DBB0981EB}" srcOrd="0" destOrd="0" presId="urn:microsoft.com/office/officeart/2005/8/layout/hierarchy4"/>
    <dgm:cxn modelId="{6F302F81-D443-465F-883A-76B12F030DCF}" type="presParOf" srcId="{22EDF822-D4C3-4987-8D61-9B894386099B}" destId="{A5A28458-9979-451D-AC20-AAB4372F4CE1}" srcOrd="1" destOrd="0" presId="urn:microsoft.com/office/officeart/2005/8/layout/hierarchy4"/>
    <dgm:cxn modelId="{029A0A28-6C60-4F00-B52E-EF734CF4415B}" type="presParOf" srcId="{22EDF822-D4C3-4987-8D61-9B894386099B}" destId="{E1A00A7B-C0F4-4AFA-BA5D-5A130394F725}" srcOrd="2" destOrd="0" presId="urn:microsoft.com/office/officeart/2005/8/layout/hierarchy4"/>
    <dgm:cxn modelId="{89F069A8-5A10-415C-AC57-871C5DEB9B1C}" type="presParOf" srcId="{E1A00A7B-C0F4-4AFA-BA5D-5A130394F725}" destId="{5E0D445B-D3FC-4157-BF23-516DEA1359C3}" srcOrd="0" destOrd="0" presId="urn:microsoft.com/office/officeart/2005/8/layout/hierarchy4"/>
    <dgm:cxn modelId="{3C807980-CD68-4D7B-B3ED-B39D749FFA02}" type="presParOf" srcId="{5E0D445B-D3FC-4157-BF23-516DEA1359C3}" destId="{4401BF7F-5561-424A-A2C8-7152B62B2149}" srcOrd="0" destOrd="0" presId="urn:microsoft.com/office/officeart/2005/8/layout/hierarchy4"/>
    <dgm:cxn modelId="{E3FEC494-5C48-4EBD-B3FE-AE32FEABE3B2}" type="presParOf" srcId="{5E0D445B-D3FC-4157-BF23-516DEA1359C3}" destId="{7F710C64-1259-4165-A667-32512E8F8C37}" srcOrd="1" destOrd="0" presId="urn:microsoft.com/office/officeart/2005/8/layout/hierarchy4"/>
    <dgm:cxn modelId="{A6071037-5E67-482D-957F-5FDA07056191}" type="presParOf" srcId="{5E0D445B-D3FC-4157-BF23-516DEA1359C3}" destId="{9059C159-BD2E-4919-8632-5F4E22EDFA5A}" srcOrd="2" destOrd="0" presId="urn:microsoft.com/office/officeart/2005/8/layout/hierarchy4"/>
    <dgm:cxn modelId="{DD230F91-D266-4A9C-9F28-51A080E06743}" type="presParOf" srcId="{9059C159-BD2E-4919-8632-5F4E22EDFA5A}" destId="{E5E95417-8D10-4598-8138-0B9C6A482A15}" srcOrd="0" destOrd="0" presId="urn:microsoft.com/office/officeart/2005/8/layout/hierarchy4"/>
    <dgm:cxn modelId="{8E2907D4-13F8-464F-A601-C552B446EE2B}" type="presParOf" srcId="{E5E95417-8D10-4598-8138-0B9C6A482A15}" destId="{7C48B04E-0F91-426B-BDE8-935C00898972}" srcOrd="0" destOrd="0" presId="urn:microsoft.com/office/officeart/2005/8/layout/hierarchy4"/>
    <dgm:cxn modelId="{B6E566C8-1DC5-4C4B-9477-E49999B168C3}" type="presParOf" srcId="{E5E95417-8D10-4598-8138-0B9C6A482A15}" destId="{B96CD19F-F75E-4E51-A4E7-CD309031D409}" srcOrd="1" destOrd="0" presId="urn:microsoft.com/office/officeart/2005/8/layout/hierarchy4"/>
    <dgm:cxn modelId="{CEE2D015-5CAC-4AD5-ACF2-851F2DD9B5D3}" type="presParOf" srcId="{E1A00A7B-C0F4-4AFA-BA5D-5A130394F725}" destId="{EA0AB757-AC47-4753-8EF3-8EE5F13E4CF8}" srcOrd="1" destOrd="0" presId="urn:microsoft.com/office/officeart/2005/8/layout/hierarchy4"/>
    <dgm:cxn modelId="{2058EDE3-A0B8-4B74-B86F-46F6F1CA12EF}" type="presParOf" srcId="{E1A00A7B-C0F4-4AFA-BA5D-5A130394F725}" destId="{712067FE-C5B7-4FE4-8CDA-07CE573204EE}" srcOrd="2" destOrd="0" presId="urn:microsoft.com/office/officeart/2005/8/layout/hierarchy4"/>
    <dgm:cxn modelId="{8B09F306-55CF-4337-84B4-3577747F4972}" type="presParOf" srcId="{712067FE-C5B7-4FE4-8CDA-07CE573204EE}" destId="{1068A3A5-1071-4E76-9E3B-8986CDEA7BC0}" srcOrd="0" destOrd="0" presId="urn:microsoft.com/office/officeart/2005/8/layout/hierarchy4"/>
    <dgm:cxn modelId="{F283A554-5DA9-4BE8-A58E-23327E1B37CB}" type="presParOf" srcId="{712067FE-C5B7-4FE4-8CDA-07CE573204EE}" destId="{932AEC43-12E6-449D-A67D-855F49FDF372}" srcOrd="1" destOrd="0" presId="urn:microsoft.com/office/officeart/2005/8/layout/hierarchy4"/>
    <dgm:cxn modelId="{3F48C61F-75D6-48B6-8EF2-E101FD395154}" type="presParOf" srcId="{712067FE-C5B7-4FE4-8CDA-07CE573204EE}" destId="{4F745319-096C-4BB5-8538-5BE7E2B633FE}" srcOrd="2" destOrd="0" presId="urn:microsoft.com/office/officeart/2005/8/layout/hierarchy4"/>
    <dgm:cxn modelId="{E11E0433-21F4-44DC-B807-A104D9737CA0}" type="presParOf" srcId="{4F745319-096C-4BB5-8538-5BE7E2B633FE}" destId="{1EBE1821-4176-488C-A6DD-0E040780129C}" srcOrd="0" destOrd="0" presId="urn:microsoft.com/office/officeart/2005/8/layout/hierarchy4"/>
    <dgm:cxn modelId="{D40D173A-3992-47A3-A962-C70E37253B00}" type="presParOf" srcId="{1EBE1821-4176-488C-A6DD-0E040780129C}" destId="{8AA6A41E-5678-40B1-9FA8-B2028D01F082}" srcOrd="0" destOrd="0" presId="urn:microsoft.com/office/officeart/2005/8/layout/hierarchy4"/>
    <dgm:cxn modelId="{3E433250-54CC-414E-9DDA-9A15FE6AB132}" type="presParOf" srcId="{1EBE1821-4176-488C-A6DD-0E040780129C}" destId="{CD59A67D-D654-493F-A0A9-2A3AB005CC93}" srcOrd="1" destOrd="0" presId="urn:microsoft.com/office/officeart/2005/8/layout/hierarchy4"/>
    <dgm:cxn modelId="{0F73472D-FACD-4520-8C2A-FD8E5840EE59}" type="presParOf" srcId="{5740DFC1-C942-4D1D-B022-D38AE6DDD32C}" destId="{C36D823C-9864-4CB0-ADC1-25A36D811966}" srcOrd="1" destOrd="0" presId="urn:microsoft.com/office/officeart/2005/8/layout/hierarchy4"/>
    <dgm:cxn modelId="{F10A48CC-83BC-4106-B101-F4B8C5F59078}" type="presParOf" srcId="{5740DFC1-C942-4D1D-B022-D38AE6DDD32C}" destId="{751AF12A-9AF5-47CD-985B-6308012881B1}" srcOrd="2" destOrd="0" presId="urn:microsoft.com/office/officeart/2005/8/layout/hierarchy4"/>
    <dgm:cxn modelId="{9EDF0E02-2F29-44C0-A6C2-87B3C9C48857}" type="presParOf" srcId="{751AF12A-9AF5-47CD-985B-6308012881B1}" destId="{2BA4EF80-AF0C-415A-AA2B-D854B03F4D52}" srcOrd="0" destOrd="0" presId="urn:microsoft.com/office/officeart/2005/8/layout/hierarchy4"/>
    <dgm:cxn modelId="{155C3A60-E649-44FB-B1E2-6AEA39A686B5}" type="presParOf" srcId="{751AF12A-9AF5-47CD-985B-6308012881B1}" destId="{E0E0D6D4-3609-4D9B-B9C9-9D555476C789}" srcOrd="1" destOrd="0" presId="urn:microsoft.com/office/officeart/2005/8/layout/hierarchy4"/>
    <dgm:cxn modelId="{F8238EA2-E491-4972-BAE4-F1970A55159A}" type="presParOf" srcId="{751AF12A-9AF5-47CD-985B-6308012881B1}" destId="{747209E0-3AB5-443A-894D-3B5E79F14F50}" srcOrd="2" destOrd="0" presId="urn:microsoft.com/office/officeart/2005/8/layout/hierarchy4"/>
    <dgm:cxn modelId="{9BA3E160-4C08-45B5-8904-F95609079F7E}" type="presParOf" srcId="{747209E0-3AB5-443A-894D-3B5E79F14F50}" destId="{529ED5D7-DED9-4179-8A7E-0396D43F9148}" srcOrd="0" destOrd="0" presId="urn:microsoft.com/office/officeart/2005/8/layout/hierarchy4"/>
    <dgm:cxn modelId="{13E3BB57-0E51-4C2A-AA5C-8057CE5E143C}" type="presParOf" srcId="{529ED5D7-DED9-4179-8A7E-0396D43F9148}" destId="{5F7A25BE-972A-4F88-9BD1-25F8F58D7C46}" srcOrd="0" destOrd="0" presId="urn:microsoft.com/office/officeart/2005/8/layout/hierarchy4"/>
    <dgm:cxn modelId="{F8CBE417-0168-4B6B-9FB6-72D906745349}" type="presParOf" srcId="{529ED5D7-DED9-4179-8A7E-0396D43F9148}" destId="{4F4F9560-5B79-4364-ABAD-05BE8F4A320D}" srcOrd="1" destOrd="0" presId="urn:microsoft.com/office/officeart/2005/8/layout/hierarchy4"/>
    <dgm:cxn modelId="{9E26EA5F-B520-4920-AC6F-3F2DD6136280}" type="presParOf" srcId="{5740DFC1-C942-4D1D-B022-D38AE6DDD32C}" destId="{F83BE564-30C4-49D2-BF82-A7DBCBFF82F4}" srcOrd="3" destOrd="0" presId="urn:microsoft.com/office/officeart/2005/8/layout/hierarchy4"/>
    <dgm:cxn modelId="{80494DB7-9052-4EC1-B0A6-8C31E04B801F}" type="presParOf" srcId="{5740DFC1-C942-4D1D-B022-D38AE6DDD32C}" destId="{64641BF0-B75E-43D5-8B59-A043396E09BD}" srcOrd="4" destOrd="0" presId="urn:microsoft.com/office/officeart/2005/8/layout/hierarchy4"/>
    <dgm:cxn modelId="{DDC928B2-CABE-48F3-95C2-E326912DB556}" type="presParOf" srcId="{64641BF0-B75E-43D5-8B59-A043396E09BD}" destId="{D07F34D7-8DA1-449E-960B-9841B94CD27E}" srcOrd="0" destOrd="0" presId="urn:microsoft.com/office/officeart/2005/8/layout/hierarchy4"/>
    <dgm:cxn modelId="{DD41791D-C426-4E6A-997D-BE06519B0E06}" type="presParOf" srcId="{64641BF0-B75E-43D5-8B59-A043396E09BD}" destId="{EE983FDD-70AC-41AE-A39B-88381FDCC0E5}" srcOrd="1" destOrd="0" presId="urn:microsoft.com/office/officeart/2005/8/layout/hierarchy4"/>
    <dgm:cxn modelId="{C18D8306-51B7-4958-9ACB-96277733114E}" type="presParOf" srcId="{64641BF0-B75E-43D5-8B59-A043396E09BD}" destId="{44DB4974-B564-418C-97B3-EAF6828F904C}" srcOrd="2" destOrd="0" presId="urn:microsoft.com/office/officeart/2005/8/layout/hierarchy4"/>
    <dgm:cxn modelId="{CCA33FAD-FADB-4DFF-8BE2-8585DED21CFC}" type="presParOf" srcId="{44DB4974-B564-418C-97B3-EAF6828F904C}" destId="{E1E13A6E-B511-40F2-9CE6-2F93ADF849A3}" srcOrd="0" destOrd="0" presId="urn:microsoft.com/office/officeart/2005/8/layout/hierarchy4"/>
    <dgm:cxn modelId="{126417A8-4392-4DEC-AFC3-2305FB8D3463}" type="presParOf" srcId="{E1E13A6E-B511-40F2-9CE6-2F93ADF849A3}" destId="{8260E8C3-E18A-473A-8238-6929DF0C7166}" srcOrd="0" destOrd="0" presId="urn:microsoft.com/office/officeart/2005/8/layout/hierarchy4"/>
    <dgm:cxn modelId="{084B9AD1-E5AE-4C2E-BF2E-02CEDA222232}" type="presParOf" srcId="{E1E13A6E-B511-40F2-9CE6-2F93ADF849A3}" destId="{6B142F55-EDFC-47BA-B30B-BCCEEC54C332}" srcOrd="1" destOrd="0" presId="urn:microsoft.com/office/officeart/2005/8/layout/hierarchy4"/>
    <dgm:cxn modelId="{CA6FE69F-18EE-4F43-8238-D3ED00BFC31B}" type="presParOf" srcId="{AF69193C-E504-4DB8-88D3-E73FED3928EC}" destId="{388E5D96-5C3D-4C6D-8C82-FB5F9826A30B}" srcOrd="3" destOrd="0" presId="urn:microsoft.com/office/officeart/2005/8/layout/hierarchy4"/>
    <dgm:cxn modelId="{C856FC83-D709-4F27-85D5-B54A2F4D1259}" type="presParOf" srcId="{AF69193C-E504-4DB8-88D3-E73FED3928EC}" destId="{473074D6-D0B1-450F-B06A-00798556BA33}" srcOrd="4" destOrd="0" presId="urn:microsoft.com/office/officeart/2005/8/layout/hierarchy4"/>
    <dgm:cxn modelId="{00429F63-A268-40C1-AA6B-FE4667032E7D}" type="presParOf" srcId="{473074D6-D0B1-450F-B06A-00798556BA33}" destId="{E31ECEE7-151D-4A2B-A09B-D12CB74623C1}" srcOrd="0" destOrd="0" presId="urn:microsoft.com/office/officeart/2005/8/layout/hierarchy4"/>
    <dgm:cxn modelId="{93ABBC6C-66AB-4E18-A20E-BD107E112573}" type="presParOf" srcId="{473074D6-D0B1-450F-B06A-00798556BA33}" destId="{3E6F082D-B597-4C97-ADB4-D2AACAE77838}" srcOrd="1" destOrd="0" presId="urn:microsoft.com/office/officeart/2005/8/layout/hierarchy4"/>
    <dgm:cxn modelId="{436B4D83-E4D8-4D3B-9B62-AFE481D8FB6D}" type="presParOf" srcId="{473074D6-D0B1-450F-B06A-00798556BA33}" destId="{E0FD3839-2C28-463C-9FCD-03B7182C9511}" srcOrd="2" destOrd="0" presId="urn:microsoft.com/office/officeart/2005/8/layout/hierarchy4"/>
    <dgm:cxn modelId="{30679C22-827B-4BFE-AF91-16CC12FD1835}" type="presParOf" srcId="{E0FD3839-2C28-463C-9FCD-03B7182C9511}" destId="{FC2F59CE-E988-42C6-A2AF-78EA13F29109}" srcOrd="0" destOrd="0" presId="urn:microsoft.com/office/officeart/2005/8/layout/hierarchy4"/>
    <dgm:cxn modelId="{EC9BAEC8-B171-4979-A8A8-8A3F62C8CA64}" type="presParOf" srcId="{FC2F59CE-E988-42C6-A2AF-78EA13F29109}" destId="{897E30FB-C47A-4782-8555-7C7584135541}" srcOrd="0" destOrd="0" presId="urn:microsoft.com/office/officeart/2005/8/layout/hierarchy4"/>
    <dgm:cxn modelId="{1F16FB6F-560F-455F-86B2-8D0A2079FBF0}" type="presParOf" srcId="{FC2F59CE-E988-42C6-A2AF-78EA13F29109}" destId="{A2495561-1BB2-4376-8DD3-B3F7EB476016}" srcOrd="1" destOrd="0" presId="urn:microsoft.com/office/officeart/2005/8/layout/hierarchy4"/>
    <dgm:cxn modelId="{52171253-C11F-4599-9151-9E7394126F24}" type="presParOf" srcId="{AF69193C-E504-4DB8-88D3-E73FED3928EC}" destId="{E99AD26D-E9F4-4D42-94CB-3403D3B1A13E}" srcOrd="5" destOrd="0" presId="urn:microsoft.com/office/officeart/2005/8/layout/hierarchy4"/>
    <dgm:cxn modelId="{DE197AFF-0147-466D-B4B8-B5DF56D84356}" type="presParOf" srcId="{AF69193C-E504-4DB8-88D3-E73FED3928EC}" destId="{BC4B6D65-62F5-413C-977E-336238B430BF}" srcOrd="6" destOrd="0" presId="urn:microsoft.com/office/officeart/2005/8/layout/hierarchy4"/>
    <dgm:cxn modelId="{721A5C0E-1DEB-49CB-8329-D91D1EA05C4C}" type="presParOf" srcId="{BC4B6D65-62F5-413C-977E-336238B430BF}" destId="{F163243F-8D00-40C5-A929-77DEE08C42D7}" srcOrd="0" destOrd="0" presId="urn:microsoft.com/office/officeart/2005/8/layout/hierarchy4"/>
    <dgm:cxn modelId="{709D27AE-DCF6-443D-BFE1-FE59A7434D10}" type="presParOf" srcId="{BC4B6D65-62F5-413C-977E-336238B430BF}" destId="{3377E2A3-F02A-4377-ACF4-9EE8324BD57D}" srcOrd="1" destOrd="0" presId="urn:microsoft.com/office/officeart/2005/8/layout/hierarchy4"/>
    <dgm:cxn modelId="{DE2C468D-7F4E-4378-A31F-AE55BC869D26}" type="presParOf" srcId="{BC4B6D65-62F5-413C-977E-336238B430BF}" destId="{E1FF595B-35F9-4053-8BE6-01AB953CA7F8}" srcOrd="2" destOrd="0" presId="urn:microsoft.com/office/officeart/2005/8/layout/hierarchy4"/>
    <dgm:cxn modelId="{393CBA8B-636F-4234-A98E-475D24BD17F8}" type="presParOf" srcId="{E1FF595B-35F9-4053-8BE6-01AB953CA7F8}" destId="{44BF6158-3A96-4F1D-81D5-6DBA3C501D82}" srcOrd="0" destOrd="0" presId="urn:microsoft.com/office/officeart/2005/8/layout/hierarchy4"/>
    <dgm:cxn modelId="{97E27FC0-9402-4336-B3CC-CC6DFB012AB9}" type="presParOf" srcId="{44BF6158-3A96-4F1D-81D5-6DBA3C501D82}" destId="{C4BD07FE-8EEF-4A5E-8E02-7761B10231A8}" srcOrd="0" destOrd="0" presId="urn:microsoft.com/office/officeart/2005/8/layout/hierarchy4"/>
    <dgm:cxn modelId="{468EC93C-E216-47D5-9A8A-5B1821F74E2A}" type="presParOf" srcId="{44BF6158-3A96-4F1D-81D5-6DBA3C501D82}" destId="{283C5C9A-B802-4492-A058-D4360D5C8895}" srcOrd="1" destOrd="0" presId="urn:microsoft.com/office/officeart/2005/8/layout/hierarchy4"/>
    <dgm:cxn modelId="{3781A09F-737F-4488-8E30-9D9A2CA6E097}" type="presParOf" srcId="{AF69193C-E504-4DB8-88D3-E73FED3928EC}" destId="{D8A7C4C3-AF04-486C-8FC3-9199D5F9E937}" srcOrd="7" destOrd="0" presId="urn:microsoft.com/office/officeart/2005/8/layout/hierarchy4"/>
    <dgm:cxn modelId="{E3BBAA41-8FD7-4A48-909B-9A8301250700}" type="presParOf" srcId="{AF69193C-E504-4DB8-88D3-E73FED3928EC}" destId="{EF476792-B370-4954-BF8A-E8266DCB52A7}" srcOrd="8" destOrd="0" presId="urn:microsoft.com/office/officeart/2005/8/layout/hierarchy4"/>
    <dgm:cxn modelId="{C0AEDCA8-2046-40B1-8CE2-02338F602FF9}" type="presParOf" srcId="{EF476792-B370-4954-BF8A-E8266DCB52A7}" destId="{2DEA53E9-DA2F-4122-A185-A1FE7CE23ABE}" srcOrd="0" destOrd="0" presId="urn:microsoft.com/office/officeart/2005/8/layout/hierarchy4"/>
    <dgm:cxn modelId="{8FDB6D1D-5139-4280-A61C-3DCFC06841F4}" type="presParOf" srcId="{EF476792-B370-4954-BF8A-E8266DCB52A7}" destId="{142158F7-51FD-4FA9-9064-69285348BC19}" srcOrd="1" destOrd="0" presId="urn:microsoft.com/office/officeart/2005/8/layout/hierarchy4"/>
    <dgm:cxn modelId="{75B13774-70C1-48B6-AA6C-D9024DC2F876}" type="presParOf" srcId="{EF476792-B370-4954-BF8A-E8266DCB52A7}" destId="{9E504E2F-7068-4861-B295-3E91D7DA8FB5}" srcOrd="2" destOrd="0" presId="urn:microsoft.com/office/officeart/2005/8/layout/hierarchy4"/>
    <dgm:cxn modelId="{01520132-7EBD-450F-997D-06233511987E}" type="presParOf" srcId="{9E504E2F-7068-4861-B295-3E91D7DA8FB5}" destId="{9F32980F-D1CA-4E43-A518-1431573137A5}" srcOrd="0" destOrd="0" presId="urn:microsoft.com/office/officeart/2005/8/layout/hierarchy4"/>
    <dgm:cxn modelId="{42D13644-10B7-43B0-9FE2-C57A7FF71921}" type="presParOf" srcId="{9F32980F-D1CA-4E43-A518-1431573137A5}" destId="{B9A83D26-6173-4A38-A5AD-5FE04D2EC148}" srcOrd="0" destOrd="0" presId="urn:microsoft.com/office/officeart/2005/8/layout/hierarchy4"/>
    <dgm:cxn modelId="{CD756286-092F-4C7D-BE93-0131F5FF57AE}" type="presParOf" srcId="{9F32980F-D1CA-4E43-A518-1431573137A5}" destId="{9C5FC6C8-571E-4CA8-8700-7DFCD3F8291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221D1-C627-4570-BAA4-DECA3D5F22D5}">
      <dsp:nvSpPr>
        <dsp:cNvPr id="0" name=""/>
        <dsp:cNvSpPr/>
      </dsp:nvSpPr>
      <dsp:spPr>
        <a:xfrm>
          <a:off x="2668" y="868"/>
          <a:ext cx="12186662" cy="902456"/>
        </a:xfrm>
        <a:prstGeom prst="roundRect">
          <a:avLst>
            <a:gd name="adj" fmla="val 10000"/>
          </a:avLst>
        </a:prstGeom>
        <a:gradFill rotWithShape="0">
          <a:gsLst>
            <a:gs pos="0">
              <a:schemeClr val="accent2">
                <a:shade val="60000"/>
                <a:hueOff val="0"/>
                <a:satOff val="0"/>
                <a:lumOff val="0"/>
                <a:alphaOff val="0"/>
                <a:lumMod val="110000"/>
                <a:satMod val="105000"/>
                <a:tint val="67000"/>
              </a:schemeClr>
            </a:gs>
            <a:gs pos="50000">
              <a:schemeClr val="accent2">
                <a:shade val="60000"/>
                <a:hueOff val="0"/>
                <a:satOff val="0"/>
                <a:lumOff val="0"/>
                <a:alphaOff val="0"/>
                <a:lumMod val="105000"/>
                <a:satMod val="103000"/>
                <a:tint val="73000"/>
              </a:schemeClr>
            </a:gs>
            <a:gs pos="100000">
              <a:schemeClr val="accent2">
                <a:shade val="6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fr-FR" sz="3900" kern="1200" dirty="0"/>
            <a:t>Travaux neufs (pas d’existant construit)</a:t>
          </a:r>
        </a:p>
      </dsp:txBody>
      <dsp:txXfrm>
        <a:off x="29100" y="27300"/>
        <a:ext cx="12133798" cy="849592"/>
      </dsp:txXfrm>
    </dsp:sp>
    <dsp:sp modelId="{2754DBB2-7734-487C-8361-64A34ECD4CD8}">
      <dsp:nvSpPr>
        <dsp:cNvPr id="0" name=""/>
        <dsp:cNvSpPr/>
      </dsp:nvSpPr>
      <dsp:spPr>
        <a:xfrm>
          <a:off x="14563" y="993169"/>
          <a:ext cx="8027191" cy="902456"/>
        </a:xfrm>
        <a:prstGeom prst="roundRect">
          <a:avLst>
            <a:gd name="adj" fmla="val 1000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r-FR" sz="900" kern="1200" dirty="0"/>
            <a:t>Hors secteur patrimonial, sites classés et monuments historiques</a:t>
          </a:r>
        </a:p>
      </dsp:txBody>
      <dsp:txXfrm>
        <a:off x="40995" y="1019601"/>
        <a:ext cx="7974327" cy="849592"/>
      </dsp:txXfrm>
    </dsp:sp>
    <dsp:sp modelId="{1F919B42-8ECE-4760-A32A-A53DD6614C60}">
      <dsp:nvSpPr>
        <dsp:cNvPr id="0" name=""/>
        <dsp:cNvSpPr/>
      </dsp:nvSpPr>
      <dsp:spPr>
        <a:xfrm>
          <a:off x="30219" y="1985470"/>
          <a:ext cx="38088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Habitations légères de loisirs</a:t>
          </a:r>
        </a:p>
      </dsp:txBody>
      <dsp:txXfrm>
        <a:off x="41375" y="1996626"/>
        <a:ext cx="358569" cy="880144"/>
      </dsp:txXfrm>
    </dsp:sp>
    <dsp:sp modelId="{8D630C37-7712-4C56-837C-1CB4958F93E2}">
      <dsp:nvSpPr>
        <dsp:cNvPr id="0" name=""/>
        <dsp:cNvSpPr/>
      </dsp:nvSpPr>
      <dsp:spPr>
        <a:xfrm>
          <a:off x="24654" y="2977772"/>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Dans secteurs tourisme et vacances (art.R111-38)</a:t>
          </a:r>
        </a:p>
      </dsp:txBody>
      <dsp:txXfrm>
        <a:off x="35810" y="2988928"/>
        <a:ext cx="358569" cy="880144"/>
      </dsp:txXfrm>
    </dsp:sp>
    <dsp:sp modelId="{8634CEEF-10A3-490B-9499-C52C3FD00262}">
      <dsp:nvSpPr>
        <dsp:cNvPr id="0" name=""/>
        <dsp:cNvSpPr/>
      </dsp:nvSpPr>
      <dsp:spPr>
        <a:xfrm>
          <a:off x="30234"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Construction dont l'emprise au sol ou surface de plancher est inférieure ou égale à 35m²</a:t>
          </a:r>
        </a:p>
      </dsp:txBody>
      <dsp:txXfrm>
        <a:off x="35754" y="3975592"/>
        <a:ext cx="177421" cy="891416"/>
      </dsp:txXfrm>
    </dsp:sp>
    <dsp:sp modelId="{F1826E2E-4D9E-4555-A988-3E76A6BB8694}">
      <dsp:nvSpPr>
        <dsp:cNvPr id="0" name=""/>
        <dsp:cNvSpPr/>
      </dsp:nvSpPr>
      <dsp:spPr>
        <a:xfrm>
          <a:off x="30234"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r-FR" sz="900" b="1" kern="1200"/>
            <a:t>AUCUNE</a:t>
          </a:r>
          <a:endParaRPr lang="fr-FR" sz="900" kern="1200" dirty="0"/>
        </a:p>
      </dsp:txBody>
      <dsp:txXfrm>
        <a:off x="35754" y="4967893"/>
        <a:ext cx="177421" cy="891416"/>
      </dsp:txXfrm>
    </dsp:sp>
    <dsp:sp modelId="{180A4FBC-B435-453B-9B00-9F4C43F9CB27}">
      <dsp:nvSpPr>
        <dsp:cNvPr id="0" name=""/>
        <dsp:cNvSpPr/>
      </dsp:nvSpPr>
      <dsp:spPr>
        <a:xfrm>
          <a:off x="228397"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Construction dont l'emprise au sol ou surface de plancher est supérieure à 35m²</a:t>
          </a:r>
        </a:p>
      </dsp:txBody>
      <dsp:txXfrm>
        <a:off x="233917" y="3975592"/>
        <a:ext cx="177421" cy="891416"/>
      </dsp:txXfrm>
    </dsp:sp>
    <dsp:sp modelId="{4A8A3F8F-3F89-4E26-82E8-5E74A4310448}">
      <dsp:nvSpPr>
        <dsp:cNvPr id="0" name=""/>
        <dsp:cNvSpPr/>
      </dsp:nvSpPr>
      <dsp:spPr>
        <a:xfrm>
          <a:off x="222623"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228143" y="4967893"/>
        <a:ext cx="177421" cy="891416"/>
      </dsp:txXfrm>
    </dsp:sp>
    <dsp:sp modelId="{BB408EBA-AC4D-4D7F-BB2F-AFA818910283}">
      <dsp:nvSpPr>
        <dsp:cNvPr id="0" name=""/>
        <dsp:cNvSpPr/>
      </dsp:nvSpPr>
      <dsp:spPr>
        <a:xfrm>
          <a:off x="419008" y="1985470"/>
          <a:ext cx="1535398"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Ouvrages production/transport d’énergie</a:t>
          </a:r>
        </a:p>
      </dsp:txBody>
      <dsp:txXfrm>
        <a:off x="445440" y="2011902"/>
        <a:ext cx="1482534" cy="849592"/>
      </dsp:txXfrm>
    </dsp:sp>
    <dsp:sp modelId="{2C7FC15B-8DB3-4078-8DDC-953ACCDD6B9F}">
      <dsp:nvSpPr>
        <dsp:cNvPr id="0" name=""/>
        <dsp:cNvSpPr/>
      </dsp:nvSpPr>
      <dsp:spPr>
        <a:xfrm>
          <a:off x="419038" y="2977771"/>
          <a:ext cx="765720"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Ouvrages de productions d’électricité à partir de l’énergie solaire</a:t>
          </a:r>
        </a:p>
      </dsp:txBody>
      <dsp:txXfrm>
        <a:off x="441465" y="3000198"/>
        <a:ext cx="720866" cy="857602"/>
      </dsp:txXfrm>
    </dsp:sp>
    <dsp:sp modelId="{542FDE99-6685-466A-AD49-44200E0B6544}">
      <dsp:nvSpPr>
        <dsp:cNvPr id="0" name=""/>
        <dsp:cNvSpPr/>
      </dsp:nvSpPr>
      <dsp:spPr>
        <a:xfrm>
          <a:off x="419069" y="3970072"/>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Installation panneaux photovoltaïques au sol inférieur à 3kW</a:t>
          </a:r>
        </a:p>
      </dsp:txBody>
      <dsp:txXfrm>
        <a:off x="430225" y="3981228"/>
        <a:ext cx="358569" cy="880144"/>
      </dsp:txXfrm>
    </dsp:sp>
    <dsp:sp modelId="{630FDFE7-FF04-4CCD-9F09-D6A1FEEF2DB4}">
      <dsp:nvSpPr>
        <dsp:cNvPr id="0" name=""/>
        <dsp:cNvSpPr/>
      </dsp:nvSpPr>
      <dsp:spPr>
        <a:xfrm>
          <a:off x="419085"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à 1,80m</a:t>
          </a:r>
        </a:p>
      </dsp:txBody>
      <dsp:txXfrm>
        <a:off x="424605" y="4967893"/>
        <a:ext cx="177421" cy="891416"/>
      </dsp:txXfrm>
    </dsp:sp>
    <dsp:sp modelId="{09534627-7FC4-4E52-BCB6-3865C5DC3A4C}">
      <dsp:nvSpPr>
        <dsp:cNvPr id="0" name=""/>
        <dsp:cNvSpPr/>
      </dsp:nvSpPr>
      <dsp:spPr>
        <a:xfrm>
          <a:off x="419085"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424605" y="5960195"/>
        <a:ext cx="177421" cy="891416"/>
      </dsp:txXfrm>
    </dsp:sp>
    <dsp:sp modelId="{DFF2E52B-4560-4FE4-9AAD-11FC6850050E}">
      <dsp:nvSpPr>
        <dsp:cNvPr id="0" name=""/>
        <dsp:cNvSpPr/>
      </dsp:nvSpPr>
      <dsp:spPr>
        <a:xfrm>
          <a:off x="611473"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1,80m</a:t>
          </a:r>
        </a:p>
      </dsp:txBody>
      <dsp:txXfrm>
        <a:off x="616993" y="4967893"/>
        <a:ext cx="177421" cy="891416"/>
      </dsp:txXfrm>
    </dsp:sp>
    <dsp:sp modelId="{99C98553-C3D7-4183-B0B8-D3788CAF1838}">
      <dsp:nvSpPr>
        <dsp:cNvPr id="0" name=""/>
        <dsp:cNvSpPr/>
      </dsp:nvSpPr>
      <dsp:spPr>
        <a:xfrm>
          <a:off x="611473"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endParaRPr lang="fr-FR" sz="500" kern="1200" dirty="0"/>
        </a:p>
      </dsp:txBody>
      <dsp:txXfrm>
        <a:off x="616993" y="5960195"/>
        <a:ext cx="177421" cy="891416"/>
      </dsp:txXfrm>
    </dsp:sp>
    <dsp:sp modelId="{834B488B-CA6E-43FE-8477-0224FD512654}">
      <dsp:nvSpPr>
        <dsp:cNvPr id="0" name=""/>
        <dsp:cNvSpPr/>
      </dsp:nvSpPr>
      <dsp:spPr>
        <a:xfrm>
          <a:off x="803877"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133350">
            <a:lnSpc>
              <a:spcPct val="90000"/>
            </a:lnSpc>
            <a:spcBef>
              <a:spcPct val="0"/>
            </a:spcBef>
            <a:spcAft>
              <a:spcPct val="35000"/>
            </a:spcAft>
            <a:buNone/>
          </a:pPr>
          <a:r>
            <a:rPr lang="fr-FR" sz="300" kern="1200" dirty="0"/>
            <a:t>Installation panneaux photovoltaïques au sol supérieur à 3kW et inf.à1 </a:t>
          </a:r>
          <a:r>
            <a:rPr lang="fr-FR" sz="300" kern="1200" dirty="0" err="1"/>
            <a:t>mégaW</a:t>
          </a:r>
          <a:endParaRPr lang="fr-FR" sz="300" kern="1200" dirty="0"/>
        </a:p>
      </dsp:txBody>
      <dsp:txXfrm>
        <a:off x="809397" y="3975592"/>
        <a:ext cx="177421" cy="891416"/>
      </dsp:txXfrm>
    </dsp:sp>
    <dsp:sp modelId="{F222E457-665C-4B84-ADD0-E9E346EFEF35}">
      <dsp:nvSpPr>
        <dsp:cNvPr id="0" name=""/>
        <dsp:cNvSpPr/>
      </dsp:nvSpPr>
      <dsp:spPr>
        <a:xfrm>
          <a:off x="803877"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endParaRPr lang="fr-FR" sz="500" kern="1200" dirty="0"/>
        </a:p>
      </dsp:txBody>
      <dsp:txXfrm>
        <a:off x="809397" y="4967893"/>
        <a:ext cx="177421" cy="891416"/>
      </dsp:txXfrm>
    </dsp:sp>
    <dsp:sp modelId="{78561095-19CB-4C60-B46F-3379DD6F5828}">
      <dsp:nvSpPr>
        <dsp:cNvPr id="0" name=""/>
        <dsp:cNvSpPr/>
      </dsp:nvSpPr>
      <dsp:spPr>
        <a:xfrm>
          <a:off x="996266"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Installation panneaux photovoltaïques au sol supérieur à 1 </a:t>
          </a:r>
          <a:r>
            <a:rPr lang="fr-FR" sz="400" kern="1200" dirty="0" err="1"/>
            <a:t>mégaW</a:t>
          </a:r>
          <a:endParaRPr lang="fr-FR" sz="400" kern="1200" dirty="0"/>
        </a:p>
      </dsp:txBody>
      <dsp:txXfrm>
        <a:off x="1001786" y="3975592"/>
        <a:ext cx="177421" cy="891416"/>
      </dsp:txXfrm>
    </dsp:sp>
    <dsp:sp modelId="{B5C4EEC2-1812-43C4-BC6F-CBFFFC55591A}">
      <dsp:nvSpPr>
        <dsp:cNvPr id="0" name=""/>
        <dsp:cNvSpPr/>
      </dsp:nvSpPr>
      <dsp:spPr>
        <a:xfrm>
          <a:off x="996266"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1001786" y="4967893"/>
        <a:ext cx="177421" cy="891416"/>
      </dsp:txXfrm>
    </dsp:sp>
    <dsp:sp modelId="{3B93B710-17D9-411A-B4AD-35AB31F02014}">
      <dsp:nvSpPr>
        <dsp:cNvPr id="0" name=""/>
        <dsp:cNvSpPr/>
      </dsp:nvSpPr>
      <dsp:spPr>
        <a:xfrm>
          <a:off x="1188685" y="2977771"/>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Ouvrages et accessoires de distribution d’énergie</a:t>
          </a:r>
        </a:p>
      </dsp:txBody>
      <dsp:txXfrm>
        <a:off x="1199841" y="2988927"/>
        <a:ext cx="358569" cy="880144"/>
      </dsp:txXfrm>
    </dsp:sp>
    <dsp:sp modelId="{D61CB5F0-2A73-4E70-81E2-81ACCEE5CE97}">
      <dsp:nvSpPr>
        <dsp:cNvPr id="0" name=""/>
        <dsp:cNvSpPr/>
      </dsp:nvSpPr>
      <dsp:spPr>
        <a:xfrm>
          <a:off x="1188701"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133350">
            <a:lnSpc>
              <a:spcPct val="90000"/>
            </a:lnSpc>
            <a:spcBef>
              <a:spcPct val="0"/>
            </a:spcBef>
            <a:spcAft>
              <a:spcPct val="35000"/>
            </a:spcAft>
            <a:buNone/>
          </a:pPr>
          <a:r>
            <a:rPr lang="fr-FR" sz="300" b="0" i="0" kern="1200" dirty="0"/>
            <a:t>Ouvrages et accessoires des lignes de distribution électrique tension &lt;ou= 63000V</a:t>
          </a:r>
          <a:endParaRPr lang="fr-FR" sz="300" kern="1200" dirty="0"/>
        </a:p>
      </dsp:txBody>
      <dsp:txXfrm>
        <a:off x="1194221" y="3975592"/>
        <a:ext cx="177421" cy="891416"/>
      </dsp:txXfrm>
    </dsp:sp>
    <dsp:sp modelId="{989D2BE3-C93F-4166-9971-E832D4580917}">
      <dsp:nvSpPr>
        <dsp:cNvPr id="0" name=""/>
        <dsp:cNvSpPr/>
      </dsp:nvSpPr>
      <dsp:spPr>
        <a:xfrm>
          <a:off x="1188701"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1194221" y="4967893"/>
        <a:ext cx="177421" cy="891416"/>
      </dsp:txXfrm>
    </dsp:sp>
    <dsp:sp modelId="{1D866D7A-D14F-4794-8EF2-39C5E99AF5FF}">
      <dsp:nvSpPr>
        <dsp:cNvPr id="0" name=""/>
        <dsp:cNvSpPr/>
      </dsp:nvSpPr>
      <dsp:spPr>
        <a:xfrm>
          <a:off x="1381089"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b="0" i="0" kern="1200" dirty="0"/>
            <a:t>Ouvrages et accessoires des lignes de distribution électrique tensions supérieure à 63000V</a:t>
          </a:r>
          <a:endParaRPr lang="fr-FR" sz="400" kern="1200" dirty="0"/>
        </a:p>
      </dsp:txBody>
      <dsp:txXfrm>
        <a:off x="1386609" y="3975592"/>
        <a:ext cx="177421" cy="891416"/>
      </dsp:txXfrm>
    </dsp:sp>
    <dsp:sp modelId="{7F898CEF-4461-4C4C-81E2-51CA763B4224}">
      <dsp:nvSpPr>
        <dsp:cNvPr id="0" name=""/>
        <dsp:cNvSpPr/>
      </dsp:nvSpPr>
      <dsp:spPr>
        <a:xfrm>
          <a:off x="1381089"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1386609" y="4967893"/>
        <a:ext cx="177421" cy="891416"/>
      </dsp:txXfrm>
    </dsp:sp>
    <dsp:sp modelId="{1A62F3ED-ED66-4D24-AAF9-2F37F12BDAFF}">
      <dsp:nvSpPr>
        <dsp:cNvPr id="0" name=""/>
        <dsp:cNvSpPr/>
      </dsp:nvSpPr>
      <dsp:spPr>
        <a:xfrm>
          <a:off x="1573494" y="2977771"/>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Eoliennes</a:t>
          </a:r>
        </a:p>
      </dsp:txBody>
      <dsp:txXfrm>
        <a:off x="1584650" y="2988927"/>
        <a:ext cx="358569" cy="880144"/>
      </dsp:txXfrm>
    </dsp:sp>
    <dsp:sp modelId="{84AB1852-E474-46F2-8D29-DA0051F938F9}">
      <dsp:nvSpPr>
        <dsp:cNvPr id="0" name=""/>
        <dsp:cNvSpPr/>
      </dsp:nvSpPr>
      <dsp:spPr>
        <a:xfrm>
          <a:off x="1573509"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du mât/nacelle inférieur à 12m</a:t>
          </a:r>
        </a:p>
      </dsp:txBody>
      <dsp:txXfrm>
        <a:off x="1579029" y="3975592"/>
        <a:ext cx="177421" cy="891416"/>
      </dsp:txXfrm>
    </dsp:sp>
    <dsp:sp modelId="{4A4E2EE1-E0EA-44FB-8EC3-78306E0B920E}">
      <dsp:nvSpPr>
        <dsp:cNvPr id="0" name=""/>
        <dsp:cNvSpPr/>
      </dsp:nvSpPr>
      <dsp:spPr>
        <a:xfrm>
          <a:off x="1573509"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endParaRPr lang="fr-FR" sz="500" kern="1200" dirty="0"/>
        </a:p>
      </dsp:txBody>
      <dsp:txXfrm>
        <a:off x="1579029" y="4967893"/>
        <a:ext cx="177421" cy="891416"/>
      </dsp:txXfrm>
    </dsp:sp>
    <dsp:sp modelId="{A7B8B7E7-4B6E-4F4F-B92C-F1CBDB5128D5}">
      <dsp:nvSpPr>
        <dsp:cNvPr id="0" name=""/>
        <dsp:cNvSpPr/>
      </dsp:nvSpPr>
      <dsp:spPr>
        <a:xfrm>
          <a:off x="1765898"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du mât/nacelle supérieure à 12m</a:t>
          </a:r>
        </a:p>
      </dsp:txBody>
      <dsp:txXfrm>
        <a:off x="1771418" y="3975592"/>
        <a:ext cx="177421" cy="891416"/>
      </dsp:txXfrm>
    </dsp:sp>
    <dsp:sp modelId="{2BB7E382-FFF5-446C-BB68-5D4B013DF270}">
      <dsp:nvSpPr>
        <dsp:cNvPr id="0" name=""/>
        <dsp:cNvSpPr/>
      </dsp:nvSpPr>
      <dsp:spPr>
        <a:xfrm>
          <a:off x="1765898"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1771418" y="4967893"/>
        <a:ext cx="177421" cy="891416"/>
      </dsp:txXfrm>
    </dsp:sp>
    <dsp:sp modelId="{41C93D95-730E-4826-9DBB-C15D980CCFF6}">
      <dsp:nvSpPr>
        <dsp:cNvPr id="0" name=""/>
        <dsp:cNvSpPr/>
      </dsp:nvSpPr>
      <dsp:spPr>
        <a:xfrm>
          <a:off x="1962313" y="1985470"/>
          <a:ext cx="765720"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Piscines</a:t>
          </a:r>
        </a:p>
      </dsp:txBody>
      <dsp:txXfrm>
        <a:off x="1984740" y="2007897"/>
        <a:ext cx="720866" cy="857602"/>
      </dsp:txXfrm>
    </dsp:sp>
    <dsp:sp modelId="{CC3ECB24-D65F-45E6-8095-560A0327936B}">
      <dsp:nvSpPr>
        <dsp:cNvPr id="0" name=""/>
        <dsp:cNvSpPr/>
      </dsp:nvSpPr>
      <dsp:spPr>
        <a:xfrm>
          <a:off x="1962344"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inférieure ou égale à 10m²</a:t>
          </a:r>
        </a:p>
      </dsp:txBody>
      <dsp:txXfrm>
        <a:off x="1967864" y="2983291"/>
        <a:ext cx="177421" cy="891416"/>
      </dsp:txXfrm>
    </dsp:sp>
    <dsp:sp modelId="{475D04DA-1A76-4232-B4D7-B30957E9B773}">
      <dsp:nvSpPr>
        <dsp:cNvPr id="0" name=""/>
        <dsp:cNvSpPr/>
      </dsp:nvSpPr>
      <dsp:spPr>
        <a:xfrm>
          <a:off x="1962344"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1967864" y="3975592"/>
        <a:ext cx="177421" cy="891416"/>
      </dsp:txXfrm>
    </dsp:sp>
    <dsp:sp modelId="{6E685DEC-F567-495A-8B78-95885B5D5A78}">
      <dsp:nvSpPr>
        <dsp:cNvPr id="0" name=""/>
        <dsp:cNvSpPr/>
      </dsp:nvSpPr>
      <dsp:spPr>
        <a:xfrm>
          <a:off x="2154733" y="2977771"/>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entre 10m² et 100m²</a:t>
          </a:r>
        </a:p>
      </dsp:txBody>
      <dsp:txXfrm>
        <a:off x="2165889" y="2988927"/>
        <a:ext cx="358569" cy="880144"/>
      </dsp:txXfrm>
    </dsp:sp>
    <dsp:sp modelId="{2D286745-488E-4B12-B840-D0F8146E16D0}">
      <dsp:nvSpPr>
        <dsp:cNvPr id="0" name=""/>
        <dsp:cNvSpPr/>
      </dsp:nvSpPr>
      <dsp:spPr>
        <a:xfrm>
          <a:off x="2154748"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Non couverte (ou couverture inférieure à 1,80m)</a:t>
          </a:r>
        </a:p>
      </dsp:txBody>
      <dsp:txXfrm>
        <a:off x="2160268" y="3975592"/>
        <a:ext cx="177421" cy="891416"/>
      </dsp:txXfrm>
    </dsp:sp>
    <dsp:sp modelId="{92FF46B8-C46C-4716-AE33-D2E4FFD77A66}">
      <dsp:nvSpPr>
        <dsp:cNvPr id="0" name=""/>
        <dsp:cNvSpPr/>
      </dsp:nvSpPr>
      <dsp:spPr>
        <a:xfrm>
          <a:off x="2154748"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2160268" y="4967893"/>
        <a:ext cx="177421" cy="891416"/>
      </dsp:txXfrm>
    </dsp:sp>
    <dsp:sp modelId="{6C34D92E-0EEA-4427-9F39-C7FEA3161E8A}">
      <dsp:nvSpPr>
        <dsp:cNvPr id="0" name=""/>
        <dsp:cNvSpPr/>
      </dsp:nvSpPr>
      <dsp:spPr>
        <a:xfrm>
          <a:off x="2347137"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Couverture supérieure à 1,80m</a:t>
          </a:r>
        </a:p>
      </dsp:txBody>
      <dsp:txXfrm>
        <a:off x="2352657" y="3975592"/>
        <a:ext cx="177421" cy="891416"/>
      </dsp:txXfrm>
    </dsp:sp>
    <dsp:sp modelId="{2E42F2BA-7A2C-4ED0-830F-FFDEA804D66D}">
      <dsp:nvSpPr>
        <dsp:cNvPr id="0" name=""/>
        <dsp:cNvSpPr/>
      </dsp:nvSpPr>
      <dsp:spPr>
        <a:xfrm>
          <a:off x="2347137"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2352657" y="4967893"/>
        <a:ext cx="177421" cy="891416"/>
      </dsp:txXfrm>
    </dsp:sp>
    <dsp:sp modelId="{3A1C6191-62BB-4CFB-BD2D-2A6DA84B90C1}">
      <dsp:nvSpPr>
        <dsp:cNvPr id="0" name=""/>
        <dsp:cNvSpPr/>
      </dsp:nvSpPr>
      <dsp:spPr>
        <a:xfrm>
          <a:off x="2539541"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supérieure à 100m²</a:t>
          </a:r>
        </a:p>
      </dsp:txBody>
      <dsp:txXfrm>
        <a:off x="2545061" y="2983291"/>
        <a:ext cx="177421" cy="891416"/>
      </dsp:txXfrm>
    </dsp:sp>
    <dsp:sp modelId="{C5315B09-0F5D-420D-A630-C171B2FB52FE}">
      <dsp:nvSpPr>
        <dsp:cNvPr id="0" name=""/>
        <dsp:cNvSpPr/>
      </dsp:nvSpPr>
      <dsp:spPr>
        <a:xfrm>
          <a:off x="2539541"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2545061" y="3975592"/>
        <a:ext cx="177421" cy="891416"/>
      </dsp:txXfrm>
    </dsp:sp>
    <dsp:sp modelId="{72CF9666-DEE1-48CC-BCEF-1721F4D4561E}">
      <dsp:nvSpPr>
        <dsp:cNvPr id="0" name=""/>
        <dsp:cNvSpPr/>
      </dsp:nvSpPr>
      <dsp:spPr>
        <a:xfrm>
          <a:off x="2735941" y="1985470"/>
          <a:ext cx="765720"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Murs et clôtures</a:t>
          </a:r>
        </a:p>
      </dsp:txBody>
      <dsp:txXfrm>
        <a:off x="2758368" y="2007897"/>
        <a:ext cx="720866" cy="857602"/>
      </dsp:txXfrm>
    </dsp:sp>
    <dsp:sp modelId="{63319F7D-63C6-47C8-A34B-FFCAB28AE2B4}">
      <dsp:nvSpPr>
        <dsp:cNvPr id="0" name=""/>
        <dsp:cNvSpPr/>
      </dsp:nvSpPr>
      <dsp:spPr>
        <a:xfrm>
          <a:off x="2735957" y="2977771"/>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Murs (dont murs de soutènement)</a:t>
          </a:r>
        </a:p>
      </dsp:txBody>
      <dsp:txXfrm>
        <a:off x="2747113" y="2988927"/>
        <a:ext cx="358569" cy="880144"/>
      </dsp:txXfrm>
    </dsp:sp>
    <dsp:sp modelId="{CD977D2F-1ACF-4887-9590-C62D27FEAD8E}">
      <dsp:nvSpPr>
        <dsp:cNvPr id="0" name=""/>
        <dsp:cNvSpPr/>
      </dsp:nvSpPr>
      <dsp:spPr>
        <a:xfrm>
          <a:off x="2735957" y="3970072"/>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Sauf dispositions particulières PLU</a:t>
          </a:r>
        </a:p>
      </dsp:txBody>
      <dsp:txXfrm>
        <a:off x="2747113" y="3981228"/>
        <a:ext cx="358569" cy="880144"/>
      </dsp:txXfrm>
    </dsp:sp>
    <dsp:sp modelId="{A81C879F-22CB-4572-805C-36C31E2C027C}">
      <dsp:nvSpPr>
        <dsp:cNvPr id="0" name=""/>
        <dsp:cNvSpPr/>
      </dsp:nvSpPr>
      <dsp:spPr>
        <a:xfrm>
          <a:off x="2735972"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à 2m</a:t>
          </a:r>
        </a:p>
      </dsp:txBody>
      <dsp:txXfrm>
        <a:off x="2741492" y="4967893"/>
        <a:ext cx="177421" cy="891416"/>
      </dsp:txXfrm>
    </dsp:sp>
    <dsp:sp modelId="{438B45F8-BA65-40C9-B5DB-9650065F5E60}">
      <dsp:nvSpPr>
        <dsp:cNvPr id="0" name=""/>
        <dsp:cNvSpPr/>
      </dsp:nvSpPr>
      <dsp:spPr>
        <a:xfrm>
          <a:off x="2735972"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2741492" y="5960195"/>
        <a:ext cx="177421" cy="891416"/>
      </dsp:txXfrm>
    </dsp:sp>
    <dsp:sp modelId="{70583F53-5ADC-4DBF-BA8B-94117BC8FA2C}">
      <dsp:nvSpPr>
        <dsp:cNvPr id="0" name=""/>
        <dsp:cNvSpPr/>
      </dsp:nvSpPr>
      <dsp:spPr>
        <a:xfrm>
          <a:off x="2928361"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2m</a:t>
          </a:r>
        </a:p>
      </dsp:txBody>
      <dsp:txXfrm>
        <a:off x="2933881" y="4967893"/>
        <a:ext cx="177421" cy="891416"/>
      </dsp:txXfrm>
    </dsp:sp>
    <dsp:sp modelId="{8172966B-AF77-4BDD-A911-0C5EB9BEB0C7}">
      <dsp:nvSpPr>
        <dsp:cNvPr id="0" name=""/>
        <dsp:cNvSpPr/>
      </dsp:nvSpPr>
      <dsp:spPr>
        <a:xfrm>
          <a:off x="2928361"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2933881" y="5960195"/>
        <a:ext cx="177421" cy="891416"/>
      </dsp:txXfrm>
    </dsp:sp>
    <dsp:sp modelId="{3B82F5D5-6ADA-48A8-B566-97C0295E8394}">
      <dsp:nvSpPr>
        <dsp:cNvPr id="0" name=""/>
        <dsp:cNvSpPr/>
      </dsp:nvSpPr>
      <dsp:spPr>
        <a:xfrm>
          <a:off x="3120765" y="2977771"/>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Clôtures</a:t>
          </a:r>
        </a:p>
      </dsp:txBody>
      <dsp:txXfrm>
        <a:off x="3131921" y="2988927"/>
        <a:ext cx="358569" cy="880144"/>
      </dsp:txXfrm>
    </dsp:sp>
    <dsp:sp modelId="{E9894FC6-489B-466F-8939-6F2785ED0BBE}">
      <dsp:nvSpPr>
        <dsp:cNvPr id="0" name=""/>
        <dsp:cNvSpPr/>
      </dsp:nvSpPr>
      <dsp:spPr>
        <a:xfrm>
          <a:off x="3120780"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Absence de PLU</a:t>
          </a:r>
        </a:p>
      </dsp:txBody>
      <dsp:txXfrm>
        <a:off x="3126300" y="3975592"/>
        <a:ext cx="177421" cy="891416"/>
      </dsp:txXfrm>
    </dsp:sp>
    <dsp:sp modelId="{551F8D0E-46F4-4930-857B-9294E120265C}">
      <dsp:nvSpPr>
        <dsp:cNvPr id="0" name=""/>
        <dsp:cNvSpPr/>
      </dsp:nvSpPr>
      <dsp:spPr>
        <a:xfrm>
          <a:off x="3120780"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3126300" y="4967893"/>
        <a:ext cx="177421" cy="891416"/>
      </dsp:txXfrm>
    </dsp:sp>
    <dsp:sp modelId="{D746384B-48B9-43C6-8CBB-B2538F6F917C}">
      <dsp:nvSpPr>
        <dsp:cNvPr id="0" name=""/>
        <dsp:cNvSpPr/>
      </dsp:nvSpPr>
      <dsp:spPr>
        <a:xfrm>
          <a:off x="3313169"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Existence de PLU</a:t>
          </a:r>
        </a:p>
      </dsp:txBody>
      <dsp:txXfrm>
        <a:off x="3318689" y="3975592"/>
        <a:ext cx="177421" cy="891416"/>
      </dsp:txXfrm>
    </dsp:sp>
    <dsp:sp modelId="{CB029341-F3BF-4999-8A5B-F99B970CDC41}">
      <dsp:nvSpPr>
        <dsp:cNvPr id="0" name=""/>
        <dsp:cNvSpPr/>
      </dsp:nvSpPr>
      <dsp:spPr>
        <a:xfrm>
          <a:off x="3313169"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3318689" y="4967893"/>
        <a:ext cx="177421" cy="891416"/>
      </dsp:txXfrm>
    </dsp:sp>
    <dsp:sp modelId="{74156F10-838B-4E40-A1BC-094B0899FED7}">
      <dsp:nvSpPr>
        <dsp:cNvPr id="0" name=""/>
        <dsp:cNvSpPr/>
      </dsp:nvSpPr>
      <dsp:spPr>
        <a:xfrm>
          <a:off x="3509569" y="1985470"/>
          <a:ext cx="1535398"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Fosse, plateforme ou châssis/serres à usage agricole</a:t>
          </a:r>
        </a:p>
      </dsp:txBody>
      <dsp:txXfrm>
        <a:off x="3536001" y="2011902"/>
        <a:ext cx="1482534" cy="849592"/>
      </dsp:txXfrm>
    </dsp:sp>
    <dsp:sp modelId="{3C4B6D89-59DD-4747-88D4-B08BA922685B}">
      <dsp:nvSpPr>
        <dsp:cNvPr id="0" name=""/>
        <dsp:cNvSpPr/>
      </dsp:nvSpPr>
      <dsp:spPr>
        <a:xfrm>
          <a:off x="3509600" y="2977771"/>
          <a:ext cx="573300"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Fosse nécessaire à l’activité agricole</a:t>
          </a:r>
        </a:p>
      </dsp:txBody>
      <dsp:txXfrm>
        <a:off x="3526391" y="2994562"/>
        <a:ext cx="539718" cy="868874"/>
      </dsp:txXfrm>
    </dsp:sp>
    <dsp:sp modelId="{56B92F43-452D-4390-858A-0D34E75C4A75}">
      <dsp:nvSpPr>
        <dsp:cNvPr id="0" name=""/>
        <dsp:cNvSpPr/>
      </dsp:nvSpPr>
      <dsp:spPr>
        <a:xfrm>
          <a:off x="3509631"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Superficie du bassin inférieure ou égale à 10m²</a:t>
          </a:r>
        </a:p>
      </dsp:txBody>
      <dsp:txXfrm>
        <a:off x="3515151" y="3975592"/>
        <a:ext cx="177421" cy="891416"/>
      </dsp:txXfrm>
    </dsp:sp>
    <dsp:sp modelId="{284BFE12-8CF5-490A-9261-D8086887E78D}">
      <dsp:nvSpPr>
        <dsp:cNvPr id="0" name=""/>
        <dsp:cNvSpPr/>
      </dsp:nvSpPr>
      <dsp:spPr>
        <a:xfrm>
          <a:off x="3509631"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3515151" y="4967893"/>
        <a:ext cx="177421" cy="891416"/>
      </dsp:txXfrm>
    </dsp:sp>
    <dsp:sp modelId="{D64DE109-FCAC-46D8-8DEB-ECE4FB0F5C2B}">
      <dsp:nvSpPr>
        <dsp:cNvPr id="0" name=""/>
        <dsp:cNvSpPr/>
      </dsp:nvSpPr>
      <dsp:spPr>
        <a:xfrm>
          <a:off x="3702019"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Superficie du bassin supérieure à 10m² et inférieure à 100m²</a:t>
          </a:r>
        </a:p>
      </dsp:txBody>
      <dsp:txXfrm>
        <a:off x="3707539" y="3975592"/>
        <a:ext cx="177421" cy="891416"/>
      </dsp:txXfrm>
    </dsp:sp>
    <dsp:sp modelId="{7F3EFE8E-F5AC-4C93-8067-12DA77CFA913}">
      <dsp:nvSpPr>
        <dsp:cNvPr id="0" name=""/>
        <dsp:cNvSpPr/>
      </dsp:nvSpPr>
      <dsp:spPr>
        <a:xfrm>
          <a:off x="3702019"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3707539" y="4967893"/>
        <a:ext cx="177421" cy="891416"/>
      </dsp:txXfrm>
    </dsp:sp>
    <dsp:sp modelId="{DC94081C-1B21-4614-A7F4-DB6F1B067DD3}">
      <dsp:nvSpPr>
        <dsp:cNvPr id="0" name=""/>
        <dsp:cNvSpPr/>
      </dsp:nvSpPr>
      <dsp:spPr>
        <a:xfrm>
          <a:off x="3894408"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supérieure à 100m²</a:t>
          </a:r>
        </a:p>
      </dsp:txBody>
      <dsp:txXfrm>
        <a:off x="3899928" y="3975592"/>
        <a:ext cx="177421" cy="891416"/>
      </dsp:txXfrm>
    </dsp:sp>
    <dsp:sp modelId="{1D1638DA-1899-43C1-B500-4CD3BB1A0EAF}">
      <dsp:nvSpPr>
        <dsp:cNvPr id="0" name=""/>
        <dsp:cNvSpPr/>
      </dsp:nvSpPr>
      <dsp:spPr>
        <a:xfrm>
          <a:off x="3894408"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3899928" y="4967893"/>
        <a:ext cx="177421" cy="891416"/>
      </dsp:txXfrm>
    </dsp:sp>
    <dsp:sp modelId="{41B5F34E-AEF5-4017-853B-43D4ED0BAE8B}">
      <dsp:nvSpPr>
        <dsp:cNvPr id="0" name=""/>
        <dsp:cNvSpPr/>
      </dsp:nvSpPr>
      <dsp:spPr>
        <a:xfrm>
          <a:off x="4086827"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Plateforme à usage agricole</a:t>
          </a:r>
        </a:p>
      </dsp:txBody>
      <dsp:txXfrm>
        <a:off x="4092347" y="2983291"/>
        <a:ext cx="177421" cy="891416"/>
      </dsp:txXfrm>
    </dsp:sp>
    <dsp:sp modelId="{4FC4D605-9A65-45A3-80DF-1E5C6D41C856}">
      <dsp:nvSpPr>
        <dsp:cNvPr id="0" name=""/>
        <dsp:cNvSpPr/>
      </dsp:nvSpPr>
      <dsp:spPr>
        <a:xfrm>
          <a:off x="4086827"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endParaRPr lang="fr-FR" sz="500" kern="1200" dirty="0"/>
        </a:p>
      </dsp:txBody>
      <dsp:txXfrm>
        <a:off x="4092347" y="3975592"/>
        <a:ext cx="177421" cy="891416"/>
      </dsp:txXfrm>
    </dsp:sp>
    <dsp:sp modelId="{2F10DB16-4D55-4482-8458-A8E10048159C}">
      <dsp:nvSpPr>
        <dsp:cNvPr id="0" name=""/>
        <dsp:cNvSpPr/>
      </dsp:nvSpPr>
      <dsp:spPr>
        <a:xfrm>
          <a:off x="4279216" y="2977771"/>
          <a:ext cx="765720"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Châssis et serres</a:t>
          </a:r>
        </a:p>
      </dsp:txBody>
      <dsp:txXfrm>
        <a:off x="4301643" y="3000198"/>
        <a:ext cx="720866" cy="857602"/>
      </dsp:txXfrm>
    </dsp:sp>
    <dsp:sp modelId="{64D7498A-3BE0-4AAC-83A5-82DCCF596704}">
      <dsp:nvSpPr>
        <dsp:cNvPr id="0" name=""/>
        <dsp:cNvSpPr/>
      </dsp:nvSpPr>
      <dsp:spPr>
        <a:xfrm>
          <a:off x="4279247"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ou égale à 1,80m</a:t>
          </a:r>
        </a:p>
      </dsp:txBody>
      <dsp:txXfrm>
        <a:off x="4284767" y="3975592"/>
        <a:ext cx="177421" cy="891416"/>
      </dsp:txXfrm>
    </dsp:sp>
    <dsp:sp modelId="{24CF963B-6F55-49E8-8FFB-B5F5A76B8127}">
      <dsp:nvSpPr>
        <dsp:cNvPr id="0" name=""/>
        <dsp:cNvSpPr/>
      </dsp:nvSpPr>
      <dsp:spPr>
        <a:xfrm>
          <a:off x="4279247"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endParaRPr lang="fr-FR" sz="500" kern="1200" dirty="0"/>
        </a:p>
      </dsp:txBody>
      <dsp:txXfrm>
        <a:off x="4284767" y="4967893"/>
        <a:ext cx="177421" cy="891416"/>
      </dsp:txXfrm>
    </dsp:sp>
    <dsp:sp modelId="{3C34710E-A532-4616-BCC6-F39ED9662E54}">
      <dsp:nvSpPr>
        <dsp:cNvPr id="0" name=""/>
        <dsp:cNvSpPr/>
      </dsp:nvSpPr>
      <dsp:spPr>
        <a:xfrm>
          <a:off x="4471635" y="3970072"/>
          <a:ext cx="38088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comprise entre 1,80m et 4m</a:t>
          </a:r>
        </a:p>
      </dsp:txBody>
      <dsp:txXfrm>
        <a:off x="4482791" y="3981228"/>
        <a:ext cx="358569" cy="880144"/>
      </dsp:txXfrm>
    </dsp:sp>
    <dsp:sp modelId="{18F6FE19-091D-463D-94EE-A06D9120B6CE}">
      <dsp:nvSpPr>
        <dsp:cNvPr id="0" name=""/>
        <dsp:cNvSpPr/>
      </dsp:nvSpPr>
      <dsp:spPr>
        <a:xfrm>
          <a:off x="4471651"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inférieure à 2000m²</a:t>
          </a:r>
        </a:p>
      </dsp:txBody>
      <dsp:txXfrm>
        <a:off x="4477171" y="4967893"/>
        <a:ext cx="177421" cy="891416"/>
      </dsp:txXfrm>
    </dsp:sp>
    <dsp:sp modelId="{259D175E-109C-4790-982F-9C7048BCDFDB}">
      <dsp:nvSpPr>
        <dsp:cNvPr id="0" name=""/>
        <dsp:cNvSpPr/>
      </dsp:nvSpPr>
      <dsp:spPr>
        <a:xfrm>
          <a:off x="4471651"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4477171" y="5960195"/>
        <a:ext cx="177421" cy="891416"/>
      </dsp:txXfrm>
    </dsp:sp>
    <dsp:sp modelId="{7BEB3F59-0306-4378-ADE6-21941393A2D3}">
      <dsp:nvSpPr>
        <dsp:cNvPr id="0" name=""/>
        <dsp:cNvSpPr/>
      </dsp:nvSpPr>
      <dsp:spPr>
        <a:xfrm>
          <a:off x="4664040"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supérieure à 2000m²</a:t>
          </a:r>
        </a:p>
      </dsp:txBody>
      <dsp:txXfrm>
        <a:off x="4669560" y="4967893"/>
        <a:ext cx="177421" cy="891416"/>
      </dsp:txXfrm>
    </dsp:sp>
    <dsp:sp modelId="{24892872-626F-4982-B1B9-43C8B3319556}">
      <dsp:nvSpPr>
        <dsp:cNvPr id="0" name=""/>
        <dsp:cNvSpPr/>
      </dsp:nvSpPr>
      <dsp:spPr>
        <a:xfrm>
          <a:off x="4664040" y="5954675"/>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4669560" y="5960195"/>
        <a:ext cx="177421" cy="891416"/>
      </dsp:txXfrm>
    </dsp:sp>
    <dsp:sp modelId="{2B76363C-7005-4E50-BFE4-9BEF42DB1EF1}">
      <dsp:nvSpPr>
        <dsp:cNvPr id="0" name=""/>
        <dsp:cNvSpPr/>
      </dsp:nvSpPr>
      <dsp:spPr>
        <a:xfrm>
          <a:off x="4856444"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4m</a:t>
          </a:r>
        </a:p>
      </dsp:txBody>
      <dsp:txXfrm>
        <a:off x="4861964" y="3975592"/>
        <a:ext cx="177421" cy="891416"/>
      </dsp:txXfrm>
    </dsp:sp>
    <dsp:sp modelId="{704CD85E-95CA-4BC7-AF96-D7B179181C09}">
      <dsp:nvSpPr>
        <dsp:cNvPr id="0" name=""/>
        <dsp:cNvSpPr/>
      </dsp:nvSpPr>
      <dsp:spPr>
        <a:xfrm>
          <a:off x="4856444" y="4962373"/>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4861964" y="4967893"/>
        <a:ext cx="177421" cy="891416"/>
      </dsp:txXfrm>
    </dsp:sp>
    <dsp:sp modelId="{5DE8D95D-424D-4E2A-9826-C17C66823E2B}">
      <dsp:nvSpPr>
        <dsp:cNvPr id="0" name=""/>
        <dsp:cNvSpPr/>
      </dsp:nvSpPr>
      <dsp:spPr>
        <a:xfrm>
          <a:off x="5052875" y="1985470"/>
          <a:ext cx="18846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Mobilier urbain</a:t>
          </a:r>
        </a:p>
      </dsp:txBody>
      <dsp:txXfrm>
        <a:off x="5058395" y="1990990"/>
        <a:ext cx="177421" cy="891416"/>
      </dsp:txXfrm>
    </dsp:sp>
    <dsp:sp modelId="{B5C676DC-035D-4708-AF42-EBC064C8411A}">
      <dsp:nvSpPr>
        <dsp:cNvPr id="0" name=""/>
        <dsp:cNvSpPr/>
      </dsp:nvSpPr>
      <dsp:spPr>
        <a:xfrm>
          <a:off x="5052875"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endParaRPr lang="fr-FR" sz="500" kern="1200" dirty="0"/>
        </a:p>
      </dsp:txBody>
      <dsp:txXfrm>
        <a:off x="5058395" y="2983291"/>
        <a:ext cx="177421" cy="891416"/>
      </dsp:txXfrm>
    </dsp:sp>
    <dsp:sp modelId="{84D791DA-7C67-4A03-828E-F4117E03542B}">
      <dsp:nvSpPr>
        <dsp:cNvPr id="0" name=""/>
        <dsp:cNvSpPr/>
      </dsp:nvSpPr>
      <dsp:spPr>
        <a:xfrm>
          <a:off x="5249244" y="1985470"/>
          <a:ext cx="18846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Caveaux et monuments funéraires à l’intérieur d’un cimetière</a:t>
          </a:r>
        </a:p>
      </dsp:txBody>
      <dsp:txXfrm>
        <a:off x="5254764" y="1990990"/>
        <a:ext cx="177421" cy="891416"/>
      </dsp:txXfrm>
    </dsp:sp>
    <dsp:sp modelId="{327C6FB9-F024-491E-8F2F-64A057F73439}">
      <dsp:nvSpPr>
        <dsp:cNvPr id="0" name=""/>
        <dsp:cNvSpPr/>
      </dsp:nvSpPr>
      <dsp:spPr>
        <a:xfrm>
          <a:off x="5249244"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5254764" y="2983291"/>
        <a:ext cx="177421" cy="891416"/>
      </dsp:txXfrm>
    </dsp:sp>
    <dsp:sp modelId="{7E01E0AA-6ABA-41B4-AC9A-5656399FECE5}">
      <dsp:nvSpPr>
        <dsp:cNvPr id="0" name=""/>
        <dsp:cNvSpPr/>
      </dsp:nvSpPr>
      <dsp:spPr>
        <a:xfrm>
          <a:off x="5445614" y="1985470"/>
          <a:ext cx="18846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Terrasse de plain-pied</a:t>
          </a:r>
        </a:p>
      </dsp:txBody>
      <dsp:txXfrm>
        <a:off x="5451134" y="1990990"/>
        <a:ext cx="177421" cy="891416"/>
      </dsp:txXfrm>
    </dsp:sp>
    <dsp:sp modelId="{607EB127-6FE4-4BD8-9ACB-E285B7EA88D9}">
      <dsp:nvSpPr>
        <dsp:cNvPr id="0" name=""/>
        <dsp:cNvSpPr/>
      </dsp:nvSpPr>
      <dsp:spPr>
        <a:xfrm>
          <a:off x="5445614"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kern="1200" dirty="0"/>
        </a:p>
      </dsp:txBody>
      <dsp:txXfrm>
        <a:off x="5451134" y="2983291"/>
        <a:ext cx="177421" cy="891416"/>
      </dsp:txXfrm>
    </dsp:sp>
    <dsp:sp modelId="{A021C52E-97F1-4617-9C23-4AC45E9E5B21}">
      <dsp:nvSpPr>
        <dsp:cNvPr id="0" name=""/>
        <dsp:cNvSpPr/>
      </dsp:nvSpPr>
      <dsp:spPr>
        <a:xfrm>
          <a:off x="5641983" y="1985470"/>
          <a:ext cx="18846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Infrastructure terrestre, maritime, fluviale, portuaire ou aéroportuaire ainsi que leur équipements/installations</a:t>
          </a:r>
        </a:p>
      </dsp:txBody>
      <dsp:txXfrm>
        <a:off x="5647503" y="1990990"/>
        <a:ext cx="177421" cy="891416"/>
      </dsp:txXfrm>
    </dsp:sp>
    <dsp:sp modelId="{9A0CD914-33B7-49B6-85C5-F8C61C81B704}">
      <dsp:nvSpPr>
        <dsp:cNvPr id="0" name=""/>
        <dsp:cNvSpPr/>
      </dsp:nvSpPr>
      <dsp:spPr>
        <a:xfrm>
          <a:off x="5641983"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b="1" kern="1200" dirty="0"/>
        </a:p>
      </dsp:txBody>
      <dsp:txXfrm>
        <a:off x="5647503" y="2983291"/>
        <a:ext cx="177421" cy="891416"/>
      </dsp:txXfrm>
    </dsp:sp>
    <dsp:sp modelId="{4D5B1BE5-AC67-429B-B127-12378FD34704}">
      <dsp:nvSpPr>
        <dsp:cNvPr id="0" name=""/>
        <dsp:cNvSpPr/>
      </dsp:nvSpPr>
      <dsp:spPr>
        <a:xfrm>
          <a:off x="5838352" y="1985470"/>
          <a:ext cx="38088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Antenne de </a:t>
          </a:r>
          <a:r>
            <a:rPr lang="fr-FR" sz="400" kern="1200" dirty="0" err="1"/>
            <a:t>radio-téléphonie</a:t>
          </a:r>
          <a:r>
            <a:rPr lang="fr-FR" sz="400" kern="1200" dirty="0"/>
            <a:t> mobile</a:t>
          </a:r>
        </a:p>
      </dsp:txBody>
      <dsp:txXfrm>
        <a:off x="5849508" y="1996626"/>
        <a:ext cx="358569" cy="880144"/>
      </dsp:txXfrm>
    </dsp:sp>
    <dsp:sp modelId="{E72CD0DB-651A-4117-82F5-E811090E1570}">
      <dsp:nvSpPr>
        <dsp:cNvPr id="0" name=""/>
        <dsp:cNvSpPr/>
      </dsp:nvSpPr>
      <dsp:spPr>
        <a:xfrm>
          <a:off x="5838368"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Surface de plancher </a:t>
          </a:r>
          <a:r>
            <a:rPr lang="fr-FR" sz="500" kern="1200" dirty="0" err="1"/>
            <a:t>inf.à</a:t>
          </a:r>
          <a:r>
            <a:rPr lang="fr-FR" sz="500" kern="1200" dirty="0"/>
            <a:t> 5m²</a:t>
          </a:r>
        </a:p>
      </dsp:txBody>
      <dsp:txXfrm>
        <a:off x="5843888" y="2983291"/>
        <a:ext cx="177421" cy="891416"/>
      </dsp:txXfrm>
    </dsp:sp>
    <dsp:sp modelId="{143EE84A-1143-4657-8CC9-9E289768240D}">
      <dsp:nvSpPr>
        <dsp:cNvPr id="0" name=""/>
        <dsp:cNvSpPr/>
      </dsp:nvSpPr>
      <dsp:spPr>
        <a:xfrm>
          <a:off x="5838368"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p>
      </dsp:txBody>
      <dsp:txXfrm>
        <a:off x="5843888" y="3975592"/>
        <a:ext cx="177421" cy="891416"/>
      </dsp:txXfrm>
    </dsp:sp>
    <dsp:sp modelId="{D521F27A-AF0B-4843-8200-41D96E5AE811}">
      <dsp:nvSpPr>
        <dsp:cNvPr id="0" name=""/>
        <dsp:cNvSpPr/>
      </dsp:nvSpPr>
      <dsp:spPr>
        <a:xfrm>
          <a:off x="6030756" y="2977771"/>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Surface de comprise entre 5m² et 20m²</a:t>
          </a:r>
        </a:p>
      </dsp:txBody>
      <dsp:txXfrm>
        <a:off x="6036276" y="2983291"/>
        <a:ext cx="177421" cy="891416"/>
      </dsp:txXfrm>
    </dsp:sp>
    <dsp:sp modelId="{B98C48F2-78BC-4340-86B8-DA881062C870}">
      <dsp:nvSpPr>
        <dsp:cNvPr id="0" name=""/>
        <dsp:cNvSpPr/>
      </dsp:nvSpPr>
      <dsp:spPr>
        <a:xfrm>
          <a:off x="6030756" y="3970072"/>
          <a:ext cx="1884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6036276" y="3975592"/>
        <a:ext cx="177421" cy="891416"/>
      </dsp:txXfrm>
    </dsp:sp>
    <dsp:sp modelId="{9DBC0927-E7F2-4E91-878B-F91DE0D1C80F}">
      <dsp:nvSpPr>
        <dsp:cNvPr id="0" name=""/>
        <dsp:cNvSpPr/>
      </dsp:nvSpPr>
      <dsp:spPr>
        <a:xfrm>
          <a:off x="6227141" y="1985470"/>
          <a:ext cx="1798958"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Autres constructions</a:t>
          </a:r>
        </a:p>
      </dsp:txBody>
      <dsp:txXfrm>
        <a:off x="6253573" y="2011902"/>
        <a:ext cx="1746094" cy="849592"/>
      </dsp:txXfrm>
    </dsp:sp>
    <dsp:sp modelId="{8476CF97-6E0B-41B8-957F-49C53057ACFB}">
      <dsp:nvSpPr>
        <dsp:cNvPr id="0" name=""/>
        <dsp:cNvSpPr/>
      </dsp:nvSpPr>
      <dsp:spPr>
        <a:xfrm>
          <a:off x="6234145" y="2977771"/>
          <a:ext cx="377915"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tabLst>
              <a:tab pos="361950" algn="l"/>
            </a:tabLst>
          </a:pPr>
          <a:r>
            <a:rPr lang="fr-FR" sz="500" kern="1200" dirty="0"/>
            <a:t>Construction dont l'emprise au sol ou surface de plancher est inférieure à 5m²</a:t>
          </a:r>
        </a:p>
      </dsp:txBody>
      <dsp:txXfrm>
        <a:off x="6245214" y="2988840"/>
        <a:ext cx="355777" cy="880318"/>
      </dsp:txXfrm>
    </dsp:sp>
    <dsp:sp modelId="{FDF3207E-0585-48F8-9D5A-10ECB88A6BD0}">
      <dsp:nvSpPr>
        <dsp:cNvPr id="0" name=""/>
        <dsp:cNvSpPr/>
      </dsp:nvSpPr>
      <dsp:spPr>
        <a:xfrm>
          <a:off x="6234145" y="3970072"/>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à 12m</a:t>
          </a:r>
        </a:p>
      </dsp:txBody>
      <dsp:txXfrm>
        <a:off x="6239622" y="3975549"/>
        <a:ext cx="176040" cy="891502"/>
      </dsp:txXfrm>
    </dsp:sp>
    <dsp:sp modelId="{058ADE86-6E3C-4716-A51E-73E485FA9CBE}">
      <dsp:nvSpPr>
        <dsp:cNvPr id="0" name=""/>
        <dsp:cNvSpPr/>
      </dsp:nvSpPr>
      <dsp:spPr>
        <a:xfrm>
          <a:off x="6234145" y="4962373"/>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a:t>AUCUNE</a:t>
          </a:r>
          <a:endParaRPr lang="fr-FR" sz="500" b="1" kern="1200" dirty="0"/>
        </a:p>
      </dsp:txBody>
      <dsp:txXfrm>
        <a:off x="6239622" y="4967850"/>
        <a:ext cx="176040" cy="891502"/>
      </dsp:txXfrm>
    </dsp:sp>
    <dsp:sp modelId="{800E8BB7-0C47-4559-B43B-AFDA30EE261A}">
      <dsp:nvSpPr>
        <dsp:cNvPr id="0" name=""/>
        <dsp:cNvSpPr/>
      </dsp:nvSpPr>
      <dsp:spPr>
        <a:xfrm>
          <a:off x="6425066" y="3970072"/>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12m</a:t>
          </a:r>
        </a:p>
      </dsp:txBody>
      <dsp:txXfrm>
        <a:off x="6430543" y="3975549"/>
        <a:ext cx="176040" cy="891502"/>
      </dsp:txXfrm>
    </dsp:sp>
    <dsp:sp modelId="{B88366E6-DC0C-498F-B33F-0B71E712EC71}">
      <dsp:nvSpPr>
        <dsp:cNvPr id="0" name=""/>
        <dsp:cNvSpPr/>
      </dsp:nvSpPr>
      <dsp:spPr>
        <a:xfrm>
          <a:off x="6425066" y="4962373"/>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6430543" y="4967850"/>
        <a:ext cx="176040" cy="891502"/>
      </dsp:txXfrm>
    </dsp:sp>
    <dsp:sp modelId="{46C9F1AF-E9A5-4B37-82F3-8EF66A4CF093}">
      <dsp:nvSpPr>
        <dsp:cNvPr id="0" name=""/>
        <dsp:cNvSpPr/>
      </dsp:nvSpPr>
      <dsp:spPr>
        <a:xfrm>
          <a:off x="6615987" y="2977771"/>
          <a:ext cx="377915"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Construction dont l'emprise au sol ou surface de plancher est comprise entre à 5m² et 20m²</a:t>
          </a:r>
        </a:p>
      </dsp:txBody>
      <dsp:txXfrm>
        <a:off x="6627056" y="2988840"/>
        <a:ext cx="355777" cy="880318"/>
      </dsp:txXfrm>
    </dsp:sp>
    <dsp:sp modelId="{A29ECF73-FFE2-4279-A9AF-64CB978335C1}">
      <dsp:nvSpPr>
        <dsp:cNvPr id="0" name=""/>
        <dsp:cNvSpPr/>
      </dsp:nvSpPr>
      <dsp:spPr>
        <a:xfrm>
          <a:off x="6615987" y="3970072"/>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à 12m</a:t>
          </a:r>
        </a:p>
      </dsp:txBody>
      <dsp:txXfrm>
        <a:off x="6621464" y="3975549"/>
        <a:ext cx="176040" cy="891502"/>
      </dsp:txXfrm>
    </dsp:sp>
    <dsp:sp modelId="{285FEF1C-C52E-456C-A993-74AC6D672870}">
      <dsp:nvSpPr>
        <dsp:cNvPr id="0" name=""/>
        <dsp:cNvSpPr/>
      </dsp:nvSpPr>
      <dsp:spPr>
        <a:xfrm>
          <a:off x="6615987" y="4962373"/>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6621464" y="4967850"/>
        <a:ext cx="176040" cy="891502"/>
      </dsp:txXfrm>
    </dsp:sp>
    <dsp:sp modelId="{A8475B41-D966-46CF-9F55-AAFCEBF6917E}">
      <dsp:nvSpPr>
        <dsp:cNvPr id="0" name=""/>
        <dsp:cNvSpPr/>
      </dsp:nvSpPr>
      <dsp:spPr>
        <a:xfrm>
          <a:off x="6806909" y="3970072"/>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12m</a:t>
          </a:r>
        </a:p>
      </dsp:txBody>
      <dsp:txXfrm>
        <a:off x="6812386" y="3975549"/>
        <a:ext cx="176040" cy="891502"/>
      </dsp:txXfrm>
    </dsp:sp>
    <dsp:sp modelId="{F16FDCC2-26D5-4B67-9374-40D1779CA519}">
      <dsp:nvSpPr>
        <dsp:cNvPr id="0" name=""/>
        <dsp:cNvSpPr/>
      </dsp:nvSpPr>
      <dsp:spPr>
        <a:xfrm>
          <a:off x="6806909" y="4962373"/>
          <a:ext cx="186994" cy="902456"/>
        </a:xfrm>
        <a:prstGeom prst="roundRect">
          <a:avLst>
            <a:gd name="adj" fmla="val 10000"/>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PERMIS DE CONSTRUIRE</a:t>
          </a:r>
        </a:p>
      </dsp:txBody>
      <dsp:txXfrm>
        <a:off x="6812386" y="4967850"/>
        <a:ext cx="176040" cy="891502"/>
      </dsp:txXfrm>
    </dsp:sp>
    <dsp:sp modelId="{0699DD7D-D659-4412-9B06-1B01744885D4}">
      <dsp:nvSpPr>
        <dsp:cNvPr id="0" name=""/>
        <dsp:cNvSpPr/>
      </dsp:nvSpPr>
      <dsp:spPr>
        <a:xfrm>
          <a:off x="6997830" y="2977771"/>
          <a:ext cx="413943"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Construction dont l'emprise au sol ou surface de plancher est comprise entre 20 et 150m²</a:t>
          </a:r>
        </a:p>
      </dsp:txBody>
      <dsp:txXfrm>
        <a:off x="7009954" y="2989895"/>
        <a:ext cx="389695" cy="878208"/>
      </dsp:txXfrm>
    </dsp:sp>
    <dsp:sp modelId="{9E30E1F5-4EFD-432B-ABDC-6C9CCF08772D}">
      <dsp:nvSpPr>
        <dsp:cNvPr id="0" name=""/>
        <dsp:cNvSpPr/>
      </dsp:nvSpPr>
      <dsp:spPr>
        <a:xfrm>
          <a:off x="7111305" y="3970072"/>
          <a:ext cx="186994"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PERMIS DE CONSTRUIRE</a:t>
          </a:r>
        </a:p>
      </dsp:txBody>
      <dsp:txXfrm>
        <a:off x="7116782" y="3975549"/>
        <a:ext cx="176040" cy="891502"/>
      </dsp:txXfrm>
    </dsp:sp>
    <dsp:sp modelId="{6461012B-03B0-4AF9-8330-21BF6D1AD684}">
      <dsp:nvSpPr>
        <dsp:cNvPr id="0" name=""/>
        <dsp:cNvSpPr/>
      </dsp:nvSpPr>
      <dsp:spPr>
        <a:xfrm>
          <a:off x="7415701" y="2977771"/>
          <a:ext cx="603395" cy="902456"/>
        </a:xfrm>
        <a:prstGeom prst="roundRect">
          <a:avLst>
            <a:gd name="adj" fmla="val 10000"/>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Construction dont l'emprise au sol ou surface de plancher est supérieure à 150m²</a:t>
          </a:r>
        </a:p>
      </dsp:txBody>
      <dsp:txXfrm>
        <a:off x="7433374" y="2995444"/>
        <a:ext cx="568049" cy="867110"/>
      </dsp:txXfrm>
    </dsp:sp>
    <dsp:sp modelId="{D527F8A2-4722-4C7B-A6E2-C21EBA791001}">
      <dsp:nvSpPr>
        <dsp:cNvPr id="0" name=""/>
        <dsp:cNvSpPr/>
      </dsp:nvSpPr>
      <dsp:spPr>
        <a:xfrm>
          <a:off x="7623901" y="3970072"/>
          <a:ext cx="186994" cy="902456"/>
        </a:xfrm>
        <a:prstGeom prst="roundRect">
          <a:avLst>
            <a:gd name="adj" fmla="val 10000"/>
          </a:avLst>
        </a:prstGeom>
        <a:solidFill>
          <a:srgbClr val="FFFF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PC ARCHI</a:t>
          </a:r>
        </a:p>
      </dsp:txBody>
      <dsp:txXfrm>
        <a:off x="7629378" y="3975549"/>
        <a:ext cx="176040" cy="891502"/>
      </dsp:txXfrm>
    </dsp:sp>
    <dsp:sp modelId="{044369A0-E1DA-43F7-B948-29A2CD278B67}">
      <dsp:nvSpPr>
        <dsp:cNvPr id="0" name=""/>
        <dsp:cNvSpPr/>
      </dsp:nvSpPr>
      <dsp:spPr>
        <a:xfrm>
          <a:off x="8057601" y="993169"/>
          <a:ext cx="3504696" cy="902456"/>
        </a:xfrm>
        <a:prstGeom prst="roundRect">
          <a:avLst>
            <a:gd name="adj" fmla="val 1000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fr-FR" sz="600" b="0" i="0" kern="1200" dirty="0"/>
            <a:t>Dans le périmètre des sites patrimoniaux remarquables, dans les abords des monuments historiques, dans un site classé ou en instance de classement, dans les réserves naturelles, dans les espaces ayant vocation à être classés dans le cœur d'un futur parc national dont la création a été prise en considération en application de l'article </a:t>
          </a:r>
          <a:r>
            <a:rPr lang="fr-FR" sz="600" b="0" i="0" kern="1200" dirty="0">
              <a:hlinkClick xmlns:r="http://schemas.openxmlformats.org/officeDocument/2006/relationships" r:id="rId1" tooltip="Code de l"/>
            </a:rPr>
            <a:t>R. 331-4</a:t>
          </a:r>
          <a:r>
            <a:rPr lang="fr-FR" sz="600" b="0" i="0" kern="1200" dirty="0"/>
            <a:t> du code de l'environnement et à l'intérieur du cœur des parcs nationaux délimités en application de l'article </a:t>
          </a:r>
          <a:r>
            <a:rPr lang="fr-FR" sz="600" b="0" i="0" kern="1200" dirty="0">
              <a:hlinkClick xmlns:r="http://schemas.openxmlformats.org/officeDocument/2006/relationships" r:id="rId2"/>
            </a:rPr>
            <a:t>L. 331-2 </a:t>
          </a:r>
          <a:r>
            <a:rPr lang="fr-FR" sz="600" b="0" i="0" kern="1200" dirty="0"/>
            <a:t>du même code</a:t>
          </a:r>
          <a:endParaRPr lang="fr-FR" sz="600" kern="1200" dirty="0"/>
        </a:p>
      </dsp:txBody>
      <dsp:txXfrm>
        <a:off x="8084033" y="1019601"/>
        <a:ext cx="3451832" cy="849592"/>
      </dsp:txXfrm>
    </dsp:sp>
    <dsp:sp modelId="{7E2ABEE7-200D-42EC-925A-BE10F7AB964C}">
      <dsp:nvSpPr>
        <dsp:cNvPr id="0" name=""/>
        <dsp:cNvSpPr/>
      </dsp:nvSpPr>
      <dsp:spPr>
        <a:xfrm>
          <a:off x="8057694"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Habitations légères de loisirs</a:t>
          </a:r>
        </a:p>
      </dsp:txBody>
      <dsp:txXfrm>
        <a:off x="8063235" y="1991011"/>
        <a:ext cx="178117" cy="891374"/>
      </dsp:txXfrm>
    </dsp:sp>
    <dsp:sp modelId="{2E270703-36CB-4FD2-96B5-6C7341A2FFAF}">
      <dsp:nvSpPr>
        <dsp:cNvPr id="0" name=""/>
        <dsp:cNvSpPr/>
      </dsp:nvSpPr>
      <dsp:spPr>
        <a:xfrm>
          <a:off x="8057694"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8063235" y="2983312"/>
        <a:ext cx="178117" cy="891374"/>
      </dsp:txXfrm>
    </dsp:sp>
    <dsp:sp modelId="{8F8F0942-E12B-4D30-9A03-710260A83461}">
      <dsp:nvSpPr>
        <dsp:cNvPr id="0" name=""/>
        <dsp:cNvSpPr/>
      </dsp:nvSpPr>
      <dsp:spPr>
        <a:xfrm>
          <a:off x="8254801" y="1985470"/>
          <a:ext cx="575522"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Ouvrages production/transport d’énergie</a:t>
          </a:r>
        </a:p>
      </dsp:txBody>
      <dsp:txXfrm>
        <a:off x="8271657" y="2002326"/>
        <a:ext cx="541810" cy="868744"/>
      </dsp:txXfrm>
    </dsp:sp>
    <dsp:sp modelId="{B3FEDE90-ADFD-4B43-AA3E-04021C71DC7E}">
      <dsp:nvSpPr>
        <dsp:cNvPr id="0" name=""/>
        <dsp:cNvSpPr/>
      </dsp:nvSpPr>
      <dsp:spPr>
        <a:xfrm>
          <a:off x="8254836"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Ouvrages de productions d’électricité à partir de l’énergie solaire</a:t>
          </a:r>
        </a:p>
      </dsp:txBody>
      <dsp:txXfrm>
        <a:off x="8260377" y="2983312"/>
        <a:ext cx="178117" cy="891374"/>
      </dsp:txXfrm>
    </dsp:sp>
    <dsp:sp modelId="{21C29EE6-941F-4A1C-8AB3-0C6DE2157158}">
      <dsp:nvSpPr>
        <dsp:cNvPr id="0" name=""/>
        <dsp:cNvSpPr/>
      </dsp:nvSpPr>
      <dsp:spPr>
        <a:xfrm>
          <a:off x="8254836"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Installation panneaux photovoltaïques au sol inférieur à 3kW</a:t>
          </a:r>
        </a:p>
      </dsp:txBody>
      <dsp:txXfrm>
        <a:off x="8260377" y="3975613"/>
        <a:ext cx="178117" cy="891374"/>
      </dsp:txXfrm>
    </dsp:sp>
    <dsp:sp modelId="{FE7AE86B-B1FE-4F5A-8D8E-77EFE8C26207}">
      <dsp:nvSpPr>
        <dsp:cNvPr id="0" name=""/>
        <dsp:cNvSpPr/>
      </dsp:nvSpPr>
      <dsp:spPr>
        <a:xfrm>
          <a:off x="8254836"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8260377" y="4967914"/>
        <a:ext cx="178117" cy="891374"/>
      </dsp:txXfrm>
    </dsp:sp>
    <dsp:sp modelId="{D6BB62DE-87C4-4F5C-95C4-1D5841E10FA7}">
      <dsp:nvSpPr>
        <dsp:cNvPr id="0" name=""/>
        <dsp:cNvSpPr/>
      </dsp:nvSpPr>
      <dsp:spPr>
        <a:xfrm>
          <a:off x="8447962"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Eoliennes</a:t>
          </a:r>
        </a:p>
      </dsp:txBody>
      <dsp:txXfrm>
        <a:off x="8453503" y="2983312"/>
        <a:ext cx="178117" cy="891374"/>
      </dsp:txXfrm>
    </dsp:sp>
    <dsp:sp modelId="{0947355F-FFFB-4872-BEB6-0AAC0EA96766}">
      <dsp:nvSpPr>
        <dsp:cNvPr id="0" name=""/>
        <dsp:cNvSpPr/>
      </dsp:nvSpPr>
      <dsp:spPr>
        <a:xfrm>
          <a:off x="8447962"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ou égale à 12m</a:t>
          </a:r>
        </a:p>
      </dsp:txBody>
      <dsp:txXfrm>
        <a:off x="8453503" y="3975613"/>
        <a:ext cx="178117" cy="891374"/>
      </dsp:txXfrm>
    </dsp:sp>
    <dsp:sp modelId="{3D70A10F-6967-43DE-B58F-F43CA8CCED75}">
      <dsp:nvSpPr>
        <dsp:cNvPr id="0" name=""/>
        <dsp:cNvSpPr/>
      </dsp:nvSpPr>
      <dsp:spPr>
        <a:xfrm>
          <a:off x="8447962"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8453503" y="4967914"/>
        <a:ext cx="178117" cy="891374"/>
      </dsp:txXfrm>
    </dsp:sp>
    <dsp:sp modelId="{CA6D530B-9219-4EC9-9BB9-ABA3FD45B3B8}">
      <dsp:nvSpPr>
        <dsp:cNvPr id="0" name=""/>
        <dsp:cNvSpPr/>
      </dsp:nvSpPr>
      <dsp:spPr>
        <a:xfrm>
          <a:off x="8641089"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Ouvrages et accessoires de distribution d’énergie</a:t>
          </a:r>
        </a:p>
      </dsp:txBody>
      <dsp:txXfrm>
        <a:off x="8646630" y="2983312"/>
        <a:ext cx="178117" cy="891374"/>
      </dsp:txXfrm>
    </dsp:sp>
    <dsp:sp modelId="{FA539555-2F33-4CA4-8118-A222B93362A1}">
      <dsp:nvSpPr>
        <dsp:cNvPr id="0" name=""/>
        <dsp:cNvSpPr/>
      </dsp:nvSpPr>
      <dsp:spPr>
        <a:xfrm>
          <a:off x="8641089"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0" i="0" kern="1200" dirty="0"/>
            <a:t>Ouvrages et accessoires des lignes de distribution électrique tension &lt;63000V</a:t>
          </a:r>
          <a:endParaRPr lang="fr-FR" sz="500" kern="1200" dirty="0"/>
        </a:p>
      </dsp:txBody>
      <dsp:txXfrm>
        <a:off x="8646630" y="3975613"/>
        <a:ext cx="178117" cy="891374"/>
      </dsp:txXfrm>
    </dsp:sp>
    <dsp:sp modelId="{C1059C10-E13F-4584-A230-1D921D5652C8}">
      <dsp:nvSpPr>
        <dsp:cNvPr id="0" name=""/>
        <dsp:cNvSpPr/>
      </dsp:nvSpPr>
      <dsp:spPr>
        <a:xfrm>
          <a:off x="8641089"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8646630" y="4967914"/>
        <a:ext cx="178117" cy="891374"/>
      </dsp:txXfrm>
    </dsp:sp>
    <dsp:sp modelId="{1E2A643D-6D83-4FA6-91FE-EFA00A6A57CB}">
      <dsp:nvSpPr>
        <dsp:cNvPr id="0" name=""/>
        <dsp:cNvSpPr/>
      </dsp:nvSpPr>
      <dsp:spPr>
        <a:xfrm>
          <a:off x="8838231" y="1985470"/>
          <a:ext cx="382361"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Piscines</a:t>
          </a:r>
        </a:p>
      </dsp:txBody>
      <dsp:txXfrm>
        <a:off x="8849430" y="1996669"/>
        <a:ext cx="359963" cy="880058"/>
      </dsp:txXfrm>
    </dsp:sp>
    <dsp:sp modelId="{D478EEA0-7375-45D9-A83F-6B817525FA7C}">
      <dsp:nvSpPr>
        <dsp:cNvPr id="0" name=""/>
        <dsp:cNvSpPr/>
      </dsp:nvSpPr>
      <dsp:spPr>
        <a:xfrm>
          <a:off x="8838231" y="2977771"/>
          <a:ext cx="3823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inférieure ou égale à 100m²</a:t>
          </a:r>
        </a:p>
      </dsp:txBody>
      <dsp:txXfrm>
        <a:off x="8849430" y="2988970"/>
        <a:ext cx="359963" cy="880058"/>
      </dsp:txXfrm>
    </dsp:sp>
    <dsp:sp modelId="{DBC51F1C-B034-43BC-BABD-DF26F7219E4A}">
      <dsp:nvSpPr>
        <dsp:cNvPr id="0" name=""/>
        <dsp:cNvSpPr/>
      </dsp:nvSpPr>
      <dsp:spPr>
        <a:xfrm>
          <a:off x="8838248"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8843789" y="3975613"/>
        <a:ext cx="178117" cy="891374"/>
      </dsp:txXfrm>
    </dsp:sp>
    <dsp:sp modelId="{68E505A4-A331-49D6-90CB-F0A7CC450611}">
      <dsp:nvSpPr>
        <dsp:cNvPr id="0" name=""/>
        <dsp:cNvSpPr/>
      </dsp:nvSpPr>
      <dsp:spPr>
        <a:xfrm>
          <a:off x="9031375"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Non couverte (ou couverture inférieure à 1,80m)</a:t>
          </a:r>
        </a:p>
      </dsp:txBody>
      <dsp:txXfrm>
        <a:off x="9036916" y="3975613"/>
        <a:ext cx="178117" cy="891374"/>
      </dsp:txXfrm>
    </dsp:sp>
    <dsp:sp modelId="{8F82A3CB-775F-46F6-89A8-7448C4800F02}">
      <dsp:nvSpPr>
        <dsp:cNvPr id="0" name=""/>
        <dsp:cNvSpPr/>
      </dsp:nvSpPr>
      <dsp:spPr>
        <a:xfrm>
          <a:off x="9031375"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9036916" y="4967914"/>
        <a:ext cx="178117" cy="891374"/>
      </dsp:txXfrm>
    </dsp:sp>
    <dsp:sp modelId="{D8446E5F-99FA-4D35-9656-AB05F31813A1}">
      <dsp:nvSpPr>
        <dsp:cNvPr id="0" name=""/>
        <dsp:cNvSpPr/>
      </dsp:nvSpPr>
      <dsp:spPr>
        <a:xfrm>
          <a:off x="9228500"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Murs et clôtures</a:t>
          </a:r>
        </a:p>
      </dsp:txBody>
      <dsp:txXfrm>
        <a:off x="9234041" y="1991011"/>
        <a:ext cx="178117" cy="891374"/>
      </dsp:txXfrm>
    </dsp:sp>
    <dsp:sp modelId="{77338C73-029F-4A2E-89ED-DDDFC7D7CE6E}">
      <dsp:nvSpPr>
        <dsp:cNvPr id="0" name=""/>
        <dsp:cNvSpPr/>
      </dsp:nvSpPr>
      <dsp:spPr>
        <a:xfrm>
          <a:off x="9228500"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p>
      </dsp:txBody>
      <dsp:txXfrm>
        <a:off x="9234041" y="2983312"/>
        <a:ext cx="178117" cy="891374"/>
      </dsp:txXfrm>
    </dsp:sp>
    <dsp:sp modelId="{D05F2564-BF15-4355-857A-6930EA241091}">
      <dsp:nvSpPr>
        <dsp:cNvPr id="0" name=""/>
        <dsp:cNvSpPr/>
      </dsp:nvSpPr>
      <dsp:spPr>
        <a:xfrm>
          <a:off x="9425607" y="1985470"/>
          <a:ext cx="768683"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Usage agricole</a:t>
          </a:r>
        </a:p>
      </dsp:txBody>
      <dsp:txXfrm>
        <a:off x="9448121" y="2007984"/>
        <a:ext cx="723655" cy="857428"/>
      </dsp:txXfrm>
    </dsp:sp>
    <dsp:sp modelId="{48220DCB-E753-4C98-8EBC-C07F8E8F4E93}">
      <dsp:nvSpPr>
        <dsp:cNvPr id="0" name=""/>
        <dsp:cNvSpPr/>
      </dsp:nvSpPr>
      <dsp:spPr>
        <a:xfrm>
          <a:off x="9425642"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Fosse nécessaire à l’activité agricole</a:t>
          </a:r>
        </a:p>
      </dsp:txBody>
      <dsp:txXfrm>
        <a:off x="9431183" y="2983312"/>
        <a:ext cx="178117" cy="891374"/>
      </dsp:txXfrm>
    </dsp:sp>
    <dsp:sp modelId="{C0B99FBD-0AC8-4E8B-A174-F84B0E7B9BCF}">
      <dsp:nvSpPr>
        <dsp:cNvPr id="0" name=""/>
        <dsp:cNvSpPr/>
      </dsp:nvSpPr>
      <dsp:spPr>
        <a:xfrm>
          <a:off x="9425642"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du bassin située entre 10m² et 100m²</a:t>
          </a:r>
        </a:p>
      </dsp:txBody>
      <dsp:txXfrm>
        <a:off x="9431183" y="3975613"/>
        <a:ext cx="178117" cy="891374"/>
      </dsp:txXfrm>
    </dsp:sp>
    <dsp:sp modelId="{053CB0F4-7F5E-455B-B80A-AC036064C5A7}">
      <dsp:nvSpPr>
        <dsp:cNvPr id="0" name=""/>
        <dsp:cNvSpPr/>
      </dsp:nvSpPr>
      <dsp:spPr>
        <a:xfrm>
          <a:off x="9425642"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9431183" y="4967914"/>
        <a:ext cx="178117" cy="891374"/>
      </dsp:txXfrm>
    </dsp:sp>
    <dsp:sp modelId="{419DFA4B-D0E6-441C-89D2-2927756C35AB}">
      <dsp:nvSpPr>
        <dsp:cNvPr id="0" name=""/>
        <dsp:cNvSpPr/>
      </dsp:nvSpPr>
      <dsp:spPr>
        <a:xfrm>
          <a:off x="9618769"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Plateforme à usage agricole</a:t>
          </a:r>
        </a:p>
      </dsp:txBody>
      <dsp:txXfrm>
        <a:off x="9624310" y="2983312"/>
        <a:ext cx="178117" cy="891374"/>
      </dsp:txXfrm>
    </dsp:sp>
    <dsp:sp modelId="{36CE791D-2383-4F51-9461-F47F5AF7EDFD}">
      <dsp:nvSpPr>
        <dsp:cNvPr id="0" name=""/>
        <dsp:cNvSpPr/>
      </dsp:nvSpPr>
      <dsp:spPr>
        <a:xfrm>
          <a:off x="9618769"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9624310" y="3975613"/>
        <a:ext cx="178117" cy="891374"/>
      </dsp:txXfrm>
    </dsp:sp>
    <dsp:sp modelId="{7F0859E4-3F9F-4760-A99E-E1EEB2B8BCA4}">
      <dsp:nvSpPr>
        <dsp:cNvPr id="0" name=""/>
        <dsp:cNvSpPr/>
      </dsp:nvSpPr>
      <dsp:spPr>
        <a:xfrm>
          <a:off x="9811895" y="2977771"/>
          <a:ext cx="3823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Châssis et serres</a:t>
          </a:r>
        </a:p>
      </dsp:txBody>
      <dsp:txXfrm>
        <a:off x="9823094" y="2988970"/>
        <a:ext cx="359963" cy="880058"/>
      </dsp:txXfrm>
    </dsp:sp>
    <dsp:sp modelId="{9925B338-1A92-4C07-9863-A9916FCEB04B}">
      <dsp:nvSpPr>
        <dsp:cNvPr id="0" name=""/>
        <dsp:cNvSpPr/>
      </dsp:nvSpPr>
      <dsp:spPr>
        <a:xfrm>
          <a:off x="9811913"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ou égale à 1,80m</a:t>
          </a:r>
        </a:p>
      </dsp:txBody>
      <dsp:txXfrm>
        <a:off x="9817454" y="3975613"/>
        <a:ext cx="178117" cy="891374"/>
      </dsp:txXfrm>
    </dsp:sp>
    <dsp:sp modelId="{3F799278-A3C5-4A09-B64A-33F02CF6757B}">
      <dsp:nvSpPr>
        <dsp:cNvPr id="0" name=""/>
        <dsp:cNvSpPr/>
      </dsp:nvSpPr>
      <dsp:spPr>
        <a:xfrm>
          <a:off x="9811913"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Superficie inférieure à 2000m²</a:t>
          </a:r>
        </a:p>
      </dsp:txBody>
      <dsp:txXfrm>
        <a:off x="9817454" y="4967914"/>
        <a:ext cx="178117" cy="891374"/>
      </dsp:txXfrm>
    </dsp:sp>
    <dsp:sp modelId="{4CD0E3B5-8B82-4917-97AD-26798E2FCC56}">
      <dsp:nvSpPr>
        <dsp:cNvPr id="0" name=""/>
        <dsp:cNvSpPr/>
      </dsp:nvSpPr>
      <dsp:spPr>
        <a:xfrm>
          <a:off x="9811913" y="5954675"/>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9817454" y="5960216"/>
        <a:ext cx="178117" cy="891374"/>
      </dsp:txXfrm>
    </dsp:sp>
    <dsp:sp modelId="{DB1A3A77-AAAF-4E21-B44F-A1AAB6B02D55}">
      <dsp:nvSpPr>
        <dsp:cNvPr id="0" name=""/>
        <dsp:cNvSpPr/>
      </dsp:nvSpPr>
      <dsp:spPr>
        <a:xfrm>
          <a:off x="10005039"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0010580" y="3975613"/>
        <a:ext cx="178117" cy="891374"/>
      </dsp:txXfrm>
    </dsp:sp>
    <dsp:sp modelId="{76B58A89-7B02-4448-B47A-828833622BCC}">
      <dsp:nvSpPr>
        <dsp:cNvPr id="0" name=""/>
        <dsp:cNvSpPr/>
      </dsp:nvSpPr>
      <dsp:spPr>
        <a:xfrm>
          <a:off x="10202199"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Caveaux et monuments funéraires à l’intérieur d’un cimetière</a:t>
          </a:r>
        </a:p>
      </dsp:txBody>
      <dsp:txXfrm>
        <a:off x="10207740" y="1991011"/>
        <a:ext cx="178117" cy="891374"/>
      </dsp:txXfrm>
    </dsp:sp>
    <dsp:sp modelId="{7DCD0757-4791-4BA6-8A54-B26D99CC996C}">
      <dsp:nvSpPr>
        <dsp:cNvPr id="0" name=""/>
        <dsp:cNvSpPr/>
      </dsp:nvSpPr>
      <dsp:spPr>
        <a:xfrm>
          <a:off x="10202199"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10207740" y="2983312"/>
        <a:ext cx="178117" cy="891374"/>
      </dsp:txXfrm>
    </dsp:sp>
    <dsp:sp modelId="{5F1D7F75-7DD9-480F-9CBD-E7EF020FE6F6}">
      <dsp:nvSpPr>
        <dsp:cNvPr id="0" name=""/>
        <dsp:cNvSpPr/>
      </dsp:nvSpPr>
      <dsp:spPr>
        <a:xfrm>
          <a:off x="10399306"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Terrasse de plain-pied</a:t>
          </a:r>
        </a:p>
      </dsp:txBody>
      <dsp:txXfrm>
        <a:off x="10404847" y="1991011"/>
        <a:ext cx="178117" cy="891374"/>
      </dsp:txXfrm>
    </dsp:sp>
    <dsp:sp modelId="{A8F55DBE-D512-43C6-A90E-5B594CCBCE7E}">
      <dsp:nvSpPr>
        <dsp:cNvPr id="0" name=""/>
        <dsp:cNvSpPr/>
      </dsp:nvSpPr>
      <dsp:spPr>
        <a:xfrm>
          <a:off x="10399306"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DP</a:t>
          </a:r>
        </a:p>
      </dsp:txBody>
      <dsp:txXfrm>
        <a:off x="10404847" y="2983312"/>
        <a:ext cx="178117" cy="891374"/>
      </dsp:txXfrm>
    </dsp:sp>
    <dsp:sp modelId="{B9AA8FD1-3DA2-46A9-B1BB-8659F80B0299}">
      <dsp:nvSpPr>
        <dsp:cNvPr id="0" name=""/>
        <dsp:cNvSpPr/>
      </dsp:nvSpPr>
      <dsp:spPr>
        <a:xfrm>
          <a:off x="10596413"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88900">
            <a:lnSpc>
              <a:spcPct val="90000"/>
            </a:lnSpc>
            <a:spcBef>
              <a:spcPct val="0"/>
            </a:spcBef>
            <a:spcAft>
              <a:spcPct val="35000"/>
            </a:spcAft>
            <a:buNone/>
          </a:pPr>
          <a:r>
            <a:rPr lang="fr-FR" sz="200" kern="1200" dirty="0"/>
            <a:t>Infrastructure terrestre, maritime, fluviale, portuaire ou aéroportuaire ainsi que leur équipements/installations</a:t>
          </a:r>
        </a:p>
      </dsp:txBody>
      <dsp:txXfrm>
        <a:off x="10601954" y="1991011"/>
        <a:ext cx="178117" cy="891374"/>
      </dsp:txXfrm>
    </dsp:sp>
    <dsp:sp modelId="{68C9D86E-AB65-48D0-91EA-4BA2BF032703}">
      <dsp:nvSpPr>
        <dsp:cNvPr id="0" name=""/>
        <dsp:cNvSpPr/>
      </dsp:nvSpPr>
      <dsp:spPr>
        <a:xfrm>
          <a:off x="10596413"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b="1" kern="1200" dirty="0"/>
            <a:t>DP</a:t>
          </a:r>
        </a:p>
      </dsp:txBody>
      <dsp:txXfrm>
        <a:off x="10601954" y="2983312"/>
        <a:ext cx="178117" cy="891374"/>
      </dsp:txXfrm>
    </dsp:sp>
    <dsp:sp modelId="{A9711754-EEE8-4BC7-B076-36E88CA54670}">
      <dsp:nvSpPr>
        <dsp:cNvPr id="0" name=""/>
        <dsp:cNvSpPr/>
      </dsp:nvSpPr>
      <dsp:spPr>
        <a:xfrm>
          <a:off x="10793521" y="1985470"/>
          <a:ext cx="768683"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Autres constructions</a:t>
          </a:r>
        </a:p>
      </dsp:txBody>
      <dsp:txXfrm>
        <a:off x="10816035" y="2007984"/>
        <a:ext cx="723655" cy="857428"/>
      </dsp:txXfrm>
    </dsp:sp>
    <dsp:sp modelId="{D5E0829E-AB9C-4F9A-891E-F56DBB0981EB}">
      <dsp:nvSpPr>
        <dsp:cNvPr id="0" name=""/>
        <dsp:cNvSpPr/>
      </dsp:nvSpPr>
      <dsp:spPr>
        <a:xfrm>
          <a:off x="10793556" y="2977771"/>
          <a:ext cx="382361"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Construction dont l'emprise au sol ou surface de plancher est inférieure à 20m²</a:t>
          </a:r>
        </a:p>
      </dsp:txBody>
      <dsp:txXfrm>
        <a:off x="10804755" y="2988970"/>
        <a:ext cx="359963" cy="880058"/>
      </dsp:txXfrm>
    </dsp:sp>
    <dsp:sp modelId="{4401BF7F-5561-424A-A2C8-7152B62B2149}">
      <dsp:nvSpPr>
        <dsp:cNvPr id="0" name=""/>
        <dsp:cNvSpPr/>
      </dsp:nvSpPr>
      <dsp:spPr>
        <a:xfrm>
          <a:off x="10793573"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inférieure ou égale à 12m</a:t>
          </a:r>
        </a:p>
      </dsp:txBody>
      <dsp:txXfrm>
        <a:off x="10799114" y="3975613"/>
        <a:ext cx="178117" cy="891374"/>
      </dsp:txXfrm>
    </dsp:sp>
    <dsp:sp modelId="{7C48B04E-0F91-426B-BDE8-935C00898972}">
      <dsp:nvSpPr>
        <dsp:cNvPr id="0" name=""/>
        <dsp:cNvSpPr/>
      </dsp:nvSpPr>
      <dsp:spPr>
        <a:xfrm>
          <a:off x="10793573"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DP</a:t>
          </a:r>
          <a:endParaRPr lang="fr-FR" sz="500" kern="1200" dirty="0"/>
        </a:p>
      </dsp:txBody>
      <dsp:txXfrm>
        <a:off x="10799114" y="4967914"/>
        <a:ext cx="178117" cy="891374"/>
      </dsp:txXfrm>
    </dsp:sp>
    <dsp:sp modelId="{1068A3A5-1071-4E76-9E3B-8986CDEA7BC0}">
      <dsp:nvSpPr>
        <dsp:cNvPr id="0" name=""/>
        <dsp:cNvSpPr/>
      </dsp:nvSpPr>
      <dsp:spPr>
        <a:xfrm>
          <a:off x="10986700"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Hauteur supérieure à 12m</a:t>
          </a:r>
        </a:p>
      </dsp:txBody>
      <dsp:txXfrm>
        <a:off x="10992241" y="3975613"/>
        <a:ext cx="178117" cy="891374"/>
      </dsp:txXfrm>
    </dsp:sp>
    <dsp:sp modelId="{8AA6A41E-5678-40B1-9FA8-B2028D01F082}">
      <dsp:nvSpPr>
        <dsp:cNvPr id="0" name=""/>
        <dsp:cNvSpPr/>
      </dsp:nvSpPr>
      <dsp:spPr>
        <a:xfrm>
          <a:off x="10986700" y="4962373"/>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10992241" y="4967914"/>
        <a:ext cx="178117" cy="891374"/>
      </dsp:txXfrm>
    </dsp:sp>
    <dsp:sp modelId="{2BA4EF80-AF0C-415A-AA2B-D854B03F4D52}">
      <dsp:nvSpPr>
        <dsp:cNvPr id="0" name=""/>
        <dsp:cNvSpPr/>
      </dsp:nvSpPr>
      <dsp:spPr>
        <a:xfrm>
          <a:off x="11179844"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Construction dont l'emprise au sol ou surface de plancher est comprise entre 20m² et 150m²</a:t>
          </a:r>
        </a:p>
      </dsp:txBody>
      <dsp:txXfrm>
        <a:off x="11185385" y="2983312"/>
        <a:ext cx="178117" cy="891374"/>
      </dsp:txXfrm>
    </dsp:sp>
    <dsp:sp modelId="{5F7A25BE-972A-4F88-9BD1-25F8F58D7C46}">
      <dsp:nvSpPr>
        <dsp:cNvPr id="0" name=""/>
        <dsp:cNvSpPr/>
      </dsp:nvSpPr>
      <dsp:spPr>
        <a:xfrm>
          <a:off x="11179844"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a:t>
          </a:r>
        </a:p>
      </dsp:txBody>
      <dsp:txXfrm>
        <a:off x="11185385" y="3975613"/>
        <a:ext cx="178117" cy="891374"/>
      </dsp:txXfrm>
    </dsp:sp>
    <dsp:sp modelId="{D07F34D7-8DA1-449E-960B-9841B94CD27E}">
      <dsp:nvSpPr>
        <dsp:cNvPr id="0" name=""/>
        <dsp:cNvSpPr/>
      </dsp:nvSpPr>
      <dsp:spPr>
        <a:xfrm>
          <a:off x="11372970" y="2977771"/>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Construction dont l'emprise au sol ou surface de plancher est supérieure à 150m²</a:t>
          </a:r>
        </a:p>
      </dsp:txBody>
      <dsp:txXfrm>
        <a:off x="11378511" y="2983312"/>
        <a:ext cx="178117" cy="891374"/>
      </dsp:txXfrm>
    </dsp:sp>
    <dsp:sp modelId="{8260E8C3-E18A-473A-8238-6929DF0C7166}">
      <dsp:nvSpPr>
        <dsp:cNvPr id="0" name=""/>
        <dsp:cNvSpPr/>
      </dsp:nvSpPr>
      <dsp:spPr>
        <a:xfrm>
          <a:off x="11372970" y="3970072"/>
          <a:ext cx="189199" cy="902456"/>
        </a:xfrm>
        <a:prstGeom prst="roundRect">
          <a:avLst>
            <a:gd name="adj" fmla="val 10000"/>
          </a:avLst>
        </a:prstGeom>
        <a:gradFill rotWithShape="0">
          <a:gsLst>
            <a:gs pos="0">
              <a:schemeClr val="accent2">
                <a:tint val="70000"/>
                <a:hueOff val="0"/>
                <a:satOff val="0"/>
                <a:lumOff val="0"/>
                <a:alphaOff val="0"/>
                <a:lumMod val="110000"/>
                <a:satMod val="105000"/>
                <a:tint val="67000"/>
              </a:schemeClr>
            </a:gs>
            <a:gs pos="50000">
              <a:schemeClr val="accent2">
                <a:tint val="70000"/>
                <a:hueOff val="0"/>
                <a:satOff val="0"/>
                <a:lumOff val="0"/>
                <a:alphaOff val="0"/>
                <a:lumMod val="105000"/>
                <a:satMod val="103000"/>
                <a:tint val="73000"/>
              </a:schemeClr>
            </a:gs>
            <a:gs pos="100000">
              <a:schemeClr val="accent2">
                <a:tint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PC ARCHI</a:t>
          </a:r>
        </a:p>
      </dsp:txBody>
      <dsp:txXfrm>
        <a:off x="11378511" y="3975613"/>
        <a:ext cx="178117" cy="891374"/>
      </dsp:txXfrm>
    </dsp:sp>
    <dsp:sp modelId="{E31ECEE7-151D-4A2B-A09B-D12CB74623C1}">
      <dsp:nvSpPr>
        <dsp:cNvPr id="0" name=""/>
        <dsp:cNvSpPr/>
      </dsp:nvSpPr>
      <dsp:spPr>
        <a:xfrm>
          <a:off x="11578144" y="993169"/>
          <a:ext cx="189199" cy="902456"/>
        </a:xfrm>
        <a:prstGeom prst="roundRect">
          <a:avLst>
            <a:gd name="adj" fmla="val 1000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marL="0" lvl="0" indent="0" algn="ctr" defTabSz="133350">
            <a:lnSpc>
              <a:spcPct val="90000"/>
            </a:lnSpc>
            <a:spcBef>
              <a:spcPct val="0"/>
            </a:spcBef>
            <a:spcAft>
              <a:spcPct val="35000"/>
            </a:spcAft>
            <a:buNone/>
          </a:pPr>
          <a:r>
            <a:rPr lang="fr-FR" sz="300" kern="1200" dirty="0"/>
            <a:t>Constructions couvertes par le secret défense nationale, police , gendarmerie (voir art.R421-8)…</a:t>
          </a:r>
        </a:p>
      </dsp:txBody>
      <dsp:txXfrm>
        <a:off x="11583685" y="998710"/>
        <a:ext cx="178117" cy="891374"/>
      </dsp:txXfrm>
    </dsp:sp>
    <dsp:sp modelId="{897E30FB-C47A-4782-8555-7C7584135541}">
      <dsp:nvSpPr>
        <dsp:cNvPr id="0" name=""/>
        <dsp:cNvSpPr/>
      </dsp:nvSpPr>
      <dsp:spPr>
        <a:xfrm>
          <a:off x="11578144"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p>
      </dsp:txBody>
      <dsp:txXfrm>
        <a:off x="11583685" y="1991011"/>
        <a:ext cx="178117" cy="891374"/>
      </dsp:txXfrm>
    </dsp:sp>
    <dsp:sp modelId="{F163243F-8D00-40C5-A929-77DEE08C42D7}">
      <dsp:nvSpPr>
        <dsp:cNvPr id="0" name=""/>
        <dsp:cNvSpPr/>
      </dsp:nvSpPr>
      <dsp:spPr>
        <a:xfrm>
          <a:off x="11783190" y="993169"/>
          <a:ext cx="189199" cy="902456"/>
        </a:xfrm>
        <a:prstGeom prst="roundRect">
          <a:avLst>
            <a:gd name="adj" fmla="val 1000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kern="1200" dirty="0"/>
            <a:t>Canalisations, lignes ou câbles enterrés</a:t>
          </a:r>
        </a:p>
      </dsp:txBody>
      <dsp:txXfrm>
        <a:off x="11788731" y="998710"/>
        <a:ext cx="178117" cy="891374"/>
      </dsp:txXfrm>
    </dsp:sp>
    <dsp:sp modelId="{C4BD07FE-8EEF-4A5E-8E02-7761B10231A8}">
      <dsp:nvSpPr>
        <dsp:cNvPr id="0" name=""/>
        <dsp:cNvSpPr/>
      </dsp:nvSpPr>
      <dsp:spPr>
        <a:xfrm>
          <a:off x="11783190"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p>
      </dsp:txBody>
      <dsp:txXfrm>
        <a:off x="11788731" y="1991011"/>
        <a:ext cx="178117" cy="891374"/>
      </dsp:txXfrm>
    </dsp:sp>
    <dsp:sp modelId="{2DEA53E9-DA2F-4122-A185-A1FE7CE23ABE}">
      <dsp:nvSpPr>
        <dsp:cNvPr id="0" name=""/>
        <dsp:cNvSpPr/>
      </dsp:nvSpPr>
      <dsp:spPr>
        <a:xfrm>
          <a:off x="11988236" y="993169"/>
          <a:ext cx="189199" cy="902456"/>
        </a:xfrm>
        <a:prstGeom prst="roundRect">
          <a:avLst>
            <a:gd name="adj" fmla="val 10000"/>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77800">
            <a:lnSpc>
              <a:spcPct val="90000"/>
            </a:lnSpc>
            <a:spcBef>
              <a:spcPct val="0"/>
            </a:spcBef>
            <a:spcAft>
              <a:spcPct val="35000"/>
            </a:spcAft>
            <a:buNone/>
          </a:pPr>
          <a:r>
            <a:rPr lang="fr-FR" sz="400" kern="1200" dirty="0"/>
            <a:t>Construction temporaires inférieures à 3 mois ( et + voir cas particuliers art R421-5/6/7)</a:t>
          </a:r>
        </a:p>
      </dsp:txBody>
      <dsp:txXfrm>
        <a:off x="11993777" y="998710"/>
        <a:ext cx="178117" cy="891374"/>
      </dsp:txXfrm>
    </dsp:sp>
    <dsp:sp modelId="{B9A83D26-6173-4A38-A5AD-5FE04D2EC148}">
      <dsp:nvSpPr>
        <dsp:cNvPr id="0" name=""/>
        <dsp:cNvSpPr/>
      </dsp:nvSpPr>
      <dsp:spPr>
        <a:xfrm>
          <a:off x="11988236" y="1985470"/>
          <a:ext cx="189199" cy="902456"/>
        </a:xfrm>
        <a:prstGeom prst="roundRect">
          <a:avLst>
            <a:gd name="adj" fmla="val 10000"/>
          </a:avLst>
        </a:prstGeom>
        <a:gradFill rotWithShape="0">
          <a:gsLst>
            <a:gs pos="0">
              <a:schemeClr val="accent2">
                <a:tint val="99000"/>
                <a:hueOff val="0"/>
                <a:satOff val="0"/>
                <a:lumOff val="0"/>
                <a:alphaOff val="0"/>
                <a:lumMod val="110000"/>
                <a:satMod val="105000"/>
                <a:tint val="67000"/>
              </a:schemeClr>
            </a:gs>
            <a:gs pos="50000">
              <a:schemeClr val="accent2">
                <a:tint val="99000"/>
                <a:hueOff val="0"/>
                <a:satOff val="0"/>
                <a:lumOff val="0"/>
                <a:alphaOff val="0"/>
                <a:lumMod val="105000"/>
                <a:satMod val="103000"/>
                <a:tint val="73000"/>
              </a:schemeClr>
            </a:gs>
            <a:gs pos="100000">
              <a:schemeClr val="accent2">
                <a:tint val="99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fr-FR" sz="500" b="1" kern="1200" dirty="0"/>
            <a:t>AUCUNE</a:t>
          </a:r>
        </a:p>
      </dsp:txBody>
      <dsp:txXfrm>
        <a:off x="11993777" y="1991011"/>
        <a:ext cx="178117" cy="8913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F4112-4FAF-4E57-9672-891FE29C97B8}" type="datetimeFigureOut">
              <a:rPr lang="fr-FR" smtClean="0"/>
              <a:t>28/05/2024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27666-9DF5-483A-87DE-05F966A20764}" type="slidenum">
              <a:rPr lang="fr-FR" smtClean="0"/>
              <a:t>‹N°›</a:t>
            </a:fld>
            <a:endParaRPr lang="fr-FR"/>
          </a:p>
        </p:txBody>
      </p:sp>
    </p:spTree>
    <p:extLst>
      <p:ext uri="{BB962C8B-B14F-4D97-AF65-F5344CB8AC3E}">
        <p14:creationId xmlns:p14="http://schemas.microsoft.com/office/powerpoint/2010/main" val="1304934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F27666-9DF5-483A-87DE-05F966A20764}" type="slidenum">
              <a:rPr lang="fr-FR" smtClean="0"/>
              <a:t>1</a:t>
            </a:fld>
            <a:endParaRPr lang="fr-FR"/>
          </a:p>
        </p:txBody>
      </p:sp>
    </p:spTree>
    <p:extLst>
      <p:ext uri="{BB962C8B-B14F-4D97-AF65-F5344CB8AC3E}">
        <p14:creationId xmlns:p14="http://schemas.microsoft.com/office/powerpoint/2010/main" val="331027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FFABA5-54B2-43C2-A25B-220AD7AD67F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EF4C28-99D7-41AD-B703-AD9D21012A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95E5E11-A1DC-4593-8AAF-8E2A54B98E90}"/>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BC525E32-C070-4949-86E8-EFAD3E95DA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55381D-1BD4-453C-BCF3-5AA234C9A2CE}"/>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2841331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E98955-754B-45E1-85A3-0EA40A2BA51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7BCFAE6-B7E0-4290-9AD9-1FAB249A38C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8CB619C-E21C-43ED-99C0-A4336B26EA78}"/>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C3E08AEF-6231-4183-9416-C95A4EE115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ED3192-CA15-4F03-9AF9-DA2C66FC658D}"/>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404020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2CE381A-BC7D-403C-9D79-5E55D620A23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4CA64C0-1541-4076-A6FA-FBC62DA9BD9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B6D131-3CBD-4363-8EF0-9BF0A97BF360}"/>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F67E4F46-C643-4734-885B-EAE8C55389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AC6329-665C-41D1-B05E-7670E0635A26}"/>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19820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9E0B4D-ED29-46DB-883B-A8FBAA17F21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21DEA44-182A-4644-B4A8-3652AE98479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475E93-B135-4058-905D-5534642011E6}"/>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D3DD62F5-E51A-4FA2-8366-D17AEB5DDF5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F2E417D-B5F4-418E-8D43-F9EBFB37170B}"/>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418574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E0505C-E903-4243-89B7-82144314E0D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0DCF5F3-0C41-4DD2-8516-A73FB0FE66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EE137B9-6ECC-4E8D-BFA5-8791F7BD94D4}"/>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440697B5-0F3D-4865-8DA4-DA997230B3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78DBBD-E0BD-4458-B5B3-E389E3DEE8B6}"/>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3942367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FE87A-59E0-4871-AC82-F3F48312803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924A8EF-D843-40B8-AEDF-62EF3418D08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6E9AB34-3176-4BF5-8CD3-8A371843034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762DFF7-FEFE-4F87-99C8-D15C97A04B74}"/>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6" name="Espace réservé du pied de page 5">
            <a:extLst>
              <a:ext uri="{FF2B5EF4-FFF2-40B4-BE49-F238E27FC236}">
                <a16:creationId xmlns:a16="http://schemas.microsoft.com/office/drawing/2014/main" id="{77444C50-65E7-4D82-9C09-74B25040560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2BC7A7F-B80B-40AF-BC52-6B5F69C59294}"/>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401002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CBAB7-9918-489E-87A8-BC6044E093D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2C60F55-E0CC-4C90-987E-16E68F7B3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AC192F79-3EF9-4740-B3B6-1CB314637A2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ECD253C-B63C-4EDD-91B4-52D4FDEDB4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AE86F69-BF1E-4F60-9172-86815E9BA57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80FF540-8FBC-4ED5-85FB-91189534E507}"/>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8" name="Espace réservé du pied de page 7">
            <a:extLst>
              <a:ext uri="{FF2B5EF4-FFF2-40B4-BE49-F238E27FC236}">
                <a16:creationId xmlns:a16="http://schemas.microsoft.com/office/drawing/2014/main" id="{198DDDB8-3D3F-409F-B8D3-C87261EEC1B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769A593-C793-4CE9-AA93-1973B247B748}"/>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3366895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A8FBF3-D7A6-4740-A96B-41E837221BD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6125C6A-B51F-4D4F-ACBA-C2AF8AAC3537}"/>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4" name="Espace réservé du pied de page 3">
            <a:extLst>
              <a:ext uri="{FF2B5EF4-FFF2-40B4-BE49-F238E27FC236}">
                <a16:creationId xmlns:a16="http://schemas.microsoft.com/office/drawing/2014/main" id="{27527B69-6B97-46F7-83D9-D2E51F15230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09A2E9F-AB1A-4A59-B73E-AB5ECF78183D}"/>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128674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27990D1-EEAE-47DD-9E04-162E2E6077ED}"/>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3" name="Espace réservé du pied de page 2">
            <a:extLst>
              <a:ext uri="{FF2B5EF4-FFF2-40B4-BE49-F238E27FC236}">
                <a16:creationId xmlns:a16="http://schemas.microsoft.com/office/drawing/2014/main" id="{3D79A673-4609-4626-A336-D192E6D4E3D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05574C0-E507-4F5F-B14D-B1D0EE4B3D89}"/>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3307573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33273A-4146-4ACD-84E6-F5B1427F342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274B146-AF5D-49E6-8DDE-C61E0E09C3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A27F008-1F25-42D5-909D-077C1AAD4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4BDC43B-1FAD-45D7-BFED-41E3F1BFB19A}"/>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6" name="Espace réservé du pied de page 5">
            <a:extLst>
              <a:ext uri="{FF2B5EF4-FFF2-40B4-BE49-F238E27FC236}">
                <a16:creationId xmlns:a16="http://schemas.microsoft.com/office/drawing/2014/main" id="{2C3AE6AA-810A-43E1-BAC1-82FBA425954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D045A44-B736-478B-B088-E5B46C60A6B4}"/>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270692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6C13AE-E047-4A3B-9A28-7C62F95EB8F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624212D-6413-4DB4-99C2-9B5F00F3FA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E6C0433-DE62-4F10-BB01-57C347144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AA03223-4044-47E3-8BEB-50A19B0DF931}"/>
              </a:ext>
            </a:extLst>
          </p:cNvPr>
          <p:cNvSpPr>
            <a:spLocks noGrp="1"/>
          </p:cNvSpPr>
          <p:nvPr>
            <p:ph type="dt" sz="half" idx="10"/>
          </p:nvPr>
        </p:nvSpPr>
        <p:spPr/>
        <p:txBody>
          <a:bodyPr/>
          <a:lstStyle/>
          <a:p>
            <a:fld id="{05CA1388-35EC-4C8E-AB03-61F8526515AF}" type="datetimeFigureOut">
              <a:rPr lang="fr-FR" smtClean="0"/>
              <a:t>28/05/2024</a:t>
            </a:fld>
            <a:endParaRPr lang="fr-FR"/>
          </a:p>
        </p:txBody>
      </p:sp>
      <p:sp>
        <p:nvSpPr>
          <p:cNvPr id="6" name="Espace réservé du pied de page 5">
            <a:extLst>
              <a:ext uri="{FF2B5EF4-FFF2-40B4-BE49-F238E27FC236}">
                <a16:creationId xmlns:a16="http://schemas.microsoft.com/office/drawing/2014/main" id="{47F15401-C93B-4E5E-8AB2-73D7B8C248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B07B35D-81E8-4CA6-8DE1-FA9E48A4062A}"/>
              </a:ext>
            </a:extLst>
          </p:cNvPr>
          <p:cNvSpPr>
            <a:spLocks noGrp="1"/>
          </p:cNvSpPr>
          <p:nvPr>
            <p:ph type="sldNum" sz="quarter" idx="12"/>
          </p:nvPr>
        </p:nvSpPr>
        <p:spPr/>
        <p:txBody>
          <a:bodyPr/>
          <a:lstStyle/>
          <a:p>
            <a:fld id="{FD71CFB1-60A9-423A-9B9F-BAE0C163F9E3}" type="slidenum">
              <a:rPr lang="fr-FR" smtClean="0"/>
              <a:t>‹N°›</a:t>
            </a:fld>
            <a:endParaRPr lang="fr-FR"/>
          </a:p>
        </p:txBody>
      </p:sp>
    </p:spTree>
    <p:extLst>
      <p:ext uri="{BB962C8B-B14F-4D97-AF65-F5344CB8AC3E}">
        <p14:creationId xmlns:p14="http://schemas.microsoft.com/office/powerpoint/2010/main" val="3810816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18045DF-2E65-4A9D-836F-88BAB5D643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94CAA2E-ED76-4A56-852F-AE9B753631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1AC344-6A98-449A-82AA-F8362883F0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A1388-35EC-4C8E-AB03-61F8526515AF}" type="datetimeFigureOut">
              <a:rPr lang="fr-FR" smtClean="0"/>
              <a:t>28/05/2024</a:t>
            </a:fld>
            <a:endParaRPr lang="fr-FR"/>
          </a:p>
        </p:txBody>
      </p:sp>
      <p:sp>
        <p:nvSpPr>
          <p:cNvPr id="5" name="Espace réservé du pied de page 4">
            <a:extLst>
              <a:ext uri="{FF2B5EF4-FFF2-40B4-BE49-F238E27FC236}">
                <a16:creationId xmlns:a16="http://schemas.microsoft.com/office/drawing/2014/main" id="{14A6C30C-8A3B-47EF-AF85-0C9D9F5A9E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BFB52DB-CD9F-4A7B-A77F-A26345AFC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1CFB1-60A9-423A-9B9F-BAE0C163F9E3}" type="slidenum">
              <a:rPr lang="fr-FR" smtClean="0"/>
              <a:t>‹N°›</a:t>
            </a:fld>
            <a:endParaRPr lang="fr-FR"/>
          </a:p>
        </p:txBody>
      </p:sp>
    </p:spTree>
    <p:extLst>
      <p:ext uri="{BB962C8B-B14F-4D97-AF65-F5344CB8AC3E}">
        <p14:creationId xmlns:p14="http://schemas.microsoft.com/office/powerpoint/2010/main" val="191045001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a16="http://schemas.microsoft.com/office/drawing/2014/main" id="{4F609F36-2352-4871-83D6-3B8B77016CFF}"/>
              </a:ext>
            </a:extLst>
          </p:cNvPr>
          <p:cNvGraphicFramePr/>
          <p:nvPr>
            <p:extLst>
              <p:ext uri="{D42A27DB-BD31-4B8C-83A1-F6EECF244321}">
                <p14:modId xmlns:p14="http://schemas.microsoft.com/office/powerpoint/2010/main" val="265815014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ZoneTexte 1">
            <a:extLst>
              <a:ext uri="{FF2B5EF4-FFF2-40B4-BE49-F238E27FC236}">
                <a16:creationId xmlns:a16="http://schemas.microsoft.com/office/drawing/2014/main" id="{E862A9A0-4E2B-35F3-A23A-7F32653C5919}"/>
              </a:ext>
            </a:extLst>
          </p:cNvPr>
          <p:cNvSpPr txBox="1"/>
          <p:nvPr/>
        </p:nvSpPr>
        <p:spPr>
          <a:xfrm>
            <a:off x="205991" y="2029767"/>
            <a:ext cx="140677" cy="246221"/>
          </a:xfrm>
          <a:prstGeom prst="rect">
            <a:avLst/>
          </a:prstGeom>
          <a:noFill/>
        </p:spPr>
        <p:txBody>
          <a:bodyPr wrap="square" rtlCol="0">
            <a:spAutoFit/>
          </a:bodyPr>
          <a:lstStyle/>
          <a:p>
            <a:r>
              <a:rPr lang="fr-FR" sz="1000" b="1" dirty="0">
                <a:solidFill>
                  <a:srgbClr val="FF0000"/>
                </a:solidFill>
              </a:rPr>
              <a:t>1</a:t>
            </a:r>
          </a:p>
        </p:txBody>
      </p:sp>
      <p:sp>
        <p:nvSpPr>
          <p:cNvPr id="3" name="ZoneTexte 2">
            <a:extLst>
              <a:ext uri="{FF2B5EF4-FFF2-40B4-BE49-F238E27FC236}">
                <a16:creationId xmlns:a16="http://schemas.microsoft.com/office/drawing/2014/main" id="{811C7EBB-F409-9885-6925-6523B000D5DF}"/>
              </a:ext>
            </a:extLst>
          </p:cNvPr>
          <p:cNvSpPr txBox="1"/>
          <p:nvPr/>
        </p:nvSpPr>
        <p:spPr>
          <a:xfrm>
            <a:off x="1579266" y="2059056"/>
            <a:ext cx="140677" cy="246221"/>
          </a:xfrm>
          <a:prstGeom prst="rect">
            <a:avLst/>
          </a:prstGeom>
          <a:noFill/>
        </p:spPr>
        <p:txBody>
          <a:bodyPr wrap="square" rtlCol="0">
            <a:spAutoFit/>
          </a:bodyPr>
          <a:lstStyle/>
          <a:p>
            <a:r>
              <a:rPr lang="fr-FR" sz="1000" b="1" dirty="0">
                <a:solidFill>
                  <a:srgbClr val="FF0000"/>
                </a:solidFill>
              </a:rPr>
              <a:t>2</a:t>
            </a:r>
          </a:p>
        </p:txBody>
      </p:sp>
      <p:sp>
        <p:nvSpPr>
          <p:cNvPr id="5" name="ZoneTexte 4">
            <a:extLst>
              <a:ext uri="{FF2B5EF4-FFF2-40B4-BE49-F238E27FC236}">
                <a16:creationId xmlns:a16="http://schemas.microsoft.com/office/drawing/2014/main" id="{6214A383-8068-A9A2-F31E-4D1425B81005}"/>
              </a:ext>
            </a:extLst>
          </p:cNvPr>
          <p:cNvSpPr txBox="1"/>
          <p:nvPr/>
        </p:nvSpPr>
        <p:spPr>
          <a:xfrm flipH="1">
            <a:off x="5918478" y="2059054"/>
            <a:ext cx="381837" cy="246221"/>
          </a:xfrm>
          <a:prstGeom prst="rect">
            <a:avLst/>
          </a:prstGeom>
          <a:noFill/>
        </p:spPr>
        <p:txBody>
          <a:bodyPr wrap="square" rtlCol="0">
            <a:spAutoFit/>
          </a:bodyPr>
          <a:lstStyle/>
          <a:p>
            <a:r>
              <a:rPr lang="fr-FR" sz="1000" b="1" dirty="0">
                <a:solidFill>
                  <a:srgbClr val="FF0000"/>
                </a:solidFill>
              </a:rPr>
              <a:t>10</a:t>
            </a:r>
          </a:p>
        </p:txBody>
      </p:sp>
      <p:sp>
        <p:nvSpPr>
          <p:cNvPr id="6" name="ZoneTexte 5">
            <a:extLst>
              <a:ext uri="{FF2B5EF4-FFF2-40B4-BE49-F238E27FC236}">
                <a16:creationId xmlns:a16="http://schemas.microsoft.com/office/drawing/2014/main" id="{D13E25F6-C936-F8AB-F0FA-F2624B5DCA90}"/>
              </a:ext>
            </a:extLst>
          </p:cNvPr>
          <p:cNvSpPr txBox="1"/>
          <p:nvPr/>
        </p:nvSpPr>
        <p:spPr>
          <a:xfrm>
            <a:off x="3176953" y="2059055"/>
            <a:ext cx="140677" cy="246221"/>
          </a:xfrm>
          <a:prstGeom prst="rect">
            <a:avLst/>
          </a:prstGeom>
          <a:noFill/>
        </p:spPr>
        <p:txBody>
          <a:bodyPr wrap="square" rtlCol="0">
            <a:spAutoFit/>
          </a:bodyPr>
          <a:lstStyle/>
          <a:p>
            <a:r>
              <a:rPr lang="fr-FR" sz="1000" b="1" dirty="0">
                <a:solidFill>
                  <a:srgbClr val="FF0000"/>
                </a:solidFill>
              </a:rPr>
              <a:t>4</a:t>
            </a:r>
          </a:p>
        </p:txBody>
      </p:sp>
      <p:sp>
        <p:nvSpPr>
          <p:cNvPr id="7" name="ZoneTexte 6">
            <a:extLst>
              <a:ext uri="{FF2B5EF4-FFF2-40B4-BE49-F238E27FC236}">
                <a16:creationId xmlns:a16="http://schemas.microsoft.com/office/drawing/2014/main" id="{8A9A883E-22A8-BF34-79B8-2F96C55F4E90}"/>
              </a:ext>
            </a:extLst>
          </p:cNvPr>
          <p:cNvSpPr txBox="1"/>
          <p:nvPr/>
        </p:nvSpPr>
        <p:spPr>
          <a:xfrm>
            <a:off x="5007428" y="2029766"/>
            <a:ext cx="140677" cy="246221"/>
          </a:xfrm>
          <a:prstGeom prst="rect">
            <a:avLst/>
          </a:prstGeom>
          <a:noFill/>
        </p:spPr>
        <p:txBody>
          <a:bodyPr wrap="square" rtlCol="0">
            <a:spAutoFit/>
          </a:bodyPr>
          <a:lstStyle/>
          <a:p>
            <a:r>
              <a:rPr lang="fr-FR" sz="1000" b="1" dirty="0">
                <a:solidFill>
                  <a:srgbClr val="FF0000"/>
                </a:solidFill>
              </a:rPr>
              <a:t>6</a:t>
            </a:r>
          </a:p>
        </p:txBody>
      </p:sp>
      <p:sp>
        <p:nvSpPr>
          <p:cNvPr id="8" name="ZoneTexte 7">
            <a:extLst>
              <a:ext uri="{FF2B5EF4-FFF2-40B4-BE49-F238E27FC236}">
                <a16:creationId xmlns:a16="http://schemas.microsoft.com/office/drawing/2014/main" id="{E00B3E75-9474-0A0D-0BAF-3DA932F88A09}"/>
              </a:ext>
            </a:extLst>
          </p:cNvPr>
          <p:cNvSpPr txBox="1"/>
          <p:nvPr/>
        </p:nvSpPr>
        <p:spPr>
          <a:xfrm>
            <a:off x="5462954" y="2029766"/>
            <a:ext cx="140677" cy="246221"/>
          </a:xfrm>
          <a:prstGeom prst="rect">
            <a:avLst/>
          </a:prstGeom>
          <a:noFill/>
        </p:spPr>
        <p:txBody>
          <a:bodyPr wrap="square" rtlCol="0">
            <a:spAutoFit/>
          </a:bodyPr>
          <a:lstStyle/>
          <a:p>
            <a:r>
              <a:rPr lang="fr-FR" sz="1000" b="1" dirty="0">
                <a:solidFill>
                  <a:srgbClr val="FF0000"/>
                </a:solidFill>
              </a:rPr>
              <a:t>8</a:t>
            </a:r>
          </a:p>
        </p:txBody>
      </p:sp>
      <p:sp>
        <p:nvSpPr>
          <p:cNvPr id="9" name="ZoneTexte 8">
            <a:extLst>
              <a:ext uri="{FF2B5EF4-FFF2-40B4-BE49-F238E27FC236}">
                <a16:creationId xmlns:a16="http://schemas.microsoft.com/office/drawing/2014/main" id="{034EA9BD-0168-1DB0-F661-61FC40F0747F}"/>
              </a:ext>
            </a:extLst>
          </p:cNvPr>
          <p:cNvSpPr txBox="1"/>
          <p:nvPr/>
        </p:nvSpPr>
        <p:spPr>
          <a:xfrm flipH="1">
            <a:off x="85410" y="3035419"/>
            <a:ext cx="381837" cy="400110"/>
          </a:xfrm>
          <a:prstGeom prst="rect">
            <a:avLst/>
          </a:prstGeom>
          <a:noFill/>
        </p:spPr>
        <p:txBody>
          <a:bodyPr wrap="square" rtlCol="0">
            <a:spAutoFit/>
          </a:bodyPr>
          <a:lstStyle/>
          <a:p>
            <a:r>
              <a:rPr lang="fr-FR" sz="1000" b="1" dirty="0">
                <a:solidFill>
                  <a:srgbClr val="FF0000"/>
                </a:solidFill>
              </a:rPr>
              <a:t>12</a:t>
            </a:r>
          </a:p>
          <a:p>
            <a:endParaRPr lang="fr-FR" sz="1000" b="1" dirty="0">
              <a:solidFill>
                <a:srgbClr val="FF0000"/>
              </a:solidFill>
            </a:endParaRPr>
          </a:p>
        </p:txBody>
      </p:sp>
      <p:sp>
        <p:nvSpPr>
          <p:cNvPr id="10" name="ZoneTexte 9">
            <a:extLst>
              <a:ext uri="{FF2B5EF4-FFF2-40B4-BE49-F238E27FC236}">
                <a16:creationId xmlns:a16="http://schemas.microsoft.com/office/drawing/2014/main" id="{869399C8-189C-943C-FC51-AAC00305235D}"/>
              </a:ext>
            </a:extLst>
          </p:cNvPr>
          <p:cNvSpPr txBox="1"/>
          <p:nvPr/>
        </p:nvSpPr>
        <p:spPr>
          <a:xfrm flipH="1">
            <a:off x="1152210" y="3035419"/>
            <a:ext cx="381837" cy="400110"/>
          </a:xfrm>
          <a:prstGeom prst="rect">
            <a:avLst/>
          </a:prstGeom>
          <a:noFill/>
        </p:spPr>
        <p:txBody>
          <a:bodyPr wrap="square" rtlCol="0">
            <a:spAutoFit/>
          </a:bodyPr>
          <a:lstStyle/>
          <a:p>
            <a:r>
              <a:rPr lang="fr-FR" sz="1000" b="1" dirty="0">
                <a:solidFill>
                  <a:srgbClr val="FF0000"/>
                </a:solidFill>
              </a:rPr>
              <a:t>14</a:t>
            </a:r>
          </a:p>
          <a:p>
            <a:endParaRPr lang="fr-FR" sz="1000" b="1" dirty="0">
              <a:solidFill>
                <a:srgbClr val="FF0000"/>
              </a:solidFill>
            </a:endParaRPr>
          </a:p>
        </p:txBody>
      </p:sp>
      <p:sp>
        <p:nvSpPr>
          <p:cNvPr id="11" name="ZoneTexte 10">
            <a:extLst>
              <a:ext uri="{FF2B5EF4-FFF2-40B4-BE49-F238E27FC236}">
                <a16:creationId xmlns:a16="http://schemas.microsoft.com/office/drawing/2014/main" id="{DF2D257C-023A-59BC-2711-3D954F368BD5}"/>
              </a:ext>
            </a:extLst>
          </p:cNvPr>
          <p:cNvSpPr txBox="1"/>
          <p:nvPr/>
        </p:nvSpPr>
        <p:spPr>
          <a:xfrm flipH="1">
            <a:off x="1905836" y="3028890"/>
            <a:ext cx="381837" cy="400110"/>
          </a:xfrm>
          <a:prstGeom prst="rect">
            <a:avLst/>
          </a:prstGeom>
          <a:noFill/>
        </p:spPr>
        <p:txBody>
          <a:bodyPr wrap="square" rtlCol="0">
            <a:spAutoFit/>
          </a:bodyPr>
          <a:lstStyle/>
          <a:p>
            <a:r>
              <a:rPr lang="fr-FR" sz="1000" b="1" dirty="0">
                <a:solidFill>
                  <a:srgbClr val="FF0000"/>
                </a:solidFill>
              </a:rPr>
              <a:t>16</a:t>
            </a:r>
          </a:p>
          <a:p>
            <a:endParaRPr lang="fr-FR" sz="1000" b="1" dirty="0">
              <a:solidFill>
                <a:srgbClr val="FF0000"/>
              </a:solidFill>
            </a:endParaRPr>
          </a:p>
        </p:txBody>
      </p:sp>
      <p:sp>
        <p:nvSpPr>
          <p:cNvPr id="12" name="ZoneTexte 11">
            <a:extLst>
              <a:ext uri="{FF2B5EF4-FFF2-40B4-BE49-F238E27FC236}">
                <a16:creationId xmlns:a16="http://schemas.microsoft.com/office/drawing/2014/main" id="{B287751B-8C01-AF57-0334-3B2DE2776733}"/>
              </a:ext>
            </a:extLst>
          </p:cNvPr>
          <p:cNvSpPr txBox="1"/>
          <p:nvPr/>
        </p:nvSpPr>
        <p:spPr>
          <a:xfrm flipH="1">
            <a:off x="2468543" y="3028890"/>
            <a:ext cx="381837" cy="246221"/>
          </a:xfrm>
          <a:prstGeom prst="rect">
            <a:avLst/>
          </a:prstGeom>
          <a:noFill/>
        </p:spPr>
        <p:txBody>
          <a:bodyPr wrap="square" rtlCol="0">
            <a:spAutoFit/>
          </a:bodyPr>
          <a:lstStyle/>
          <a:p>
            <a:r>
              <a:rPr lang="fr-FR" sz="1000" b="1" dirty="0">
                <a:solidFill>
                  <a:srgbClr val="FF0000"/>
                </a:solidFill>
              </a:rPr>
              <a:t>18</a:t>
            </a:r>
          </a:p>
        </p:txBody>
      </p:sp>
      <p:sp>
        <p:nvSpPr>
          <p:cNvPr id="13" name="ZoneTexte 12">
            <a:extLst>
              <a:ext uri="{FF2B5EF4-FFF2-40B4-BE49-F238E27FC236}">
                <a16:creationId xmlns:a16="http://schemas.microsoft.com/office/drawing/2014/main" id="{97B2EAD0-B8C4-7D25-E4A3-0BACE7D8105D}"/>
              </a:ext>
            </a:extLst>
          </p:cNvPr>
          <p:cNvSpPr txBox="1"/>
          <p:nvPr/>
        </p:nvSpPr>
        <p:spPr>
          <a:xfrm flipH="1">
            <a:off x="3126711" y="3035419"/>
            <a:ext cx="381837" cy="400110"/>
          </a:xfrm>
          <a:prstGeom prst="rect">
            <a:avLst/>
          </a:prstGeom>
          <a:noFill/>
        </p:spPr>
        <p:txBody>
          <a:bodyPr wrap="square" rtlCol="0">
            <a:spAutoFit/>
          </a:bodyPr>
          <a:lstStyle/>
          <a:p>
            <a:r>
              <a:rPr lang="fr-FR" sz="1000" b="1" dirty="0">
                <a:solidFill>
                  <a:srgbClr val="FF0000"/>
                </a:solidFill>
              </a:rPr>
              <a:t>20</a:t>
            </a:r>
          </a:p>
          <a:p>
            <a:endParaRPr lang="fr-FR" sz="1000" b="1" dirty="0">
              <a:solidFill>
                <a:srgbClr val="FF0000"/>
              </a:solidFill>
            </a:endParaRPr>
          </a:p>
        </p:txBody>
      </p:sp>
      <p:sp>
        <p:nvSpPr>
          <p:cNvPr id="14" name="ZoneTexte 13">
            <a:extLst>
              <a:ext uri="{FF2B5EF4-FFF2-40B4-BE49-F238E27FC236}">
                <a16:creationId xmlns:a16="http://schemas.microsoft.com/office/drawing/2014/main" id="{A8463F47-2FF8-8C97-462A-AAC607ABE9B4}"/>
              </a:ext>
            </a:extLst>
          </p:cNvPr>
          <p:cNvSpPr txBox="1"/>
          <p:nvPr/>
        </p:nvSpPr>
        <p:spPr>
          <a:xfrm flipH="1">
            <a:off x="4002590" y="3014671"/>
            <a:ext cx="381837" cy="400110"/>
          </a:xfrm>
          <a:prstGeom prst="rect">
            <a:avLst/>
          </a:prstGeom>
          <a:noFill/>
        </p:spPr>
        <p:txBody>
          <a:bodyPr wrap="square" rtlCol="0">
            <a:spAutoFit/>
          </a:bodyPr>
          <a:lstStyle/>
          <a:p>
            <a:r>
              <a:rPr lang="fr-FR" sz="1000" b="1" dirty="0">
                <a:solidFill>
                  <a:srgbClr val="FF0000"/>
                </a:solidFill>
              </a:rPr>
              <a:t>22</a:t>
            </a:r>
          </a:p>
          <a:p>
            <a:endParaRPr lang="fr-FR" sz="1000" b="1" dirty="0">
              <a:solidFill>
                <a:srgbClr val="FF0000"/>
              </a:solidFill>
            </a:endParaRPr>
          </a:p>
        </p:txBody>
      </p:sp>
      <p:sp>
        <p:nvSpPr>
          <p:cNvPr id="15" name="ZoneTexte 14">
            <a:extLst>
              <a:ext uri="{FF2B5EF4-FFF2-40B4-BE49-F238E27FC236}">
                <a16:creationId xmlns:a16="http://schemas.microsoft.com/office/drawing/2014/main" id="{9ED3F4E9-B27D-8E8B-5CD1-7FC8D18EA8D3}"/>
              </a:ext>
            </a:extLst>
          </p:cNvPr>
          <p:cNvSpPr txBox="1"/>
          <p:nvPr/>
        </p:nvSpPr>
        <p:spPr>
          <a:xfrm flipH="1">
            <a:off x="5007428" y="3035419"/>
            <a:ext cx="381837" cy="400110"/>
          </a:xfrm>
          <a:prstGeom prst="rect">
            <a:avLst/>
          </a:prstGeom>
          <a:noFill/>
        </p:spPr>
        <p:txBody>
          <a:bodyPr wrap="square" rtlCol="0">
            <a:spAutoFit/>
          </a:bodyPr>
          <a:lstStyle/>
          <a:p>
            <a:r>
              <a:rPr lang="fr-FR" sz="1000" b="1" dirty="0">
                <a:solidFill>
                  <a:srgbClr val="FF0000"/>
                </a:solidFill>
              </a:rPr>
              <a:t>24</a:t>
            </a:r>
          </a:p>
          <a:p>
            <a:endParaRPr lang="fr-FR" sz="1000" b="1" dirty="0">
              <a:solidFill>
                <a:srgbClr val="FF0000"/>
              </a:solidFill>
            </a:endParaRPr>
          </a:p>
        </p:txBody>
      </p:sp>
      <p:sp>
        <p:nvSpPr>
          <p:cNvPr id="16" name="ZoneTexte 15">
            <a:extLst>
              <a:ext uri="{FF2B5EF4-FFF2-40B4-BE49-F238E27FC236}">
                <a16:creationId xmlns:a16="http://schemas.microsoft.com/office/drawing/2014/main" id="{32E3CCA3-96F8-37AD-694F-4BAE2507F371}"/>
              </a:ext>
            </a:extLst>
          </p:cNvPr>
          <p:cNvSpPr txBox="1"/>
          <p:nvPr/>
        </p:nvSpPr>
        <p:spPr>
          <a:xfrm flipH="1">
            <a:off x="5389265" y="3044816"/>
            <a:ext cx="381837" cy="400110"/>
          </a:xfrm>
          <a:prstGeom prst="rect">
            <a:avLst/>
          </a:prstGeom>
          <a:noFill/>
        </p:spPr>
        <p:txBody>
          <a:bodyPr wrap="square" rtlCol="0">
            <a:spAutoFit/>
          </a:bodyPr>
          <a:lstStyle/>
          <a:p>
            <a:r>
              <a:rPr lang="fr-FR" sz="1000" b="1" dirty="0">
                <a:solidFill>
                  <a:srgbClr val="FF0000"/>
                </a:solidFill>
              </a:rPr>
              <a:t>26</a:t>
            </a:r>
          </a:p>
          <a:p>
            <a:endParaRPr lang="fr-FR" sz="1000" b="1" dirty="0">
              <a:solidFill>
                <a:srgbClr val="FF0000"/>
              </a:solidFill>
            </a:endParaRPr>
          </a:p>
        </p:txBody>
      </p:sp>
      <p:sp>
        <p:nvSpPr>
          <p:cNvPr id="17" name="ZoneTexte 16">
            <a:extLst>
              <a:ext uri="{FF2B5EF4-FFF2-40B4-BE49-F238E27FC236}">
                <a16:creationId xmlns:a16="http://schemas.microsoft.com/office/drawing/2014/main" id="{8BB00D7C-8463-D928-FF88-F892E92828B3}"/>
              </a:ext>
            </a:extLst>
          </p:cNvPr>
          <p:cNvSpPr txBox="1"/>
          <p:nvPr/>
        </p:nvSpPr>
        <p:spPr>
          <a:xfrm flipH="1">
            <a:off x="5771939" y="3028890"/>
            <a:ext cx="381837" cy="400110"/>
          </a:xfrm>
          <a:prstGeom prst="rect">
            <a:avLst/>
          </a:prstGeom>
          <a:noFill/>
        </p:spPr>
        <p:txBody>
          <a:bodyPr wrap="square" rtlCol="0">
            <a:spAutoFit/>
          </a:bodyPr>
          <a:lstStyle/>
          <a:p>
            <a:r>
              <a:rPr lang="fr-FR" sz="1000" b="1" dirty="0">
                <a:solidFill>
                  <a:srgbClr val="FF0000"/>
                </a:solidFill>
              </a:rPr>
              <a:t>28</a:t>
            </a:r>
          </a:p>
          <a:p>
            <a:endParaRPr lang="fr-FR" sz="1000" b="1" dirty="0">
              <a:solidFill>
                <a:srgbClr val="FF0000"/>
              </a:solidFill>
            </a:endParaRPr>
          </a:p>
        </p:txBody>
      </p:sp>
      <p:sp>
        <p:nvSpPr>
          <p:cNvPr id="18" name="ZoneTexte 17">
            <a:extLst>
              <a:ext uri="{FF2B5EF4-FFF2-40B4-BE49-F238E27FC236}">
                <a16:creationId xmlns:a16="http://schemas.microsoft.com/office/drawing/2014/main" id="{119BCFE3-DEE0-2EE6-36D5-1494282F17BB}"/>
              </a:ext>
            </a:extLst>
          </p:cNvPr>
          <p:cNvSpPr txBox="1"/>
          <p:nvPr/>
        </p:nvSpPr>
        <p:spPr>
          <a:xfrm flipH="1">
            <a:off x="6286075" y="2951945"/>
            <a:ext cx="381837" cy="400110"/>
          </a:xfrm>
          <a:prstGeom prst="rect">
            <a:avLst/>
          </a:prstGeom>
          <a:noFill/>
        </p:spPr>
        <p:txBody>
          <a:bodyPr wrap="square" rtlCol="0">
            <a:spAutoFit/>
          </a:bodyPr>
          <a:lstStyle/>
          <a:p>
            <a:r>
              <a:rPr lang="fr-FR" sz="1000" b="1" dirty="0">
                <a:solidFill>
                  <a:srgbClr val="FF0000"/>
                </a:solidFill>
              </a:rPr>
              <a:t>30</a:t>
            </a:r>
          </a:p>
          <a:p>
            <a:endParaRPr lang="fr-FR" sz="1000" b="1" dirty="0">
              <a:solidFill>
                <a:srgbClr val="FF0000"/>
              </a:solidFill>
            </a:endParaRPr>
          </a:p>
        </p:txBody>
      </p:sp>
      <p:sp>
        <p:nvSpPr>
          <p:cNvPr id="19" name="ZoneTexte 18">
            <a:extLst>
              <a:ext uri="{FF2B5EF4-FFF2-40B4-BE49-F238E27FC236}">
                <a16:creationId xmlns:a16="http://schemas.microsoft.com/office/drawing/2014/main" id="{91FDF0EE-D56F-9EE5-A4D9-B063B9E8ED01}"/>
              </a:ext>
            </a:extLst>
          </p:cNvPr>
          <p:cNvSpPr txBox="1"/>
          <p:nvPr/>
        </p:nvSpPr>
        <p:spPr>
          <a:xfrm flipH="1">
            <a:off x="7032998" y="2951945"/>
            <a:ext cx="381837" cy="400110"/>
          </a:xfrm>
          <a:prstGeom prst="rect">
            <a:avLst/>
          </a:prstGeom>
          <a:noFill/>
        </p:spPr>
        <p:txBody>
          <a:bodyPr wrap="square" rtlCol="0">
            <a:spAutoFit/>
          </a:bodyPr>
          <a:lstStyle/>
          <a:p>
            <a:r>
              <a:rPr lang="fr-FR" sz="1000" b="1" dirty="0">
                <a:solidFill>
                  <a:srgbClr val="FF0000"/>
                </a:solidFill>
              </a:rPr>
              <a:t>32</a:t>
            </a:r>
          </a:p>
          <a:p>
            <a:endParaRPr lang="fr-FR" sz="1000" b="1" dirty="0">
              <a:solidFill>
                <a:srgbClr val="FF0000"/>
              </a:solidFill>
            </a:endParaRPr>
          </a:p>
        </p:txBody>
      </p:sp>
      <p:sp>
        <p:nvSpPr>
          <p:cNvPr id="20" name="ZoneTexte 19">
            <a:extLst>
              <a:ext uri="{FF2B5EF4-FFF2-40B4-BE49-F238E27FC236}">
                <a16:creationId xmlns:a16="http://schemas.microsoft.com/office/drawing/2014/main" id="{AF32D2D9-6C71-AAB5-1AB0-3800E06FCB63}"/>
              </a:ext>
            </a:extLst>
          </p:cNvPr>
          <p:cNvSpPr txBox="1"/>
          <p:nvPr/>
        </p:nvSpPr>
        <p:spPr>
          <a:xfrm flipH="1">
            <a:off x="-46894" y="3862996"/>
            <a:ext cx="381837" cy="400110"/>
          </a:xfrm>
          <a:prstGeom prst="rect">
            <a:avLst/>
          </a:prstGeom>
          <a:noFill/>
        </p:spPr>
        <p:txBody>
          <a:bodyPr wrap="square" rtlCol="0">
            <a:spAutoFit/>
          </a:bodyPr>
          <a:lstStyle/>
          <a:p>
            <a:r>
              <a:rPr lang="fr-FR" sz="1000" b="1" dirty="0">
                <a:solidFill>
                  <a:srgbClr val="FF0000"/>
                </a:solidFill>
              </a:rPr>
              <a:t>34</a:t>
            </a:r>
          </a:p>
          <a:p>
            <a:endParaRPr lang="fr-FR" sz="1000" b="1" dirty="0">
              <a:solidFill>
                <a:srgbClr val="FF0000"/>
              </a:solidFill>
            </a:endParaRPr>
          </a:p>
        </p:txBody>
      </p:sp>
      <p:sp>
        <p:nvSpPr>
          <p:cNvPr id="21" name="ZoneTexte 20">
            <a:extLst>
              <a:ext uri="{FF2B5EF4-FFF2-40B4-BE49-F238E27FC236}">
                <a16:creationId xmlns:a16="http://schemas.microsoft.com/office/drawing/2014/main" id="{1585D27C-F158-1A9D-4255-B3DFF1B320FD}"/>
              </a:ext>
            </a:extLst>
          </p:cNvPr>
          <p:cNvSpPr txBox="1"/>
          <p:nvPr/>
        </p:nvSpPr>
        <p:spPr>
          <a:xfrm flipH="1">
            <a:off x="447149" y="3945058"/>
            <a:ext cx="381837" cy="400110"/>
          </a:xfrm>
          <a:prstGeom prst="rect">
            <a:avLst/>
          </a:prstGeom>
          <a:noFill/>
        </p:spPr>
        <p:txBody>
          <a:bodyPr wrap="square" rtlCol="0">
            <a:spAutoFit/>
          </a:bodyPr>
          <a:lstStyle/>
          <a:p>
            <a:r>
              <a:rPr lang="fr-FR" sz="1000" b="1" dirty="0">
                <a:solidFill>
                  <a:srgbClr val="FF0000"/>
                </a:solidFill>
              </a:rPr>
              <a:t>36</a:t>
            </a:r>
          </a:p>
          <a:p>
            <a:endParaRPr lang="fr-FR" sz="1000" b="1" dirty="0">
              <a:solidFill>
                <a:srgbClr val="FF0000"/>
              </a:solidFill>
            </a:endParaRPr>
          </a:p>
        </p:txBody>
      </p:sp>
      <p:sp>
        <p:nvSpPr>
          <p:cNvPr id="22" name="ZoneTexte 21">
            <a:extLst>
              <a:ext uri="{FF2B5EF4-FFF2-40B4-BE49-F238E27FC236}">
                <a16:creationId xmlns:a16="http://schemas.microsoft.com/office/drawing/2014/main" id="{390A2E34-6847-EDC6-5F25-7C51B554AE5B}"/>
              </a:ext>
            </a:extLst>
          </p:cNvPr>
          <p:cNvSpPr txBox="1"/>
          <p:nvPr/>
        </p:nvSpPr>
        <p:spPr>
          <a:xfrm flipH="1">
            <a:off x="941193" y="3945058"/>
            <a:ext cx="381837" cy="400110"/>
          </a:xfrm>
          <a:prstGeom prst="rect">
            <a:avLst/>
          </a:prstGeom>
          <a:noFill/>
        </p:spPr>
        <p:txBody>
          <a:bodyPr wrap="square" rtlCol="0">
            <a:spAutoFit/>
          </a:bodyPr>
          <a:lstStyle/>
          <a:p>
            <a:r>
              <a:rPr lang="fr-FR" sz="1000" b="1" dirty="0">
                <a:solidFill>
                  <a:srgbClr val="FF0000"/>
                </a:solidFill>
              </a:rPr>
              <a:t>38</a:t>
            </a:r>
          </a:p>
          <a:p>
            <a:endParaRPr lang="fr-FR" sz="1000" b="1" dirty="0">
              <a:solidFill>
                <a:srgbClr val="FF0000"/>
              </a:solidFill>
            </a:endParaRPr>
          </a:p>
        </p:txBody>
      </p:sp>
      <p:sp>
        <p:nvSpPr>
          <p:cNvPr id="23" name="ZoneTexte 22">
            <a:extLst>
              <a:ext uri="{FF2B5EF4-FFF2-40B4-BE49-F238E27FC236}">
                <a16:creationId xmlns:a16="http://schemas.microsoft.com/office/drawing/2014/main" id="{528ED534-70FB-A89B-6DAD-0805566D9A63}"/>
              </a:ext>
            </a:extLst>
          </p:cNvPr>
          <p:cNvSpPr txBox="1"/>
          <p:nvPr/>
        </p:nvSpPr>
        <p:spPr>
          <a:xfrm flipH="1">
            <a:off x="1312984" y="3945058"/>
            <a:ext cx="381837" cy="400110"/>
          </a:xfrm>
          <a:prstGeom prst="rect">
            <a:avLst/>
          </a:prstGeom>
          <a:noFill/>
        </p:spPr>
        <p:txBody>
          <a:bodyPr wrap="square" rtlCol="0">
            <a:spAutoFit/>
          </a:bodyPr>
          <a:lstStyle/>
          <a:p>
            <a:r>
              <a:rPr lang="fr-FR" sz="1000" b="1" dirty="0">
                <a:solidFill>
                  <a:srgbClr val="FF0000"/>
                </a:solidFill>
              </a:rPr>
              <a:t>40</a:t>
            </a:r>
          </a:p>
          <a:p>
            <a:endParaRPr lang="fr-FR" sz="1000" b="1" dirty="0">
              <a:solidFill>
                <a:srgbClr val="FF0000"/>
              </a:solidFill>
            </a:endParaRPr>
          </a:p>
        </p:txBody>
      </p:sp>
      <p:sp>
        <p:nvSpPr>
          <p:cNvPr id="24" name="ZoneTexte 23">
            <a:extLst>
              <a:ext uri="{FF2B5EF4-FFF2-40B4-BE49-F238E27FC236}">
                <a16:creationId xmlns:a16="http://schemas.microsoft.com/office/drawing/2014/main" id="{F5CD3CDE-4C63-6952-E280-A489203FFB90}"/>
              </a:ext>
            </a:extLst>
          </p:cNvPr>
          <p:cNvSpPr txBox="1"/>
          <p:nvPr/>
        </p:nvSpPr>
        <p:spPr>
          <a:xfrm flipH="1">
            <a:off x="1684775" y="3938529"/>
            <a:ext cx="381837" cy="400110"/>
          </a:xfrm>
          <a:prstGeom prst="rect">
            <a:avLst/>
          </a:prstGeom>
          <a:noFill/>
        </p:spPr>
        <p:txBody>
          <a:bodyPr wrap="square" rtlCol="0">
            <a:spAutoFit/>
          </a:bodyPr>
          <a:lstStyle/>
          <a:p>
            <a:r>
              <a:rPr lang="fr-FR" sz="1000" b="1" dirty="0">
                <a:solidFill>
                  <a:srgbClr val="FF0000"/>
                </a:solidFill>
              </a:rPr>
              <a:t>42</a:t>
            </a:r>
          </a:p>
          <a:p>
            <a:endParaRPr lang="fr-FR" sz="1000" b="1" dirty="0">
              <a:solidFill>
                <a:srgbClr val="FF0000"/>
              </a:solidFill>
            </a:endParaRPr>
          </a:p>
        </p:txBody>
      </p:sp>
      <p:sp>
        <p:nvSpPr>
          <p:cNvPr id="25" name="ZoneTexte 24">
            <a:extLst>
              <a:ext uri="{FF2B5EF4-FFF2-40B4-BE49-F238E27FC236}">
                <a16:creationId xmlns:a16="http://schemas.microsoft.com/office/drawing/2014/main" id="{4B5BD88E-D147-668C-DB40-65623203A93E}"/>
              </a:ext>
            </a:extLst>
          </p:cNvPr>
          <p:cNvSpPr txBox="1"/>
          <p:nvPr/>
        </p:nvSpPr>
        <p:spPr>
          <a:xfrm flipH="1">
            <a:off x="2096754" y="3938529"/>
            <a:ext cx="381837" cy="400110"/>
          </a:xfrm>
          <a:prstGeom prst="rect">
            <a:avLst/>
          </a:prstGeom>
          <a:noFill/>
        </p:spPr>
        <p:txBody>
          <a:bodyPr wrap="square" rtlCol="0">
            <a:spAutoFit/>
          </a:bodyPr>
          <a:lstStyle/>
          <a:p>
            <a:r>
              <a:rPr lang="fr-FR" sz="1000" b="1" dirty="0">
                <a:solidFill>
                  <a:srgbClr val="FF0000"/>
                </a:solidFill>
              </a:rPr>
              <a:t>44</a:t>
            </a:r>
          </a:p>
          <a:p>
            <a:endParaRPr lang="fr-FR" sz="1000" b="1" dirty="0">
              <a:solidFill>
                <a:srgbClr val="FF0000"/>
              </a:solidFill>
            </a:endParaRPr>
          </a:p>
        </p:txBody>
      </p:sp>
      <p:sp>
        <p:nvSpPr>
          <p:cNvPr id="26" name="ZoneTexte 25">
            <a:extLst>
              <a:ext uri="{FF2B5EF4-FFF2-40B4-BE49-F238E27FC236}">
                <a16:creationId xmlns:a16="http://schemas.microsoft.com/office/drawing/2014/main" id="{280F12F1-5EFD-AC6C-0545-9368980BC978}"/>
              </a:ext>
            </a:extLst>
          </p:cNvPr>
          <p:cNvSpPr txBox="1"/>
          <p:nvPr/>
        </p:nvSpPr>
        <p:spPr>
          <a:xfrm flipH="1">
            <a:off x="2468543" y="3945058"/>
            <a:ext cx="381837" cy="400110"/>
          </a:xfrm>
          <a:prstGeom prst="rect">
            <a:avLst/>
          </a:prstGeom>
          <a:noFill/>
        </p:spPr>
        <p:txBody>
          <a:bodyPr wrap="square" rtlCol="0">
            <a:spAutoFit/>
          </a:bodyPr>
          <a:lstStyle/>
          <a:p>
            <a:r>
              <a:rPr lang="fr-FR" sz="1000" b="1" dirty="0">
                <a:solidFill>
                  <a:srgbClr val="FF0000"/>
                </a:solidFill>
              </a:rPr>
              <a:t>46</a:t>
            </a:r>
          </a:p>
          <a:p>
            <a:endParaRPr lang="fr-FR" sz="1000" b="1" dirty="0">
              <a:solidFill>
                <a:srgbClr val="FF0000"/>
              </a:solidFill>
            </a:endParaRPr>
          </a:p>
        </p:txBody>
      </p:sp>
      <p:sp>
        <p:nvSpPr>
          <p:cNvPr id="27" name="ZoneTexte 26">
            <a:extLst>
              <a:ext uri="{FF2B5EF4-FFF2-40B4-BE49-F238E27FC236}">
                <a16:creationId xmlns:a16="http://schemas.microsoft.com/office/drawing/2014/main" id="{C3126FF8-23D7-CA59-1B5C-6A0DDFA2BEB4}"/>
              </a:ext>
            </a:extLst>
          </p:cNvPr>
          <p:cNvSpPr txBox="1"/>
          <p:nvPr/>
        </p:nvSpPr>
        <p:spPr>
          <a:xfrm flipH="1">
            <a:off x="3031250" y="3964221"/>
            <a:ext cx="381837" cy="400110"/>
          </a:xfrm>
          <a:prstGeom prst="rect">
            <a:avLst/>
          </a:prstGeom>
          <a:noFill/>
        </p:spPr>
        <p:txBody>
          <a:bodyPr wrap="square" rtlCol="0">
            <a:spAutoFit/>
          </a:bodyPr>
          <a:lstStyle/>
          <a:p>
            <a:r>
              <a:rPr lang="fr-FR" sz="1000" b="1" dirty="0">
                <a:solidFill>
                  <a:srgbClr val="FF0000"/>
                </a:solidFill>
              </a:rPr>
              <a:t>48</a:t>
            </a:r>
          </a:p>
          <a:p>
            <a:endParaRPr lang="fr-FR" sz="1000" b="1" dirty="0">
              <a:solidFill>
                <a:srgbClr val="FF0000"/>
              </a:solidFill>
            </a:endParaRPr>
          </a:p>
        </p:txBody>
      </p:sp>
      <p:sp>
        <p:nvSpPr>
          <p:cNvPr id="28" name="ZoneTexte 27">
            <a:extLst>
              <a:ext uri="{FF2B5EF4-FFF2-40B4-BE49-F238E27FC236}">
                <a16:creationId xmlns:a16="http://schemas.microsoft.com/office/drawing/2014/main" id="{FF91FB28-C59E-726C-6A79-8DAF43DD5812}"/>
              </a:ext>
            </a:extLst>
          </p:cNvPr>
          <p:cNvSpPr txBox="1"/>
          <p:nvPr/>
        </p:nvSpPr>
        <p:spPr>
          <a:xfrm flipH="1">
            <a:off x="3459981" y="3945335"/>
            <a:ext cx="381837" cy="400110"/>
          </a:xfrm>
          <a:prstGeom prst="rect">
            <a:avLst/>
          </a:prstGeom>
          <a:noFill/>
        </p:spPr>
        <p:txBody>
          <a:bodyPr wrap="square" rtlCol="0">
            <a:spAutoFit/>
          </a:bodyPr>
          <a:lstStyle/>
          <a:p>
            <a:r>
              <a:rPr lang="fr-FR" sz="1000" b="1" dirty="0">
                <a:solidFill>
                  <a:srgbClr val="FF0000"/>
                </a:solidFill>
              </a:rPr>
              <a:t>50</a:t>
            </a:r>
          </a:p>
          <a:p>
            <a:endParaRPr lang="fr-FR" sz="1000" b="1" dirty="0">
              <a:solidFill>
                <a:srgbClr val="FF0000"/>
              </a:solidFill>
            </a:endParaRPr>
          </a:p>
        </p:txBody>
      </p:sp>
      <p:sp>
        <p:nvSpPr>
          <p:cNvPr id="29" name="ZoneTexte 28">
            <a:extLst>
              <a:ext uri="{FF2B5EF4-FFF2-40B4-BE49-F238E27FC236}">
                <a16:creationId xmlns:a16="http://schemas.microsoft.com/office/drawing/2014/main" id="{D7864253-E072-C260-EC94-AF33C78CFB1B}"/>
              </a:ext>
            </a:extLst>
          </p:cNvPr>
          <p:cNvSpPr txBox="1"/>
          <p:nvPr/>
        </p:nvSpPr>
        <p:spPr>
          <a:xfrm flipH="1">
            <a:off x="3809998" y="3923454"/>
            <a:ext cx="381837" cy="400110"/>
          </a:xfrm>
          <a:prstGeom prst="rect">
            <a:avLst/>
          </a:prstGeom>
          <a:noFill/>
        </p:spPr>
        <p:txBody>
          <a:bodyPr wrap="square" rtlCol="0">
            <a:spAutoFit/>
          </a:bodyPr>
          <a:lstStyle/>
          <a:p>
            <a:r>
              <a:rPr lang="fr-FR" sz="1000" b="1" dirty="0">
                <a:solidFill>
                  <a:srgbClr val="FF0000"/>
                </a:solidFill>
              </a:rPr>
              <a:t>52</a:t>
            </a:r>
          </a:p>
          <a:p>
            <a:endParaRPr lang="fr-FR" sz="1000" b="1" dirty="0">
              <a:solidFill>
                <a:srgbClr val="FF0000"/>
              </a:solidFill>
            </a:endParaRPr>
          </a:p>
        </p:txBody>
      </p:sp>
      <p:sp>
        <p:nvSpPr>
          <p:cNvPr id="30" name="ZoneTexte 29">
            <a:extLst>
              <a:ext uri="{FF2B5EF4-FFF2-40B4-BE49-F238E27FC236}">
                <a16:creationId xmlns:a16="http://schemas.microsoft.com/office/drawing/2014/main" id="{DF3133CB-B046-C9E1-74D1-0D4AAD102A7D}"/>
              </a:ext>
            </a:extLst>
          </p:cNvPr>
          <p:cNvSpPr txBox="1"/>
          <p:nvPr/>
        </p:nvSpPr>
        <p:spPr>
          <a:xfrm flipH="1">
            <a:off x="4190157" y="3901573"/>
            <a:ext cx="381837" cy="400110"/>
          </a:xfrm>
          <a:prstGeom prst="rect">
            <a:avLst/>
          </a:prstGeom>
          <a:noFill/>
        </p:spPr>
        <p:txBody>
          <a:bodyPr wrap="square" rtlCol="0">
            <a:spAutoFit/>
          </a:bodyPr>
          <a:lstStyle/>
          <a:p>
            <a:r>
              <a:rPr lang="fr-FR" sz="1000" b="1" dirty="0">
                <a:solidFill>
                  <a:srgbClr val="FF0000"/>
                </a:solidFill>
              </a:rPr>
              <a:t>54</a:t>
            </a:r>
          </a:p>
          <a:p>
            <a:endParaRPr lang="fr-FR" sz="1000" b="1" dirty="0">
              <a:solidFill>
                <a:srgbClr val="FF0000"/>
              </a:solidFill>
            </a:endParaRPr>
          </a:p>
        </p:txBody>
      </p:sp>
      <p:sp>
        <p:nvSpPr>
          <p:cNvPr id="31" name="ZoneTexte 30">
            <a:extLst>
              <a:ext uri="{FF2B5EF4-FFF2-40B4-BE49-F238E27FC236}">
                <a16:creationId xmlns:a16="http://schemas.microsoft.com/office/drawing/2014/main" id="{09B2482E-C093-4E4F-795C-79F0B808D1EE}"/>
              </a:ext>
            </a:extLst>
          </p:cNvPr>
          <p:cNvSpPr txBox="1"/>
          <p:nvPr/>
        </p:nvSpPr>
        <p:spPr>
          <a:xfrm flipH="1">
            <a:off x="4774636" y="3938529"/>
            <a:ext cx="381837" cy="400110"/>
          </a:xfrm>
          <a:prstGeom prst="rect">
            <a:avLst/>
          </a:prstGeom>
          <a:noFill/>
        </p:spPr>
        <p:txBody>
          <a:bodyPr wrap="square" rtlCol="0">
            <a:spAutoFit/>
          </a:bodyPr>
          <a:lstStyle/>
          <a:p>
            <a:r>
              <a:rPr lang="fr-FR" sz="1000" b="1" dirty="0">
                <a:solidFill>
                  <a:srgbClr val="FF0000"/>
                </a:solidFill>
              </a:rPr>
              <a:t>56</a:t>
            </a:r>
          </a:p>
          <a:p>
            <a:endParaRPr lang="fr-FR" sz="1000" b="1" dirty="0">
              <a:solidFill>
                <a:srgbClr val="FF0000"/>
              </a:solidFill>
            </a:endParaRPr>
          </a:p>
        </p:txBody>
      </p:sp>
      <p:sp>
        <p:nvSpPr>
          <p:cNvPr id="32" name="ZoneTexte 31">
            <a:extLst>
              <a:ext uri="{FF2B5EF4-FFF2-40B4-BE49-F238E27FC236}">
                <a16:creationId xmlns:a16="http://schemas.microsoft.com/office/drawing/2014/main" id="{AFE8E03E-E7EB-FAFD-C05A-9113B960B9E3}"/>
              </a:ext>
            </a:extLst>
          </p:cNvPr>
          <p:cNvSpPr txBox="1"/>
          <p:nvPr/>
        </p:nvSpPr>
        <p:spPr>
          <a:xfrm flipH="1">
            <a:off x="5943598" y="3945058"/>
            <a:ext cx="381837" cy="400110"/>
          </a:xfrm>
          <a:prstGeom prst="rect">
            <a:avLst/>
          </a:prstGeom>
          <a:noFill/>
        </p:spPr>
        <p:txBody>
          <a:bodyPr wrap="square" rtlCol="0">
            <a:spAutoFit/>
          </a:bodyPr>
          <a:lstStyle/>
          <a:p>
            <a:r>
              <a:rPr lang="fr-FR" sz="1000" b="1" dirty="0">
                <a:solidFill>
                  <a:srgbClr val="FF0000"/>
                </a:solidFill>
              </a:rPr>
              <a:t>58</a:t>
            </a:r>
          </a:p>
          <a:p>
            <a:endParaRPr lang="fr-FR" sz="1000" b="1" dirty="0">
              <a:solidFill>
                <a:srgbClr val="FF0000"/>
              </a:solidFill>
            </a:endParaRPr>
          </a:p>
        </p:txBody>
      </p:sp>
      <p:sp>
        <p:nvSpPr>
          <p:cNvPr id="33" name="ZoneTexte 32">
            <a:extLst>
              <a:ext uri="{FF2B5EF4-FFF2-40B4-BE49-F238E27FC236}">
                <a16:creationId xmlns:a16="http://schemas.microsoft.com/office/drawing/2014/main" id="{1449CDB5-DA90-3E57-BDA4-0AF21FE77E44}"/>
              </a:ext>
            </a:extLst>
          </p:cNvPr>
          <p:cNvSpPr txBox="1"/>
          <p:nvPr/>
        </p:nvSpPr>
        <p:spPr>
          <a:xfrm flipH="1">
            <a:off x="6333805" y="3964221"/>
            <a:ext cx="381837" cy="400110"/>
          </a:xfrm>
          <a:prstGeom prst="rect">
            <a:avLst/>
          </a:prstGeom>
          <a:noFill/>
        </p:spPr>
        <p:txBody>
          <a:bodyPr wrap="square" rtlCol="0">
            <a:spAutoFit/>
          </a:bodyPr>
          <a:lstStyle/>
          <a:p>
            <a:r>
              <a:rPr lang="fr-FR" sz="1000" b="1" dirty="0">
                <a:solidFill>
                  <a:srgbClr val="FF0000"/>
                </a:solidFill>
              </a:rPr>
              <a:t>60</a:t>
            </a:r>
          </a:p>
          <a:p>
            <a:endParaRPr lang="fr-FR" sz="1000" b="1" dirty="0">
              <a:solidFill>
                <a:srgbClr val="FF0000"/>
              </a:solidFill>
            </a:endParaRPr>
          </a:p>
        </p:txBody>
      </p:sp>
      <p:sp>
        <p:nvSpPr>
          <p:cNvPr id="34" name="ZoneTexte 33">
            <a:extLst>
              <a:ext uri="{FF2B5EF4-FFF2-40B4-BE49-F238E27FC236}">
                <a16:creationId xmlns:a16="http://schemas.microsoft.com/office/drawing/2014/main" id="{77606997-D331-C9E5-FBBE-CA72E3E18D80}"/>
              </a:ext>
            </a:extLst>
          </p:cNvPr>
          <p:cNvSpPr txBox="1"/>
          <p:nvPr/>
        </p:nvSpPr>
        <p:spPr>
          <a:xfrm flipH="1">
            <a:off x="6737417" y="3964221"/>
            <a:ext cx="381837" cy="400110"/>
          </a:xfrm>
          <a:prstGeom prst="rect">
            <a:avLst/>
          </a:prstGeom>
          <a:noFill/>
        </p:spPr>
        <p:txBody>
          <a:bodyPr wrap="square" rtlCol="0">
            <a:spAutoFit/>
          </a:bodyPr>
          <a:lstStyle/>
          <a:p>
            <a:r>
              <a:rPr lang="fr-FR" sz="1000" b="1" dirty="0">
                <a:solidFill>
                  <a:srgbClr val="FF0000"/>
                </a:solidFill>
              </a:rPr>
              <a:t>62</a:t>
            </a:r>
          </a:p>
          <a:p>
            <a:endParaRPr lang="fr-FR" sz="1000" b="1" dirty="0">
              <a:solidFill>
                <a:srgbClr val="FF0000"/>
              </a:solidFill>
            </a:endParaRPr>
          </a:p>
        </p:txBody>
      </p:sp>
      <p:sp>
        <p:nvSpPr>
          <p:cNvPr id="35" name="ZoneTexte 34">
            <a:extLst>
              <a:ext uri="{FF2B5EF4-FFF2-40B4-BE49-F238E27FC236}">
                <a16:creationId xmlns:a16="http://schemas.microsoft.com/office/drawing/2014/main" id="{0F0E06BA-F997-21E7-02EB-FFE584321C36}"/>
              </a:ext>
            </a:extLst>
          </p:cNvPr>
          <p:cNvSpPr txBox="1"/>
          <p:nvPr/>
        </p:nvSpPr>
        <p:spPr>
          <a:xfrm flipH="1">
            <a:off x="7543798" y="3964221"/>
            <a:ext cx="381837" cy="400110"/>
          </a:xfrm>
          <a:prstGeom prst="rect">
            <a:avLst/>
          </a:prstGeom>
          <a:noFill/>
        </p:spPr>
        <p:txBody>
          <a:bodyPr wrap="square" rtlCol="0">
            <a:spAutoFit/>
          </a:bodyPr>
          <a:lstStyle/>
          <a:p>
            <a:r>
              <a:rPr lang="fr-FR" sz="1000" b="1" dirty="0">
                <a:solidFill>
                  <a:srgbClr val="FF0000"/>
                </a:solidFill>
              </a:rPr>
              <a:t>64</a:t>
            </a:r>
          </a:p>
          <a:p>
            <a:endParaRPr lang="fr-FR" sz="1000" b="1" dirty="0">
              <a:solidFill>
                <a:srgbClr val="FF0000"/>
              </a:solidFill>
            </a:endParaRPr>
          </a:p>
        </p:txBody>
      </p:sp>
      <p:sp>
        <p:nvSpPr>
          <p:cNvPr id="36" name="ZoneTexte 35">
            <a:extLst>
              <a:ext uri="{FF2B5EF4-FFF2-40B4-BE49-F238E27FC236}">
                <a16:creationId xmlns:a16="http://schemas.microsoft.com/office/drawing/2014/main" id="{E45644B3-D8EF-ABF4-6ACB-3F2888F5F27A}"/>
              </a:ext>
            </a:extLst>
          </p:cNvPr>
          <p:cNvSpPr txBox="1"/>
          <p:nvPr/>
        </p:nvSpPr>
        <p:spPr>
          <a:xfrm flipH="1">
            <a:off x="155749" y="4946709"/>
            <a:ext cx="381837" cy="400110"/>
          </a:xfrm>
          <a:prstGeom prst="rect">
            <a:avLst/>
          </a:prstGeom>
          <a:noFill/>
        </p:spPr>
        <p:txBody>
          <a:bodyPr wrap="square" rtlCol="0">
            <a:spAutoFit/>
          </a:bodyPr>
          <a:lstStyle/>
          <a:p>
            <a:r>
              <a:rPr lang="fr-FR" sz="1000" b="1" dirty="0">
                <a:solidFill>
                  <a:srgbClr val="FF0000"/>
                </a:solidFill>
              </a:rPr>
              <a:t>66</a:t>
            </a:r>
          </a:p>
          <a:p>
            <a:endParaRPr lang="fr-FR" sz="1000" b="1" dirty="0">
              <a:solidFill>
                <a:srgbClr val="FF0000"/>
              </a:solidFill>
            </a:endParaRPr>
          </a:p>
        </p:txBody>
      </p:sp>
      <p:sp>
        <p:nvSpPr>
          <p:cNvPr id="37" name="ZoneTexte 36">
            <a:extLst>
              <a:ext uri="{FF2B5EF4-FFF2-40B4-BE49-F238E27FC236}">
                <a16:creationId xmlns:a16="http://schemas.microsoft.com/office/drawing/2014/main" id="{B1BD38A1-12E1-26FE-F579-5BFEEF96208D}"/>
              </a:ext>
            </a:extLst>
          </p:cNvPr>
          <p:cNvSpPr txBox="1"/>
          <p:nvPr/>
        </p:nvSpPr>
        <p:spPr>
          <a:xfrm flipH="1">
            <a:off x="584480" y="4946709"/>
            <a:ext cx="381837" cy="400110"/>
          </a:xfrm>
          <a:prstGeom prst="rect">
            <a:avLst/>
          </a:prstGeom>
          <a:noFill/>
        </p:spPr>
        <p:txBody>
          <a:bodyPr wrap="square" rtlCol="0">
            <a:spAutoFit/>
          </a:bodyPr>
          <a:lstStyle/>
          <a:p>
            <a:r>
              <a:rPr lang="fr-FR" sz="1000" b="1" dirty="0">
                <a:solidFill>
                  <a:srgbClr val="FF0000"/>
                </a:solidFill>
              </a:rPr>
              <a:t>68</a:t>
            </a:r>
          </a:p>
          <a:p>
            <a:endParaRPr lang="fr-FR" sz="1000" b="1" dirty="0">
              <a:solidFill>
                <a:srgbClr val="FF0000"/>
              </a:solidFill>
            </a:endParaRPr>
          </a:p>
        </p:txBody>
      </p:sp>
      <p:sp>
        <p:nvSpPr>
          <p:cNvPr id="39" name="ZoneTexte 38">
            <a:extLst>
              <a:ext uri="{FF2B5EF4-FFF2-40B4-BE49-F238E27FC236}">
                <a16:creationId xmlns:a16="http://schemas.microsoft.com/office/drawing/2014/main" id="{F2B6EE25-9E39-D3BD-0A76-135A1155A3EA}"/>
              </a:ext>
            </a:extLst>
          </p:cNvPr>
          <p:cNvSpPr txBox="1"/>
          <p:nvPr/>
        </p:nvSpPr>
        <p:spPr>
          <a:xfrm flipH="1">
            <a:off x="961291" y="4946709"/>
            <a:ext cx="381837" cy="400110"/>
          </a:xfrm>
          <a:prstGeom prst="rect">
            <a:avLst/>
          </a:prstGeom>
          <a:noFill/>
        </p:spPr>
        <p:txBody>
          <a:bodyPr wrap="square" rtlCol="0">
            <a:spAutoFit/>
          </a:bodyPr>
          <a:lstStyle/>
          <a:p>
            <a:r>
              <a:rPr lang="fr-FR" sz="1000" b="1" dirty="0">
                <a:solidFill>
                  <a:srgbClr val="FF0000"/>
                </a:solidFill>
              </a:rPr>
              <a:t>70</a:t>
            </a:r>
          </a:p>
          <a:p>
            <a:endParaRPr lang="fr-FR" sz="1000" b="1" dirty="0">
              <a:solidFill>
                <a:srgbClr val="FF0000"/>
              </a:solidFill>
            </a:endParaRPr>
          </a:p>
        </p:txBody>
      </p:sp>
      <p:sp>
        <p:nvSpPr>
          <p:cNvPr id="40" name="ZoneTexte 39">
            <a:extLst>
              <a:ext uri="{FF2B5EF4-FFF2-40B4-BE49-F238E27FC236}">
                <a16:creationId xmlns:a16="http://schemas.microsoft.com/office/drawing/2014/main" id="{5A892AC7-5FD4-D05A-862D-FE45B7C519CB}"/>
              </a:ext>
            </a:extLst>
          </p:cNvPr>
          <p:cNvSpPr txBox="1"/>
          <p:nvPr/>
        </p:nvSpPr>
        <p:spPr>
          <a:xfrm flipH="1">
            <a:off x="1309633" y="4946709"/>
            <a:ext cx="381837" cy="400110"/>
          </a:xfrm>
          <a:prstGeom prst="rect">
            <a:avLst/>
          </a:prstGeom>
          <a:noFill/>
        </p:spPr>
        <p:txBody>
          <a:bodyPr wrap="square" rtlCol="0">
            <a:spAutoFit/>
          </a:bodyPr>
          <a:lstStyle/>
          <a:p>
            <a:r>
              <a:rPr lang="fr-FR" sz="1000" b="1" dirty="0">
                <a:solidFill>
                  <a:srgbClr val="FF0000"/>
                </a:solidFill>
              </a:rPr>
              <a:t>72</a:t>
            </a:r>
          </a:p>
          <a:p>
            <a:endParaRPr lang="fr-FR" sz="1000" b="1" dirty="0">
              <a:solidFill>
                <a:srgbClr val="FF0000"/>
              </a:solidFill>
            </a:endParaRPr>
          </a:p>
        </p:txBody>
      </p:sp>
      <p:sp>
        <p:nvSpPr>
          <p:cNvPr id="41" name="ZoneTexte 40">
            <a:extLst>
              <a:ext uri="{FF2B5EF4-FFF2-40B4-BE49-F238E27FC236}">
                <a16:creationId xmlns:a16="http://schemas.microsoft.com/office/drawing/2014/main" id="{25433F9D-6325-EF61-EA16-9FF9A44B33BB}"/>
              </a:ext>
            </a:extLst>
          </p:cNvPr>
          <p:cNvSpPr txBox="1"/>
          <p:nvPr/>
        </p:nvSpPr>
        <p:spPr>
          <a:xfrm flipH="1">
            <a:off x="1673049" y="4943445"/>
            <a:ext cx="381837" cy="400110"/>
          </a:xfrm>
          <a:prstGeom prst="rect">
            <a:avLst/>
          </a:prstGeom>
          <a:noFill/>
        </p:spPr>
        <p:txBody>
          <a:bodyPr wrap="square" rtlCol="0">
            <a:spAutoFit/>
          </a:bodyPr>
          <a:lstStyle/>
          <a:p>
            <a:r>
              <a:rPr lang="fr-FR" sz="1000" b="1" dirty="0">
                <a:solidFill>
                  <a:srgbClr val="FF0000"/>
                </a:solidFill>
              </a:rPr>
              <a:t>74</a:t>
            </a:r>
          </a:p>
          <a:p>
            <a:endParaRPr lang="fr-FR" sz="1000" b="1" dirty="0">
              <a:solidFill>
                <a:srgbClr val="FF0000"/>
              </a:solidFill>
            </a:endParaRPr>
          </a:p>
        </p:txBody>
      </p:sp>
      <p:sp>
        <p:nvSpPr>
          <p:cNvPr id="42" name="ZoneTexte 41">
            <a:extLst>
              <a:ext uri="{FF2B5EF4-FFF2-40B4-BE49-F238E27FC236}">
                <a16:creationId xmlns:a16="http://schemas.microsoft.com/office/drawing/2014/main" id="{1CD02DFE-91EA-01AE-3D62-57700367F858}"/>
              </a:ext>
            </a:extLst>
          </p:cNvPr>
          <p:cNvSpPr txBox="1"/>
          <p:nvPr/>
        </p:nvSpPr>
        <p:spPr>
          <a:xfrm flipH="1">
            <a:off x="2285995" y="4943445"/>
            <a:ext cx="381837" cy="400110"/>
          </a:xfrm>
          <a:prstGeom prst="rect">
            <a:avLst/>
          </a:prstGeom>
          <a:noFill/>
        </p:spPr>
        <p:txBody>
          <a:bodyPr wrap="square" rtlCol="0">
            <a:spAutoFit/>
          </a:bodyPr>
          <a:lstStyle/>
          <a:p>
            <a:r>
              <a:rPr lang="fr-FR" sz="1000" b="1" dirty="0">
                <a:solidFill>
                  <a:srgbClr val="FF0000"/>
                </a:solidFill>
              </a:rPr>
              <a:t>76</a:t>
            </a:r>
          </a:p>
          <a:p>
            <a:endParaRPr lang="fr-FR" sz="1000" b="1" dirty="0">
              <a:solidFill>
                <a:srgbClr val="FF0000"/>
              </a:solidFill>
            </a:endParaRPr>
          </a:p>
        </p:txBody>
      </p:sp>
      <p:sp>
        <p:nvSpPr>
          <p:cNvPr id="43" name="ZoneTexte 42">
            <a:extLst>
              <a:ext uri="{FF2B5EF4-FFF2-40B4-BE49-F238E27FC236}">
                <a16:creationId xmlns:a16="http://schemas.microsoft.com/office/drawing/2014/main" id="{70DD0808-D311-07CD-B0AC-6C32ABCF749D}"/>
              </a:ext>
            </a:extLst>
          </p:cNvPr>
          <p:cNvSpPr txBox="1"/>
          <p:nvPr/>
        </p:nvSpPr>
        <p:spPr>
          <a:xfrm flipH="1">
            <a:off x="2850380" y="4943445"/>
            <a:ext cx="381837" cy="400110"/>
          </a:xfrm>
          <a:prstGeom prst="rect">
            <a:avLst/>
          </a:prstGeom>
          <a:noFill/>
        </p:spPr>
        <p:txBody>
          <a:bodyPr wrap="square" rtlCol="0">
            <a:spAutoFit/>
          </a:bodyPr>
          <a:lstStyle/>
          <a:p>
            <a:r>
              <a:rPr lang="fr-FR" sz="1000" b="1" dirty="0">
                <a:solidFill>
                  <a:srgbClr val="FF0000"/>
                </a:solidFill>
              </a:rPr>
              <a:t>78</a:t>
            </a:r>
          </a:p>
          <a:p>
            <a:endParaRPr lang="fr-FR" sz="1000" b="1" dirty="0">
              <a:solidFill>
                <a:srgbClr val="FF0000"/>
              </a:solidFill>
            </a:endParaRPr>
          </a:p>
        </p:txBody>
      </p:sp>
      <p:sp>
        <p:nvSpPr>
          <p:cNvPr id="44" name="ZoneTexte 43">
            <a:extLst>
              <a:ext uri="{FF2B5EF4-FFF2-40B4-BE49-F238E27FC236}">
                <a16:creationId xmlns:a16="http://schemas.microsoft.com/office/drawing/2014/main" id="{6AC6CEE1-5DC0-3F9E-2C48-4A7D3CD8F5A2}"/>
              </a:ext>
            </a:extLst>
          </p:cNvPr>
          <p:cNvSpPr txBox="1"/>
          <p:nvPr/>
        </p:nvSpPr>
        <p:spPr>
          <a:xfrm flipH="1">
            <a:off x="3245612" y="4966329"/>
            <a:ext cx="381837" cy="400110"/>
          </a:xfrm>
          <a:prstGeom prst="rect">
            <a:avLst/>
          </a:prstGeom>
          <a:noFill/>
        </p:spPr>
        <p:txBody>
          <a:bodyPr wrap="square" rtlCol="0">
            <a:spAutoFit/>
          </a:bodyPr>
          <a:lstStyle/>
          <a:p>
            <a:r>
              <a:rPr lang="fr-FR" sz="1000" b="1" dirty="0">
                <a:solidFill>
                  <a:srgbClr val="FF0000"/>
                </a:solidFill>
              </a:rPr>
              <a:t>80</a:t>
            </a:r>
          </a:p>
          <a:p>
            <a:endParaRPr lang="fr-FR" sz="1000" b="1" dirty="0">
              <a:solidFill>
                <a:srgbClr val="FF0000"/>
              </a:solidFill>
            </a:endParaRPr>
          </a:p>
        </p:txBody>
      </p:sp>
      <p:sp>
        <p:nvSpPr>
          <p:cNvPr id="45" name="ZoneTexte 44">
            <a:extLst>
              <a:ext uri="{FF2B5EF4-FFF2-40B4-BE49-F238E27FC236}">
                <a16:creationId xmlns:a16="http://schemas.microsoft.com/office/drawing/2014/main" id="{C05EC37F-8827-DCB5-051A-F95ECB7162F6}"/>
              </a:ext>
            </a:extLst>
          </p:cNvPr>
          <p:cNvSpPr txBox="1"/>
          <p:nvPr/>
        </p:nvSpPr>
        <p:spPr>
          <a:xfrm flipH="1">
            <a:off x="3609028" y="4979676"/>
            <a:ext cx="381837" cy="400110"/>
          </a:xfrm>
          <a:prstGeom prst="rect">
            <a:avLst/>
          </a:prstGeom>
          <a:noFill/>
        </p:spPr>
        <p:txBody>
          <a:bodyPr wrap="square" rtlCol="0">
            <a:spAutoFit/>
          </a:bodyPr>
          <a:lstStyle/>
          <a:p>
            <a:r>
              <a:rPr lang="fr-FR" sz="1000" b="1" dirty="0">
                <a:solidFill>
                  <a:srgbClr val="FF0000"/>
                </a:solidFill>
              </a:rPr>
              <a:t>82</a:t>
            </a:r>
          </a:p>
          <a:p>
            <a:endParaRPr lang="fr-FR" sz="1000" b="1" dirty="0">
              <a:solidFill>
                <a:srgbClr val="FF0000"/>
              </a:solidFill>
            </a:endParaRPr>
          </a:p>
        </p:txBody>
      </p:sp>
      <p:sp>
        <p:nvSpPr>
          <p:cNvPr id="46" name="ZoneTexte 45">
            <a:extLst>
              <a:ext uri="{FF2B5EF4-FFF2-40B4-BE49-F238E27FC236}">
                <a16:creationId xmlns:a16="http://schemas.microsoft.com/office/drawing/2014/main" id="{3C31FC9B-7CC4-E5DF-9375-BBD32628416B}"/>
              </a:ext>
            </a:extLst>
          </p:cNvPr>
          <p:cNvSpPr txBox="1"/>
          <p:nvPr/>
        </p:nvSpPr>
        <p:spPr>
          <a:xfrm flipH="1">
            <a:off x="4190157" y="4990617"/>
            <a:ext cx="381837" cy="400110"/>
          </a:xfrm>
          <a:prstGeom prst="rect">
            <a:avLst/>
          </a:prstGeom>
          <a:noFill/>
        </p:spPr>
        <p:txBody>
          <a:bodyPr wrap="square" rtlCol="0">
            <a:spAutoFit/>
          </a:bodyPr>
          <a:lstStyle/>
          <a:p>
            <a:r>
              <a:rPr lang="fr-FR" sz="1000" b="1" dirty="0">
                <a:solidFill>
                  <a:srgbClr val="FF0000"/>
                </a:solidFill>
              </a:rPr>
              <a:t>84</a:t>
            </a:r>
          </a:p>
          <a:p>
            <a:endParaRPr lang="fr-FR" sz="1000" b="1" dirty="0">
              <a:solidFill>
                <a:srgbClr val="FF0000"/>
              </a:solidFill>
            </a:endParaRPr>
          </a:p>
        </p:txBody>
      </p:sp>
      <p:sp>
        <p:nvSpPr>
          <p:cNvPr id="47" name="ZoneTexte 46">
            <a:extLst>
              <a:ext uri="{FF2B5EF4-FFF2-40B4-BE49-F238E27FC236}">
                <a16:creationId xmlns:a16="http://schemas.microsoft.com/office/drawing/2014/main" id="{23CBE998-8A17-9C36-982E-A24E38F216B1}"/>
              </a:ext>
            </a:extLst>
          </p:cNvPr>
          <p:cNvSpPr txBox="1"/>
          <p:nvPr/>
        </p:nvSpPr>
        <p:spPr>
          <a:xfrm flipH="1">
            <a:off x="4595440" y="4979676"/>
            <a:ext cx="381837" cy="400110"/>
          </a:xfrm>
          <a:prstGeom prst="rect">
            <a:avLst/>
          </a:prstGeom>
          <a:noFill/>
        </p:spPr>
        <p:txBody>
          <a:bodyPr wrap="square" rtlCol="0">
            <a:spAutoFit/>
          </a:bodyPr>
          <a:lstStyle/>
          <a:p>
            <a:r>
              <a:rPr lang="fr-FR" sz="1000" b="1" dirty="0">
                <a:solidFill>
                  <a:srgbClr val="FF0000"/>
                </a:solidFill>
              </a:rPr>
              <a:t>86</a:t>
            </a:r>
          </a:p>
          <a:p>
            <a:endParaRPr lang="fr-FR" sz="1000" b="1" dirty="0">
              <a:solidFill>
                <a:srgbClr val="FF0000"/>
              </a:solidFill>
            </a:endParaRPr>
          </a:p>
        </p:txBody>
      </p:sp>
      <p:sp>
        <p:nvSpPr>
          <p:cNvPr id="48" name="ZoneTexte 47">
            <a:extLst>
              <a:ext uri="{FF2B5EF4-FFF2-40B4-BE49-F238E27FC236}">
                <a16:creationId xmlns:a16="http://schemas.microsoft.com/office/drawing/2014/main" id="{05FFF853-DB61-4714-F04C-573E4D55C452}"/>
              </a:ext>
            </a:extLst>
          </p:cNvPr>
          <p:cNvSpPr txBox="1"/>
          <p:nvPr/>
        </p:nvSpPr>
        <p:spPr>
          <a:xfrm flipH="1">
            <a:off x="6153776" y="4938171"/>
            <a:ext cx="381837" cy="400110"/>
          </a:xfrm>
          <a:prstGeom prst="rect">
            <a:avLst/>
          </a:prstGeom>
          <a:noFill/>
        </p:spPr>
        <p:txBody>
          <a:bodyPr wrap="square" rtlCol="0">
            <a:spAutoFit/>
          </a:bodyPr>
          <a:lstStyle/>
          <a:p>
            <a:r>
              <a:rPr lang="fr-FR" sz="1000" b="1" dirty="0">
                <a:solidFill>
                  <a:srgbClr val="FF0000"/>
                </a:solidFill>
              </a:rPr>
              <a:t>88</a:t>
            </a:r>
          </a:p>
          <a:p>
            <a:endParaRPr lang="fr-FR" sz="1000" b="1" dirty="0">
              <a:solidFill>
                <a:srgbClr val="FF0000"/>
              </a:solidFill>
            </a:endParaRPr>
          </a:p>
        </p:txBody>
      </p:sp>
      <p:sp>
        <p:nvSpPr>
          <p:cNvPr id="49" name="ZoneTexte 48">
            <a:extLst>
              <a:ext uri="{FF2B5EF4-FFF2-40B4-BE49-F238E27FC236}">
                <a16:creationId xmlns:a16="http://schemas.microsoft.com/office/drawing/2014/main" id="{F6E1C960-AE2B-7FD3-9AFA-56EB42CAB955}"/>
              </a:ext>
            </a:extLst>
          </p:cNvPr>
          <p:cNvSpPr txBox="1"/>
          <p:nvPr/>
        </p:nvSpPr>
        <p:spPr>
          <a:xfrm flipH="1">
            <a:off x="6532258" y="4976529"/>
            <a:ext cx="381837" cy="400110"/>
          </a:xfrm>
          <a:prstGeom prst="rect">
            <a:avLst/>
          </a:prstGeom>
          <a:noFill/>
        </p:spPr>
        <p:txBody>
          <a:bodyPr wrap="square" rtlCol="0">
            <a:spAutoFit/>
          </a:bodyPr>
          <a:lstStyle/>
          <a:p>
            <a:r>
              <a:rPr lang="fr-FR" sz="1000" b="1" dirty="0">
                <a:solidFill>
                  <a:srgbClr val="FF0000"/>
                </a:solidFill>
              </a:rPr>
              <a:t>90</a:t>
            </a:r>
          </a:p>
          <a:p>
            <a:endParaRPr lang="fr-FR" sz="1000" b="1" dirty="0">
              <a:solidFill>
                <a:srgbClr val="FF0000"/>
              </a:solidFill>
            </a:endParaRPr>
          </a:p>
        </p:txBody>
      </p:sp>
      <p:sp>
        <p:nvSpPr>
          <p:cNvPr id="50" name="ZoneTexte 49">
            <a:extLst>
              <a:ext uri="{FF2B5EF4-FFF2-40B4-BE49-F238E27FC236}">
                <a16:creationId xmlns:a16="http://schemas.microsoft.com/office/drawing/2014/main" id="{754DAB55-6D4C-B1C8-2904-5E65F88957D9}"/>
              </a:ext>
            </a:extLst>
          </p:cNvPr>
          <p:cNvSpPr txBox="1"/>
          <p:nvPr/>
        </p:nvSpPr>
        <p:spPr>
          <a:xfrm flipH="1">
            <a:off x="357970" y="5988063"/>
            <a:ext cx="381837" cy="400110"/>
          </a:xfrm>
          <a:prstGeom prst="rect">
            <a:avLst/>
          </a:prstGeom>
          <a:noFill/>
        </p:spPr>
        <p:txBody>
          <a:bodyPr wrap="square" rtlCol="0">
            <a:spAutoFit/>
          </a:bodyPr>
          <a:lstStyle/>
          <a:p>
            <a:r>
              <a:rPr lang="fr-FR" sz="1000" b="1" dirty="0">
                <a:solidFill>
                  <a:srgbClr val="FF0000"/>
                </a:solidFill>
              </a:rPr>
              <a:t>92</a:t>
            </a:r>
          </a:p>
          <a:p>
            <a:endParaRPr lang="fr-FR" sz="1000" b="1" dirty="0">
              <a:solidFill>
                <a:srgbClr val="FF0000"/>
              </a:solidFill>
            </a:endParaRPr>
          </a:p>
        </p:txBody>
      </p:sp>
      <p:sp>
        <p:nvSpPr>
          <p:cNvPr id="51" name="ZoneTexte 50">
            <a:extLst>
              <a:ext uri="{FF2B5EF4-FFF2-40B4-BE49-F238E27FC236}">
                <a16:creationId xmlns:a16="http://schemas.microsoft.com/office/drawing/2014/main" id="{F578CC76-F752-0A7A-305F-B0099ED7A8CC}"/>
              </a:ext>
            </a:extLst>
          </p:cNvPr>
          <p:cNvSpPr txBox="1"/>
          <p:nvPr/>
        </p:nvSpPr>
        <p:spPr>
          <a:xfrm flipH="1">
            <a:off x="2667832" y="5988063"/>
            <a:ext cx="381837" cy="400110"/>
          </a:xfrm>
          <a:prstGeom prst="rect">
            <a:avLst/>
          </a:prstGeom>
          <a:noFill/>
        </p:spPr>
        <p:txBody>
          <a:bodyPr wrap="square" rtlCol="0">
            <a:spAutoFit/>
          </a:bodyPr>
          <a:lstStyle/>
          <a:p>
            <a:r>
              <a:rPr lang="fr-FR" sz="1000" b="1" dirty="0">
                <a:solidFill>
                  <a:srgbClr val="FF0000"/>
                </a:solidFill>
              </a:rPr>
              <a:t>94</a:t>
            </a:r>
          </a:p>
          <a:p>
            <a:endParaRPr lang="fr-FR" sz="1000" b="1" dirty="0">
              <a:solidFill>
                <a:srgbClr val="FF0000"/>
              </a:solidFill>
            </a:endParaRPr>
          </a:p>
        </p:txBody>
      </p:sp>
      <p:sp>
        <p:nvSpPr>
          <p:cNvPr id="52" name="ZoneTexte 51">
            <a:extLst>
              <a:ext uri="{FF2B5EF4-FFF2-40B4-BE49-F238E27FC236}">
                <a16:creationId xmlns:a16="http://schemas.microsoft.com/office/drawing/2014/main" id="{99DE4EBF-6CC1-8187-F754-B793BCB15718}"/>
              </a:ext>
            </a:extLst>
          </p:cNvPr>
          <p:cNvSpPr txBox="1"/>
          <p:nvPr/>
        </p:nvSpPr>
        <p:spPr>
          <a:xfrm flipH="1">
            <a:off x="4404521" y="5988063"/>
            <a:ext cx="381837" cy="400110"/>
          </a:xfrm>
          <a:prstGeom prst="rect">
            <a:avLst/>
          </a:prstGeom>
          <a:noFill/>
        </p:spPr>
        <p:txBody>
          <a:bodyPr wrap="square" rtlCol="0">
            <a:spAutoFit/>
          </a:bodyPr>
          <a:lstStyle/>
          <a:p>
            <a:r>
              <a:rPr lang="fr-FR" sz="1000" b="1" dirty="0">
                <a:solidFill>
                  <a:srgbClr val="FF0000"/>
                </a:solidFill>
              </a:rPr>
              <a:t>96</a:t>
            </a:r>
          </a:p>
          <a:p>
            <a:endParaRPr lang="fr-FR" sz="1000" b="1" dirty="0">
              <a:solidFill>
                <a:srgbClr val="FF0000"/>
              </a:solidFill>
            </a:endParaRPr>
          </a:p>
        </p:txBody>
      </p:sp>
    </p:spTree>
    <p:extLst>
      <p:ext uri="{BB962C8B-B14F-4D97-AF65-F5344CB8AC3E}">
        <p14:creationId xmlns:p14="http://schemas.microsoft.com/office/powerpoint/2010/main" val="42634602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1469</TotalTime>
  <Words>831</Words>
  <Application>Microsoft Office PowerPoint</Application>
  <PresentationFormat>Grand écran</PresentationFormat>
  <Paragraphs>200</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Aptos</vt: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adepit</dc:creator>
  <cp:lastModifiedBy>vianney TISSOT</cp:lastModifiedBy>
  <cp:revision>55</cp:revision>
  <dcterms:created xsi:type="dcterms:W3CDTF">2024-05-02T13:06:10Z</dcterms:created>
  <dcterms:modified xsi:type="dcterms:W3CDTF">2024-05-28T10:58:18Z</dcterms:modified>
</cp:coreProperties>
</file>