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60" r:id="rId4"/>
    <p:sldId id="271" r:id="rId5"/>
    <p:sldId id="276" r:id="rId6"/>
    <p:sldId id="283" r:id="rId7"/>
    <p:sldId id="284" r:id="rId8"/>
    <p:sldId id="29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2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2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22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37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9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6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89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8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9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E074-C364-4A43-A1A7-006F231FDA1E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A150-D66E-46AA-ABE3-3EA4E37C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71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oint.com/c/NDynBzrRf8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rive.google.com/drive/folders/1x5wL3sFaEdewUakqiTDqVqoxKGt4u5sq" TargetMode="External"/><Relationship Id="rId4" Type="http://schemas.openxmlformats.org/officeDocument/2006/relationships/hyperlink" Target="https://www.geoportail-urbanisme.gouv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joint.com/c/NDyngMUrHCo" TargetMode="External"/><Relationship Id="rId5" Type="http://schemas.openxmlformats.org/officeDocument/2006/relationships/hyperlink" Target="https://www.cjoint.com/c/NDym2bx1mto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joint.com/c/NDyngMUrHCo" TargetMode="External"/><Relationship Id="rId5" Type="http://schemas.openxmlformats.org/officeDocument/2006/relationships/hyperlink" Target="https://www.cjoint.com/c/NDym3olWPJo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joint.com/c/NDynfOSShmo" TargetMode="External"/><Relationship Id="rId5" Type="http://schemas.openxmlformats.org/officeDocument/2006/relationships/hyperlink" Target="https://www.cjoint.com/c/NDym76smpKo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joint.com/c/NDyngMUrHCo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joint.com/c/NDym2bx1mto" TargetMode="External"/><Relationship Id="rId13" Type="http://schemas.openxmlformats.org/officeDocument/2006/relationships/hyperlink" Target="https://www.cjoint.com/c/NDym6iKInTo" TargetMode="External"/><Relationship Id="rId18" Type="http://schemas.openxmlformats.org/officeDocument/2006/relationships/hyperlink" Target="https://www.cjoint.com/c/NDynecxkPPo" TargetMode="External"/><Relationship Id="rId3" Type="http://schemas.openxmlformats.org/officeDocument/2006/relationships/hyperlink" Target="https://drive.google.com/drive/folders/1NYosUPKTJhf5K-gQmlmUuMcPymJzVroT" TargetMode="External"/><Relationship Id="rId7" Type="http://schemas.openxmlformats.org/officeDocument/2006/relationships/hyperlink" Target="https://www.cjoint.com/c/NDym0G5sgso" TargetMode="External"/><Relationship Id="rId12" Type="http://schemas.openxmlformats.org/officeDocument/2006/relationships/hyperlink" Target="https://www.cjoint.com/c/NDym5pBl5ao" TargetMode="External"/><Relationship Id="rId17" Type="http://schemas.openxmlformats.org/officeDocument/2006/relationships/hyperlink" Target="https://www.cjoint.com/c/NDyncuX4MTo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cjoint.com/c/NDynfOSShm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joint.com/c/NDymZ4ZEdAo" TargetMode="External"/><Relationship Id="rId11" Type="http://schemas.openxmlformats.org/officeDocument/2006/relationships/hyperlink" Target="https://www.cjoint.com/c/NDym4wIBnvo" TargetMode="External"/><Relationship Id="rId5" Type="http://schemas.openxmlformats.org/officeDocument/2006/relationships/hyperlink" Target="https://www.cjoint.com/c/NDymZBtj3So" TargetMode="External"/><Relationship Id="rId15" Type="http://schemas.openxmlformats.org/officeDocument/2006/relationships/hyperlink" Target="https://www.cjoint.com/c/NDym76smpKo" TargetMode="External"/><Relationship Id="rId10" Type="http://schemas.openxmlformats.org/officeDocument/2006/relationships/hyperlink" Target="https://www.cjoint.com/c/NDym3olWPJo" TargetMode="External"/><Relationship Id="rId19" Type="http://schemas.openxmlformats.org/officeDocument/2006/relationships/hyperlink" Target="https://www.cjoint.com/c/NDyngMUrHCo" TargetMode="External"/><Relationship Id="rId4" Type="http://schemas.openxmlformats.org/officeDocument/2006/relationships/hyperlink" Target="https://www.cjoint.com/c/NDynBzrRf8o" TargetMode="External"/><Relationship Id="rId9" Type="http://schemas.openxmlformats.org/officeDocument/2006/relationships/hyperlink" Target="https://www.cjoint.com/c/NDym2N5vpeo" TargetMode="External"/><Relationship Id="rId14" Type="http://schemas.openxmlformats.org/officeDocument/2006/relationships/hyperlink" Target="https://www.cjoint.com/c/NDym7CxpN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76352" y="365125"/>
            <a:ext cx="8279035" cy="12327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Ancien PLUI (ou anciennes cartes) VS projet de </a:t>
            </a:r>
            <a:r>
              <a:rPr lang="fr-FR" dirty="0" smtClean="0"/>
              <a:t>PLUI</a:t>
            </a:r>
            <a:br>
              <a:rPr lang="fr-FR" dirty="0" smtClean="0"/>
            </a:br>
            <a:r>
              <a:rPr lang="fr-FR" b="1" dirty="0" smtClean="0"/>
              <a:t>Honfleur – Equemauville - Beuzeville</a:t>
            </a:r>
            <a:endParaRPr lang="fr-FR" b="1" dirty="0"/>
          </a:p>
        </p:txBody>
      </p:sp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943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802341" y="2051487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Nous avons fait des copies écrans pour vous faciliter l’appropriation des évolutions prévues par la CCPHB</a:t>
            </a:r>
          </a:p>
          <a:p>
            <a:r>
              <a:rPr lang="fr-FR" dirty="0" smtClean="0"/>
              <a:t>Nous vous recommandons cependant de vous référer aux sources documentaires officielles</a:t>
            </a:r>
          </a:p>
          <a:p>
            <a:r>
              <a:rPr lang="fr-FR" dirty="0" smtClean="0"/>
              <a:t>Légende des cartes :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https://www.cjoint.com/c/NDynBzrRf8o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4"/>
          </p:nvPr>
        </p:nvSpPr>
        <p:spPr>
          <a:xfrm>
            <a:off x="6172199" y="2121898"/>
            <a:ext cx="5183188" cy="3684588"/>
          </a:xfrm>
        </p:spPr>
        <p:txBody>
          <a:bodyPr/>
          <a:lstStyle/>
          <a:p>
            <a:r>
              <a:rPr lang="fr-FR" dirty="0" smtClean="0"/>
              <a:t>Anciennes cartes : </a:t>
            </a:r>
          </a:p>
          <a:p>
            <a:pPr marL="0" indent="0">
              <a:buNone/>
            </a:pPr>
            <a:r>
              <a:rPr lang="fr-FR" dirty="0" smtClean="0">
                <a:hlinkClick r:id="rId4"/>
              </a:rPr>
              <a:t>https://www.geoportail-urbanisme.gouv.fr/</a:t>
            </a:r>
            <a:endParaRPr lang="fr-FR" dirty="0" smtClean="0"/>
          </a:p>
          <a:p>
            <a:r>
              <a:rPr lang="fr-FR" dirty="0" smtClean="0"/>
              <a:t>Nouvelles cartes :</a:t>
            </a:r>
          </a:p>
          <a:p>
            <a:pPr marL="0" indent="0">
              <a:buNone/>
            </a:pPr>
            <a:r>
              <a:rPr lang="fr-FR" dirty="0" smtClean="0">
                <a:hlinkClick r:id="rId5"/>
              </a:rPr>
              <a:t>https://drive.google.com/drive/folders/1x5wL3sFaEdewUakqiTDqVqoxKGt4u5sq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846217" y="6189663"/>
            <a:ext cx="855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estuairesud@wanadoo.fr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9053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76352" y="365125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Légende des cartes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219" y="1224291"/>
            <a:ext cx="4861747" cy="5389160"/>
          </a:xfrm>
          <a:prstGeom prst="rect">
            <a:avLst/>
          </a:prstGeom>
        </p:spPr>
      </p:pic>
      <p:pic>
        <p:nvPicPr>
          <p:cNvPr id="13" name="Espace réservé du contenu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162494"/>
            <a:ext cx="5183188" cy="5450958"/>
          </a:xfrm>
          <a:prstGeom prst="rect">
            <a:avLst/>
          </a:prstGeom>
        </p:spPr>
      </p:pic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943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7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76352" y="365125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Légende des cartes  (suite)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219" y="1224291"/>
            <a:ext cx="4861747" cy="5389160"/>
          </a:xfrm>
          <a:prstGeom prst="rect">
            <a:avLst/>
          </a:prstGeom>
        </p:spPr>
      </p:pic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943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59" y="1224290"/>
            <a:ext cx="5353797" cy="56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8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53541" y="287151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Beuzeville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97838" y="973325"/>
            <a:ext cx="5157787" cy="449075"/>
          </a:xfrm>
        </p:spPr>
        <p:txBody>
          <a:bodyPr/>
          <a:lstStyle/>
          <a:p>
            <a:pPr algn="ctr"/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6862513" y="397164"/>
            <a:ext cx="5183188" cy="57616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APRES</a:t>
            </a:r>
            <a:endParaRPr lang="fr-FR" dirty="0"/>
          </a:p>
        </p:txBody>
      </p:sp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053207" cy="5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48" y="1120125"/>
            <a:ext cx="6015052" cy="5221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83777" y="888090"/>
            <a:ext cx="4315532" cy="58829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67" y="6231627"/>
            <a:ext cx="827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nouveaux quartiers voir zoom </a:t>
            </a:r>
            <a:r>
              <a:rPr lang="fr-FR" dirty="0">
                <a:hlinkClick r:id="rId5"/>
              </a:rPr>
              <a:t>https://www.cjoint.com/c/NDym2bx1mto</a:t>
            </a:r>
            <a:endParaRPr lang="fr-FR" dirty="0"/>
          </a:p>
          <a:p>
            <a:r>
              <a:rPr lang="fr-FR" b="1" dirty="0" smtClean="0"/>
              <a:t>+ création de zones d’activités – voir zoom </a:t>
            </a:r>
            <a:r>
              <a:rPr lang="fr-FR" dirty="0" smtClean="0">
                <a:hlinkClick r:id="rId6"/>
              </a:rPr>
              <a:t>https://www.cjoint.com/c/NDyngMUrHCo</a:t>
            </a:r>
            <a:r>
              <a:rPr lang="fr-F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71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53541" y="287151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Equemauville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97838" y="973325"/>
            <a:ext cx="5157787" cy="449075"/>
          </a:xfrm>
        </p:spPr>
        <p:txBody>
          <a:bodyPr/>
          <a:lstStyle/>
          <a:p>
            <a:pPr algn="ctr"/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6862513" y="397164"/>
            <a:ext cx="5183188" cy="57616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APRES</a:t>
            </a:r>
            <a:endParaRPr lang="fr-FR" dirty="0"/>
          </a:p>
        </p:txBody>
      </p:sp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053207" cy="5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08" y="1101919"/>
            <a:ext cx="6340392" cy="40314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416263" y="310825"/>
            <a:ext cx="3084816" cy="578587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9600" y="5587451"/>
            <a:ext cx="1092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Nouveaux quartiers </a:t>
            </a:r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</a:t>
            </a:r>
            <a:r>
              <a:rPr lang="fr-FR" dirty="0" smtClean="0">
                <a:hlinkClick r:id="rId5"/>
              </a:rPr>
              <a:t>www.cjoint.com/c/NDym3olWPJo</a:t>
            </a:r>
            <a:endParaRPr lang="fr-FR" b="1" dirty="0" smtClean="0"/>
          </a:p>
          <a:p>
            <a:r>
              <a:rPr lang="fr-FR" b="1" dirty="0" smtClean="0"/>
              <a:t>Projets économiques– voir zoom </a:t>
            </a:r>
            <a:r>
              <a:rPr lang="fr-FR" dirty="0">
                <a:hlinkClick r:id="rId6"/>
              </a:rPr>
              <a:t>https://www.cjoint.com/c/NDyngMUrHCo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76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53541" y="287151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Honfleur Nord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554250" y="1434880"/>
            <a:ext cx="1583808" cy="449075"/>
          </a:xfrm>
        </p:spPr>
        <p:txBody>
          <a:bodyPr/>
          <a:lstStyle/>
          <a:p>
            <a:pPr algn="ctr"/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5817124" y="1049127"/>
            <a:ext cx="1703320" cy="602187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APRES</a:t>
            </a:r>
            <a:endParaRPr lang="fr-FR" dirty="0"/>
          </a:p>
        </p:txBody>
      </p:sp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053207" cy="5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26" y="29022"/>
            <a:ext cx="4267404" cy="67871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70749" y="1789782"/>
            <a:ext cx="5150588" cy="34707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9192" y="6199715"/>
            <a:ext cx="7715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Voir zoom Honfleur </a:t>
            </a:r>
            <a:r>
              <a:rPr lang="fr-FR" dirty="0" smtClean="0">
                <a:hlinkClick r:id="rId5"/>
              </a:rPr>
              <a:t>https://www.cjoint.com/c/NDym76smpKo</a:t>
            </a:r>
            <a:endParaRPr lang="fr-FR" dirty="0" smtClean="0"/>
          </a:p>
          <a:p>
            <a:r>
              <a:rPr lang="fr-FR" b="1" dirty="0" smtClean="0"/>
              <a:t>et Honfleur Entrée Est </a:t>
            </a:r>
            <a:r>
              <a:rPr lang="fr-FR" dirty="0" smtClean="0">
                <a:hlinkClick r:id="rId6"/>
              </a:rPr>
              <a:t>https://www.cjoint.com/c/NDynfOSShmo</a:t>
            </a:r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18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53541" y="287151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Honfleur Sud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97838" y="973325"/>
            <a:ext cx="1655703" cy="449075"/>
          </a:xfrm>
        </p:spPr>
        <p:txBody>
          <a:bodyPr/>
          <a:lstStyle/>
          <a:p>
            <a:pPr algn="ctr"/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5661469" y="973325"/>
            <a:ext cx="1663178" cy="44907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APRES</a:t>
            </a:r>
            <a:endParaRPr lang="fr-FR" dirty="0"/>
          </a:p>
        </p:txBody>
      </p:sp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" y="287151"/>
            <a:ext cx="1053207" cy="5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8786" y="2136543"/>
            <a:ext cx="5191872" cy="40207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910" y="973325"/>
            <a:ext cx="3966559" cy="576954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75565" y="163428"/>
            <a:ext cx="435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Voir zoom VOCATION ECONOMIQUE</a:t>
            </a:r>
          </a:p>
          <a:p>
            <a:r>
              <a:rPr lang="fr-FR" dirty="0" smtClean="0">
                <a:hlinkClick r:id="rId5"/>
              </a:rPr>
              <a:t>https://www.cjoint.com/c/NDyngMUrHCo</a:t>
            </a:r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94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76352" y="365125"/>
            <a:ext cx="8279035" cy="6626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Liste des zooms par ville</a:t>
            </a:r>
            <a:endParaRPr lang="fr-FR" dirty="0"/>
          </a:p>
        </p:txBody>
      </p:sp>
      <p:pic>
        <p:nvPicPr>
          <p:cNvPr id="1026" name="Picture 2" descr="mim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5" y="60074"/>
            <a:ext cx="1943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92039" y="1001891"/>
            <a:ext cx="11082246" cy="5625535"/>
          </a:xfrm>
        </p:spPr>
        <p:txBody>
          <a:bodyPr>
            <a:noAutofit/>
          </a:bodyPr>
          <a:lstStyle/>
          <a:p>
            <a:r>
              <a:rPr lang="fr-FR" sz="1200" dirty="0" smtClean="0"/>
              <a:t>Les zooms sont issus du document « OAP sectorielles » disponible ici :</a:t>
            </a:r>
          </a:p>
          <a:p>
            <a:r>
              <a:rPr lang="fr-FR" sz="1200" dirty="0" smtClean="0">
                <a:hlinkClick r:id="rId3"/>
              </a:rPr>
              <a:t>https://drive.google.com/drive/folders/1NYosUPKTJhf5K-gQmlmUuMcPymJzVroT</a:t>
            </a:r>
            <a:endParaRPr lang="fr-FR" sz="1200" dirty="0" smtClean="0"/>
          </a:p>
          <a:p>
            <a:r>
              <a:rPr lang="fr-FR" sz="1200" dirty="0" smtClean="0"/>
              <a:t>Légendes : </a:t>
            </a:r>
            <a:r>
              <a:rPr lang="fr-FR" sz="1200" dirty="0">
                <a:hlinkClick r:id="rId4"/>
              </a:rPr>
              <a:t>https://www.cjoint.com/c/NDynBzrRf8o</a:t>
            </a:r>
            <a:endParaRPr lang="fr-FR" sz="1200" dirty="0" smtClean="0"/>
          </a:p>
          <a:p>
            <a:r>
              <a:rPr lang="fr-FR" sz="1200" dirty="0" smtClean="0"/>
              <a:t>ABLON </a:t>
            </a:r>
            <a:r>
              <a:rPr lang="fr-FR" sz="1200" dirty="0" smtClean="0">
                <a:hlinkClick r:id="rId5"/>
              </a:rPr>
              <a:t>https://www.cjoint.com/c/NDymZBtj3So</a:t>
            </a:r>
            <a:endParaRPr lang="fr-FR" sz="1200" dirty="0" smtClean="0"/>
          </a:p>
          <a:p>
            <a:r>
              <a:rPr lang="fr-FR" sz="1200" dirty="0" smtClean="0"/>
              <a:t>AUTRES VILLAGES </a:t>
            </a:r>
            <a:r>
              <a:rPr lang="fr-FR" sz="1200" dirty="0" smtClean="0">
                <a:hlinkClick r:id="rId6"/>
              </a:rPr>
              <a:t>https://www.cjoint.com/c/NDymZ4ZEdAo</a:t>
            </a:r>
            <a:endParaRPr lang="fr-FR" sz="1200" dirty="0" smtClean="0"/>
          </a:p>
          <a:p>
            <a:r>
              <a:rPr lang="fr-FR" sz="1200" dirty="0" smtClean="0"/>
              <a:t>BERVILLE  </a:t>
            </a:r>
            <a:r>
              <a:rPr lang="fr-FR" sz="1200" dirty="0" smtClean="0">
                <a:hlinkClick r:id="rId7"/>
              </a:rPr>
              <a:t>https://www.cjoint.com/c/NDym0G5sgso</a:t>
            </a:r>
            <a:endParaRPr lang="fr-FR" sz="1200" dirty="0" smtClean="0"/>
          </a:p>
          <a:p>
            <a:r>
              <a:rPr lang="fr-FR" sz="1200" dirty="0" smtClean="0"/>
              <a:t>BEUZEUVILLE-BOULEVILLE  </a:t>
            </a:r>
            <a:r>
              <a:rPr lang="fr-FR" sz="1200" dirty="0" smtClean="0">
                <a:hlinkClick r:id="rId8"/>
              </a:rPr>
              <a:t>https://www.cjoint.com/c/NDym2bx1mto</a:t>
            </a:r>
            <a:endParaRPr lang="fr-FR" sz="1200" dirty="0" smtClean="0"/>
          </a:p>
          <a:p>
            <a:r>
              <a:rPr lang="fr-FR" sz="1200" dirty="0" smtClean="0"/>
              <a:t>CONTEVILLE </a:t>
            </a:r>
            <a:r>
              <a:rPr lang="fr-FR" sz="1200" dirty="0" smtClean="0">
                <a:hlinkClick r:id="rId9"/>
              </a:rPr>
              <a:t>https://www.cjoint.com/c/NDym2N5vpeo</a:t>
            </a:r>
            <a:endParaRPr lang="fr-FR" sz="1200" dirty="0" smtClean="0"/>
          </a:p>
          <a:p>
            <a:r>
              <a:rPr lang="fr-FR" sz="1200" dirty="0" smtClean="0"/>
              <a:t>EQUEMAUVILLE  </a:t>
            </a:r>
            <a:r>
              <a:rPr lang="fr-FR" sz="1200" dirty="0" smtClean="0">
                <a:hlinkClick r:id="rId10"/>
              </a:rPr>
              <a:t>https://www.cjoint.com/c/NDym3olWPJo</a:t>
            </a:r>
            <a:endParaRPr lang="fr-FR" sz="1200" dirty="0" smtClean="0"/>
          </a:p>
          <a:p>
            <a:r>
              <a:rPr lang="fr-FR" sz="1200" dirty="0" smtClean="0"/>
              <a:t>FATOUVILLE </a:t>
            </a:r>
            <a:r>
              <a:rPr lang="fr-FR" sz="1200" dirty="0" smtClean="0">
                <a:hlinkClick r:id="rId11"/>
              </a:rPr>
              <a:t>https://www.cjoint.com/c/NDym4wIBnvo</a:t>
            </a:r>
            <a:endParaRPr lang="fr-FR" sz="1200" dirty="0" smtClean="0"/>
          </a:p>
          <a:p>
            <a:r>
              <a:rPr lang="fr-FR" sz="1200" dirty="0" smtClean="0"/>
              <a:t>FOULBEC </a:t>
            </a:r>
            <a:r>
              <a:rPr lang="fr-FR" sz="1200" dirty="0" smtClean="0">
                <a:hlinkClick r:id="rId12"/>
              </a:rPr>
              <a:t>https://www.cjoint.com/c/NDym5pBl5ao</a:t>
            </a:r>
            <a:endParaRPr lang="fr-FR" sz="1200" dirty="0" smtClean="0"/>
          </a:p>
          <a:p>
            <a:r>
              <a:rPr lang="fr-FR" sz="1200" dirty="0" smtClean="0"/>
              <a:t>GONNEVILLE </a:t>
            </a:r>
            <a:r>
              <a:rPr lang="fr-FR" sz="1200" dirty="0" smtClean="0">
                <a:hlinkClick r:id="rId13"/>
              </a:rPr>
              <a:t>https://www.cjoint.com/c/NDym6iKInTo</a:t>
            </a:r>
            <a:endParaRPr lang="fr-FR" sz="1200" dirty="0" smtClean="0"/>
          </a:p>
          <a:p>
            <a:r>
              <a:rPr lang="fr-FR" sz="1200" dirty="0" smtClean="0"/>
              <a:t>GENNEVILLE </a:t>
            </a:r>
            <a:r>
              <a:rPr lang="fr-FR" sz="1200" dirty="0" smtClean="0">
                <a:hlinkClick r:id="rId14"/>
              </a:rPr>
              <a:t>https://www.cjoint.com/c/NDym7CxpNro</a:t>
            </a:r>
            <a:endParaRPr lang="fr-FR" sz="1200" dirty="0" smtClean="0"/>
          </a:p>
          <a:p>
            <a:r>
              <a:rPr lang="fr-FR" sz="1200" dirty="0" smtClean="0"/>
              <a:t>HONFLEUR </a:t>
            </a:r>
            <a:r>
              <a:rPr lang="fr-FR" sz="1200" dirty="0" smtClean="0">
                <a:hlinkClick r:id="rId15"/>
              </a:rPr>
              <a:t>https://www.cjoint.com/c/NDym76smpKo</a:t>
            </a:r>
            <a:endParaRPr lang="fr-FR" sz="1200" dirty="0" smtClean="0"/>
          </a:p>
          <a:p>
            <a:r>
              <a:rPr lang="fr-FR" sz="1200" dirty="0" smtClean="0"/>
              <a:t>HONFLEUR ENTREE EST </a:t>
            </a:r>
            <a:r>
              <a:rPr lang="fr-FR" sz="1200" dirty="0" smtClean="0">
                <a:hlinkClick r:id="rId16"/>
              </a:rPr>
              <a:t>https://www.cjoint.com/c/NDynfOSShmo</a:t>
            </a:r>
            <a:endParaRPr lang="fr-FR" sz="1200" dirty="0" smtClean="0"/>
          </a:p>
          <a:p>
            <a:r>
              <a:rPr lang="fr-FR" sz="1200" dirty="0" smtClean="0"/>
              <a:t>LA RIVIERE ST SAUVEUR </a:t>
            </a:r>
            <a:r>
              <a:rPr lang="fr-FR" sz="1200" dirty="0" smtClean="0">
                <a:hlinkClick r:id="rId17"/>
              </a:rPr>
              <a:t>https://www.cjoint.com/c/NDyncuX4MTo</a:t>
            </a:r>
            <a:endParaRPr lang="fr-FR" sz="1200" dirty="0" smtClean="0"/>
          </a:p>
          <a:p>
            <a:r>
              <a:rPr lang="fr-FR" sz="1200" dirty="0" smtClean="0"/>
              <a:t>SAINT MACLOU </a:t>
            </a:r>
            <a:r>
              <a:rPr lang="fr-FR" sz="1200" dirty="0" smtClean="0">
                <a:hlinkClick r:id="rId18"/>
              </a:rPr>
              <a:t>https://www.cjoint.com/c/NDynecxkPPo</a:t>
            </a:r>
            <a:endParaRPr lang="fr-FR" sz="1200" dirty="0" smtClean="0"/>
          </a:p>
          <a:p>
            <a:r>
              <a:rPr lang="fr-FR" sz="1200" dirty="0" smtClean="0"/>
              <a:t>VOCATION ECONOMIQUE </a:t>
            </a:r>
            <a:r>
              <a:rPr lang="fr-FR" sz="1200" dirty="0" smtClean="0">
                <a:hlinkClick r:id="rId19"/>
              </a:rPr>
              <a:t>https://www.cjoint.com/c/NDyngMUrHCo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512522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235</Words>
  <Application>Microsoft Office PowerPoint</Application>
  <PresentationFormat>Grand écran</PresentationFormat>
  <Paragraphs>51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Ancien PLUI (ou anciennes cartes) VS projet de PLUI Honfleur – Equemauville - Beuzeville</vt:lpstr>
      <vt:lpstr>Légende des cartes</vt:lpstr>
      <vt:lpstr>Légende des cartes  (suite)</vt:lpstr>
      <vt:lpstr>Beuzeville</vt:lpstr>
      <vt:lpstr>Equemauville</vt:lpstr>
      <vt:lpstr>Honfleur Nord</vt:lpstr>
      <vt:lpstr>Honfleur Sud</vt:lpstr>
      <vt:lpstr>Liste des zooms par ville</vt:lpstr>
    </vt:vector>
  </TitlesOfParts>
  <Company>Cnam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BUDIN MARIE-NOELLE (CPAM LE HAVRE)</dc:creator>
  <cp:lastModifiedBy>BUDIN MARIE-NOELLE (CPAM LE HAVRE)</cp:lastModifiedBy>
  <cp:revision>38</cp:revision>
  <dcterms:created xsi:type="dcterms:W3CDTF">2024-04-24T08:59:00Z</dcterms:created>
  <dcterms:modified xsi:type="dcterms:W3CDTF">2024-04-24T13:55:59Z</dcterms:modified>
</cp:coreProperties>
</file>