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3" r:id="rId3"/>
    <p:sldId id="260" r:id="rId4"/>
    <p:sldId id="29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74-C364-4A43-A1A7-006F231FDA1E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150-D66E-46AA-ABE3-3EA4E37CCD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2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74-C364-4A43-A1A7-006F231FDA1E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150-D66E-46AA-ABE3-3EA4E37CCD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02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74-C364-4A43-A1A7-006F231FDA1E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150-D66E-46AA-ABE3-3EA4E37CCD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22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74-C364-4A43-A1A7-006F231FDA1E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150-D66E-46AA-ABE3-3EA4E37CCD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37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74-C364-4A43-A1A7-006F231FDA1E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150-D66E-46AA-ABE3-3EA4E37CCD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39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74-C364-4A43-A1A7-006F231FDA1E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150-D66E-46AA-ABE3-3EA4E37CCD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56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74-C364-4A43-A1A7-006F231FDA1E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150-D66E-46AA-ABE3-3EA4E37CCD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8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74-C364-4A43-A1A7-006F231FDA1E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150-D66E-46AA-ABE3-3EA4E37CCD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89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74-C364-4A43-A1A7-006F231FDA1E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150-D66E-46AA-ABE3-3EA4E37CCD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74-C364-4A43-A1A7-006F231FDA1E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150-D66E-46AA-ABE3-3EA4E37CCD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80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74-C364-4A43-A1A7-006F231FDA1E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150-D66E-46AA-ABE3-3EA4E37CCD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49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FE074-C364-4A43-A1A7-006F231FDA1E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DA150-D66E-46AA-ABE3-3EA4E37CCD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71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phb.fr/amenager-et-developper/planification/le-futur-plui-enquete-publiqu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drive.google.com/drive/folders/1x5wL3sFaEdewUakqiTDqVqoxKGt4u5sq" TargetMode="External"/><Relationship Id="rId4" Type="http://schemas.openxmlformats.org/officeDocument/2006/relationships/hyperlink" Target="https://www.geoportail-urbanisme.gouv.f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joint.com/c/NDym2N5vpeo" TargetMode="External"/><Relationship Id="rId13" Type="http://schemas.openxmlformats.org/officeDocument/2006/relationships/hyperlink" Target="https://www.cjoint.com/c/NDym7CxpNro" TargetMode="External"/><Relationship Id="rId18" Type="http://schemas.openxmlformats.org/officeDocument/2006/relationships/hyperlink" Target="https://www.cjoint.com/c/NDyngMUrHCo" TargetMode="External"/><Relationship Id="rId3" Type="http://schemas.openxmlformats.org/officeDocument/2006/relationships/hyperlink" Target="https://drive.google.com/drive/folders/1NYosUPKTJhf5K-gQmlmUuMcPymJzVroT" TargetMode="External"/><Relationship Id="rId7" Type="http://schemas.openxmlformats.org/officeDocument/2006/relationships/hyperlink" Target="https://www.cjoint.com/c/NDym2bx1mto" TargetMode="External"/><Relationship Id="rId12" Type="http://schemas.openxmlformats.org/officeDocument/2006/relationships/hyperlink" Target="https://www.cjoint.com/c/NDym6iKInTo" TargetMode="External"/><Relationship Id="rId17" Type="http://schemas.openxmlformats.org/officeDocument/2006/relationships/hyperlink" Target="https://www.cjoint.com/c/NDynecxkPPo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www.cjoint.com/c/NDyncuX4MTo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joint.com/c/NDym0G5sgso" TargetMode="External"/><Relationship Id="rId11" Type="http://schemas.openxmlformats.org/officeDocument/2006/relationships/hyperlink" Target="https://www.cjoint.com/c/NDym5pBl5ao" TargetMode="External"/><Relationship Id="rId5" Type="http://schemas.openxmlformats.org/officeDocument/2006/relationships/hyperlink" Target="https://www.cjoint.com/c/NDymZ4ZEdAo" TargetMode="External"/><Relationship Id="rId15" Type="http://schemas.openxmlformats.org/officeDocument/2006/relationships/hyperlink" Target="https://www.cjoint.com/c/NDynfOSShmo" TargetMode="External"/><Relationship Id="rId10" Type="http://schemas.openxmlformats.org/officeDocument/2006/relationships/hyperlink" Target="https://www.cjoint.com/c/NDym4wIBnvo" TargetMode="External"/><Relationship Id="rId4" Type="http://schemas.openxmlformats.org/officeDocument/2006/relationships/hyperlink" Target="https://www.cjoint.com/c/NDymZBtj3So" TargetMode="External"/><Relationship Id="rId9" Type="http://schemas.openxmlformats.org/officeDocument/2006/relationships/hyperlink" Target="https://www.cjoint.com/c/NDym3olWPJo" TargetMode="External"/><Relationship Id="rId14" Type="http://schemas.openxmlformats.org/officeDocument/2006/relationships/hyperlink" Target="https://www.cjoint.com/c/NDym76smpK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076352" y="365125"/>
            <a:ext cx="8279035" cy="66268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Ancien PLUI (ou anciennes cartes) VS projet de PLUI</a:t>
            </a:r>
            <a:endParaRPr lang="fr-FR" dirty="0"/>
          </a:p>
        </p:txBody>
      </p:sp>
      <p:pic>
        <p:nvPicPr>
          <p:cNvPr id="1026" name="Picture 2" descr="mime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41" y="287151"/>
            <a:ext cx="1943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Espace réservé du contenu 13"/>
          <p:cNvSpPr>
            <a:spLocks noGrp="1"/>
          </p:cNvSpPr>
          <p:nvPr>
            <p:ph sz="half" idx="2"/>
          </p:nvPr>
        </p:nvSpPr>
        <p:spPr>
          <a:xfrm>
            <a:off x="802341" y="2051487"/>
            <a:ext cx="5157787" cy="3684588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Vous êtes appelé à participer à l’enquête publique jusqu’au 21 mai</a:t>
            </a:r>
          </a:p>
          <a:p>
            <a:r>
              <a:rPr lang="fr-FR" dirty="0" smtClean="0"/>
              <a:t>Nous vous recommandons cependant de vous référer aux sources documentaires officielles</a:t>
            </a:r>
          </a:p>
          <a:p>
            <a:r>
              <a:rPr lang="fr-FR" dirty="0" smtClean="0"/>
              <a:t>Pour participer : </a:t>
            </a:r>
            <a:r>
              <a:rPr lang="fr-FR" dirty="0" smtClean="0">
                <a:hlinkClick r:id="rId3"/>
              </a:rPr>
              <a:t>https://www.ccphb.fr/amenager-et-developper/planification/le-futur-plui-enquete-publique/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4"/>
          </p:nvPr>
        </p:nvSpPr>
        <p:spPr>
          <a:xfrm>
            <a:off x="6172199" y="2121898"/>
            <a:ext cx="5183188" cy="3684588"/>
          </a:xfrm>
        </p:spPr>
        <p:txBody>
          <a:bodyPr/>
          <a:lstStyle/>
          <a:p>
            <a:r>
              <a:rPr lang="fr-FR" dirty="0" smtClean="0"/>
              <a:t>Anciennes cartes : </a:t>
            </a:r>
          </a:p>
          <a:p>
            <a:pPr marL="0" indent="0">
              <a:buNone/>
            </a:pPr>
            <a:r>
              <a:rPr lang="fr-FR" dirty="0" smtClean="0">
                <a:hlinkClick r:id="rId4"/>
              </a:rPr>
              <a:t>https://www.geoportail-urbanisme.gouv.fr/</a:t>
            </a:r>
            <a:endParaRPr lang="fr-FR" dirty="0" smtClean="0"/>
          </a:p>
          <a:p>
            <a:r>
              <a:rPr lang="fr-FR" dirty="0" smtClean="0"/>
              <a:t>Nouvelles cartes :</a:t>
            </a:r>
          </a:p>
          <a:p>
            <a:pPr marL="0" indent="0">
              <a:buNone/>
            </a:pPr>
            <a:r>
              <a:rPr lang="fr-FR" dirty="0" smtClean="0">
                <a:hlinkClick r:id="rId5"/>
              </a:rPr>
              <a:t>https://drive.google.com/drive/folders/1x5wL3sFaEdewUakqiTDqVqoxKGt4u5sq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846217" y="6189663"/>
            <a:ext cx="855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estuairesud@wanadoo.fr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9053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076352" y="365125"/>
            <a:ext cx="8279035" cy="66268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Légende des cartes</a:t>
            </a:r>
            <a:endParaRPr lang="fr-FR" dirty="0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9219" y="1224291"/>
            <a:ext cx="4861747" cy="5389160"/>
          </a:xfrm>
          <a:prstGeom prst="rect">
            <a:avLst/>
          </a:prstGeom>
        </p:spPr>
      </p:pic>
      <p:pic>
        <p:nvPicPr>
          <p:cNvPr id="13" name="Espace réservé du contenu 12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1162494"/>
            <a:ext cx="5183188" cy="5450958"/>
          </a:xfrm>
          <a:prstGeom prst="rect">
            <a:avLst/>
          </a:prstGeom>
        </p:spPr>
      </p:pic>
      <p:pic>
        <p:nvPicPr>
          <p:cNvPr id="1026" name="Picture 2" descr="mime0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41" y="287151"/>
            <a:ext cx="1943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57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076352" y="365125"/>
            <a:ext cx="8279035" cy="66268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Légende des cartes  (suite)</a:t>
            </a:r>
            <a:endParaRPr lang="fr-FR" dirty="0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9219" y="1224291"/>
            <a:ext cx="4861747" cy="5389160"/>
          </a:xfrm>
          <a:prstGeom prst="rect">
            <a:avLst/>
          </a:prstGeom>
        </p:spPr>
      </p:pic>
      <p:pic>
        <p:nvPicPr>
          <p:cNvPr id="1026" name="Picture 2" descr="mime0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41" y="287151"/>
            <a:ext cx="1943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2059" y="1224290"/>
            <a:ext cx="5353797" cy="563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8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076352" y="365125"/>
            <a:ext cx="8279035" cy="66268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Liste des zooms par ville</a:t>
            </a:r>
            <a:endParaRPr lang="fr-FR" dirty="0"/>
          </a:p>
        </p:txBody>
      </p:sp>
      <p:pic>
        <p:nvPicPr>
          <p:cNvPr id="1026" name="Picture 2" descr="mime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95" y="60074"/>
            <a:ext cx="1943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892039" y="1001891"/>
            <a:ext cx="11082246" cy="5625535"/>
          </a:xfrm>
        </p:spPr>
        <p:txBody>
          <a:bodyPr>
            <a:noAutofit/>
          </a:bodyPr>
          <a:lstStyle/>
          <a:p>
            <a:r>
              <a:rPr lang="fr-FR" sz="1200" dirty="0" smtClean="0"/>
              <a:t>Les zooms sont issus du document « OAP sectorielles » disponible ici :</a:t>
            </a:r>
          </a:p>
          <a:p>
            <a:r>
              <a:rPr lang="fr-FR" sz="1200" dirty="0" smtClean="0">
                <a:hlinkClick r:id="rId3"/>
              </a:rPr>
              <a:t>https://drive.google.com/drive/folders/1NYosUPKTJhf5K-gQmlmUuMcPymJzVroT</a:t>
            </a:r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ABLON </a:t>
            </a:r>
            <a:r>
              <a:rPr lang="fr-FR" sz="1200" dirty="0" smtClean="0">
                <a:hlinkClick r:id="rId4"/>
              </a:rPr>
              <a:t>https://www.cjoint.com/c/NDymZBtj3So</a:t>
            </a:r>
            <a:endParaRPr lang="fr-FR" sz="1200" dirty="0" smtClean="0"/>
          </a:p>
          <a:p>
            <a:r>
              <a:rPr lang="fr-FR" sz="1200" dirty="0" smtClean="0"/>
              <a:t>AUTRES VILLAGES </a:t>
            </a:r>
            <a:r>
              <a:rPr lang="fr-FR" sz="1200" dirty="0" smtClean="0">
                <a:hlinkClick r:id="rId5"/>
              </a:rPr>
              <a:t>https://www.cjoint.com/c/NDymZ4ZEdAo</a:t>
            </a:r>
            <a:endParaRPr lang="fr-FR" sz="1200" dirty="0" smtClean="0"/>
          </a:p>
          <a:p>
            <a:r>
              <a:rPr lang="fr-FR" sz="1200" dirty="0" smtClean="0"/>
              <a:t>BERVILLE  </a:t>
            </a:r>
            <a:r>
              <a:rPr lang="fr-FR" sz="1200" dirty="0" smtClean="0">
                <a:hlinkClick r:id="rId6"/>
              </a:rPr>
              <a:t>https://www.cjoint.com/c/NDym0G5sgso</a:t>
            </a:r>
            <a:endParaRPr lang="fr-FR" sz="1200" dirty="0" smtClean="0"/>
          </a:p>
          <a:p>
            <a:r>
              <a:rPr lang="fr-FR" sz="1200" dirty="0" smtClean="0"/>
              <a:t>BEUZEUVILLE-BOULEVILLE  </a:t>
            </a:r>
            <a:r>
              <a:rPr lang="fr-FR" sz="1200" dirty="0" smtClean="0">
                <a:hlinkClick r:id="rId7"/>
              </a:rPr>
              <a:t>https://www.cjoint.com/c/NDym2bx1mto</a:t>
            </a:r>
            <a:endParaRPr lang="fr-FR" sz="1200" dirty="0" smtClean="0"/>
          </a:p>
          <a:p>
            <a:r>
              <a:rPr lang="fr-FR" sz="1200" dirty="0" smtClean="0"/>
              <a:t>CONTEVILLE </a:t>
            </a:r>
            <a:r>
              <a:rPr lang="fr-FR" sz="1200" dirty="0" smtClean="0">
                <a:hlinkClick r:id="rId8"/>
              </a:rPr>
              <a:t>https://www.cjoint.com/c/NDym2N5vpeo</a:t>
            </a:r>
            <a:endParaRPr lang="fr-FR" sz="1200" dirty="0" smtClean="0"/>
          </a:p>
          <a:p>
            <a:r>
              <a:rPr lang="fr-FR" sz="1200" dirty="0" smtClean="0"/>
              <a:t>EQUEMAUVILLE  </a:t>
            </a:r>
            <a:r>
              <a:rPr lang="fr-FR" sz="1200" dirty="0" smtClean="0">
                <a:hlinkClick r:id="rId9"/>
              </a:rPr>
              <a:t>https://www.cjoint.com/c/NDym3olWPJo</a:t>
            </a:r>
            <a:endParaRPr lang="fr-FR" sz="1200" dirty="0" smtClean="0"/>
          </a:p>
          <a:p>
            <a:r>
              <a:rPr lang="fr-FR" sz="1200" dirty="0" smtClean="0"/>
              <a:t>FATOUVILLE </a:t>
            </a:r>
            <a:r>
              <a:rPr lang="fr-FR" sz="1200" dirty="0" smtClean="0">
                <a:hlinkClick r:id="rId10"/>
              </a:rPr>
              <a:t>https://www.cjoint.com/c/NDym4wIBnvo</a:t>
            </a:r>
            <a:endParaRPr lang="fr-FR" sz="1200" dirty="0" smtClean="0"/>
          </a:p>
          <a:p>
            <a:r>
              <a:rPr lang="fr-FR" sz="1200" dirty="0" smtClean="0"/>
              <a:t>FOULBEC </a:t>
            </a:r>
            <a:r>
              <a:rPr lang="fr-FR" sz="1200" dirty="0" smtClean="0">
                <a:hlinkClick r:id="rId11"/>
              </a:rPr>
              <a:t>https://www.cjoint.com/c/NDym5pBl5ao</a:t>
            </a:r>
            <a:endParaRPr lang="fr-FR" sz="1200" dirty="0" smtClean="0"/>
          </a:p>
          <a:p>
            <a:r>
              <a:rPr lang="fr-FR" sz="1200" dirty="0" smtClean="0"/>
              <a:t>GONNEVILLE </a:t>
            </a:r>
            <a:r>
              <a:rPr lang="fr-FR" sz="1200" dirty="0" smtClean="0">
                <a:hlinkClick r:id="rId12"/>
              </a:rPr>
              <a:t>https://www.cjoint.com/c/NDym6iKInTo</a:t>
            </a:r>
            <a:endParaRPr lang="fr-FR" sz="1200" dirty="0" smtClean="0"/>
          </a:p>
          <a:p>
            <a:r>
              <a:rPr lang="fr-FR" sz="1200" dirty="0" smtClean="0"/>
              <a:t>GENNEVILLE </a:t>
            </a:r>
            <a:r>
              <a:rPr lang="fr-FR" sz="1200" dirty="0" smtClean="0">
                <a:hlinkClick r:id="rId13"/>
              </a:rPr>
              <a:t>https://www.cjoint.com/c/NDym7CxpNro</a:t>
            </a:r>
            <a:endParaRPr lang="fr-FR" sz="1200" dirty="0" smtClean="0"/>
          </a:p>
          <a:p>
            <a:r>
              <a:rPr lang="fr-FR" sz="1200" dirty="0" smtClean="0"/>
              <a:t>HONFLEUR </a:t>
            </a:r>
            <a:r>
              <a:rPr lang="fr-FR" sz="1200" dirty="0" smtClean="0">
                <a:hlinkClick r:id="rId14"/>
              </a:rPr>
              <a:t>https://www.cjoint.com/c/NDym76smpKo</a:t>
            </a:r>
            <a:endParaRPr lang="fr-FR" sz="1200" dirty="0" smtClean="0"/>
          </a:p>
          <a:p>
            <a:r>
              <a:rPr lang="fr-FR" sz="1200" dirty="0" smtClean="0"/>
              <a:t>HONFLEUR ENTREE EST </a:t>
            </a:r>
            <a:r>
              <a:rPr lang="fr-FR" sz="1200" dirty="0" smtClean="0">
                <a:hlinkClick r:id="rId15"/>
              </a:rPr>
              <a:t>https://www.cjoint.com/c/NDynfOSShmo</a:t>
            </a:r>
            <a:endParaRPr lang="fr-FR" sz="1200" dirty="0" smtClean="0"/>
          </a:p>
          <a:p>
            <a:r>
              <a:rPr lang="fr-FR" sz="1200" dirty="0" smtClean="0"/>
              <a:t>LA RIVIERE ST SAUVEUR </a:t>
            </a:r>
            <a:r>
              <a:rPr lang="fr-FR" sz="1200" dirty="0" smtClean="0">
                <a:hlinkClick r:id="rId16"/>
              </a:rPr>
              <a:t>https://www.cjoint.com/c/NDyncuX4MTo</a:t>
            </a:r>
            <a:endParaRPr lang="fr-FR" sz="1200" dirty="0" smtClean="0"/>
          </a:p>
          <a:p>
            <a:r>
              <a:rPr lang="fr-FR" sz="1200" dirty="0" smtClean="0"/>
              <a:t>SAINT MACLOU </a:t>
            </a:r>
            <a:r>
              <a:rPr lang="fr-FR" sz="1200" dirty="0" smtClean="0">
                <a:hlinkClick r:id="rId17"/>
              </a:rPr>
              <a:t>https://www.cjoint.com/c/NDynecxkPPo</a:t>
            </a:r>
            <a:endParaRPr lang="fr-FR" sz="1200" dirty="0" smtClean="0"/>
          </a:p>
          <a:p>
            <a:r>
              <a:rPr lang="fr-FR" sz="1200" dirty="0" smtClean="0"/>
              <a:t>VOCATION ECONOMIQUE </a:t>
            </a:r>
            <a:r>
              <a:rPr lang="fr-FR" sz="1200" dirty="0" smtClean="0">
                <a:hlinkClick r:id="rId18"/>
              </a:rPr>
              <a:t>https://www.cjoint.com/c/NDyngMUrHCo</a:t>
            </a:r>
            <a:endParaRPr lang="fr-FR" sz="1200" dirty="0" smtClean="0"/>
          </a:p>
        </p:txBody>
      </p:sp>
    </p:spTree>
    <p:extLst>
      <p:ext uri="{BB962C8B-B14F-4D97-AF65-F5344CB8AC3E}">
        <p14:creationId xmlns:p14="http://schemas.microsoft.com/office/powerpoint/2010/main" val="25125227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154</Words>
  <Application>Microsoft Office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Ancien PLUI (ou anciennes cartes) VS projet de PLUI</vt:lpstr>
      <vt:lpstr>Légende des cartes</vt:lpstr>
      <vt:lpstr>Légende des cartes  (suite)</vt:lpstr>
      <vt:lpstr>Liste des zooms par ville</vt:lpstr>
    </vt:vector>
  </TitlesOfParts>
  <Company>Cnam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BUDIN MARIE-NOELLE (CPAM LE HAVRE)</dc:creator>
  <cp:lastModifiedBy>BUDIN MARIE-NOELLE (CPAM LE HAVRE)</cp:lastModifiedBy>
  <cp:revision>37</cp:revision>
  <dcterms:created xsi:type="dcterms:W3CDTF">2024-04-24T08:59:00Z</dcterms:created>
  <dcterms:modified xsi:type="dcterms:W3CDTF">2024-04-24T13:26:39Z</dcterms:modified>
</cp:coreProperties>
</file>