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7" r:id="rId2"/>
  </p:sldMasterIdLst>
  <p:notesMasterIdLst>
    <p:notesMasterId r:id="rId5"/>
  </p:notesMasterIdLst>
  <p:sldIdLst>
    <p:sldId id="272" r:id="rId3"/>
    <p:sldId id="273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FFFF"/>
    <a:srgbClr val="A885D8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5E3941-B492-4A5E-95B9-2FD42418439A}" v="1" dt="2024-04-19T14:39:11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101" autoAdjust="0"/>
  </p:normalViewPr>
  <p:slideViewPr>
    <p:cSldViewPr showGuides="1">
      <p:cViewPr varScale="1">
        <p:scale>
          <a:sx n="140" d="100"/>
          <a:sy n="140" d="100"/>
        </p:scale>
        <p:origin x="672" y="114"/>
      </p:cViewPr>
      <p:guideLst>
        <p:guide orient="horz" pos="169"/>
        <p:guide pos="2880"/>
        <p:guide pos="198"/>
        <p:guide pos="5562"/>
        <p:guide orient="horz" pos="637"/>
        <p:guide orient="horz" pos="746"/>
        <p:guide orient="horz" pos="1619"/>
        <p:guide orient="horz" pos="2866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IK Yanis USCGNE" userId="d95c7269-afc3-40a4-aa5f-1640491fb058" providerId="ADAL" clId="{5E0FEFFD-2AB7-4FC0-8CED-8DBD0DC232CD}"/>
    <pc:docChg chg="modSld">
      <pc:chgData name="CHERIK Yanis USCGNE" userId="d95c7269-afc3-40a4-aa5f-1640491fb058" providerId="ADAL" clId="{5E0FEFFD-2AB7-4FC0-8CED-8DBD0DC232CD}" dt="2024-04-04T08:38:51.848" v="14" actId="20577"/>
      <pc:docMkLst>
        <pc:docMk/>
      </pc:docMkLst>
      <pc:sldChg chg="modSp mod">
        <pc:chgData name="CHERIK Yanis USCGNE" userId="d95c7269-afc3-40a4-aa5f-1640491fb058" providerId="ADAL" clId="{5E0FEFFD-2AB7-4FC0-8CED-8DBD0DC232CD}" dt="2024-04-04T08:38:51.848" v="14" actId="20577"/>
        <pc:sldMkLst>
          <pc:docMk/>
          <pc:sldMk cId="2956357151" sldId="272"/>
        </pc:sldMkLst>
        <pc:spChg chg="mod">
          <ac:chgData name="CHERIK Yanis USCGNE" userId="d95c7269-afc3-40a4-aa5f-1640491fb058" providerId="ADAL" clId="{5E0FEFFD-2AB7-4FC0-8CED-8DBD0DC232CD}" dt="2024-04-04T08:38:51.848" v="14" actId="20577"/>
          <ac:spMkLst>
            <pc:docMk/>
            <pc:sldMk cId="2956357151" sldId="272"/>
            <ac:spMk id="7" creationId="{133163F2-E8DD-4950-833D-2191856776B5}"/>
          </ac:spMkLst>
        </pc:spChg>
      </pc:sldChg>
    </pc:docChg>
  </pc:docChgLst>
  <pc:docChgLst>
    <pc:chgData name="CHERIK Yanis USCGNE" userId="d95c7269-afc3-40a4-aa5f-1640491fb058" providerId="ADAL" clId="{8D352546-9BAD-4883-BABC-F334055CC9EC}"/>
    <pc:docChg chg="custSel modSld">
      <pc:chgData name="CHERIK Yanis USCGNE" userId="d95c7269-afc3-40a4-aa5f-1640491fb058" providerId="ADAL" clId="{8D352546-9BAD-4883-BABC-F334055CC9EC}" dt="2024-04-18T12:47:59.067" v="87" actId="20577"/>
      <pc:docMkLst>
        <pc:docMk/>
      </pc:docMkLst>
      <pc:sldChg chg="modSp mod">
        <pc:chgData name="CHERIK Yanis USCGNE" userId="d95c7269-afc3-40a4-aa5f-1640491fb058" providerId="ADAL" clId="{8D352546-9BAD-4883-BABC-F334055CC9EC}" dt="2024-04-18T12:47:59.067" v="87" actId="20577"/>
        <pc:sldMkLst>
          <pc:docMk/>
          <pc:sldMk cId="2956357151" sldId="272"/>
        </pc:sldMkLst>
        <pc:spChg chg="mod">
          <ac:chgData name="CHERIK Yanis USCGNE" userId="d95c7269-afc3-40a4-aa5f-1640491fb058" providerId="ADAL" clId="{8D352546-9BAD-4883-BABC-F334055CC9EC}" dt="2024-04-18T12:24:12.114" v="10" actId="20577"/>
          <ac:spMkLst>
            <pc:docMk/>
            <pc:sldMk cId="2956357151" sldId="272"/>
            <ac:spMk id="2" creationId="{031B6893-9781-44AA-A76A-E9DE8B596AE3}"/>
          </ac:spMkLst>
        </pc:spChg>
        <pc:spChg chg="mod">
          <ac:chgData name="CHERIK Yanis USCGNE" userId="d95c7269-afc3-40a4-aa5f-1640491fb058" providerId="ADAL" clId="{8D352546-9BAD-4883-BABC-F334055CC9EC}" dt="2024-04-18T12:37:52.564" v="70" actId="20577"/>
          <ac:spMkLst>
            <pc:docMk/>
            <pc:sldMk cId="2956357151" sldId="272"/>
            <ac:spMk id="4" creationId="{A4909BB7-F27F-4637-9010-6FF0A785FAFE}"/>
          </ac:spMkLst>
        </pc:spChg>
        <pc:spChg chg="mod">
          <ac:chgData name="CHERIK Yanis USCGNE" userId="d95c7269-afc3-40a4-aa5f-1640491fb058" providerId="ADAL" clId="{8D352546-9BAD-4883-BABC-F334055CC9EC}" dt="2024-04-18T12:36:31.500" v="69" actId="20577"/>
          <ac:spMkLst>
            <pc:docMk/>
            <pc:sldMk cId="2956357151" sldId="272"/>
            <ac:spMk id="5" creationId="{4099915F-ACF0-415B-B738-82B773510532}"/>
          </ac:spMkLst>
        </pc:spChg>
        <pc:spChg chg="mod">
          <ac:chgData name="CHERIK Yanis USCGNE" userId="d95c7269-afc3-40a4-aa5f-1640491fb058" providerId="ADAL" clId="{8D352546-9BAD-4883-BABC-F334055CC9EC}" dt="2024-04-18T12:47:59.067" v="87" actId="20577"/>
          <ac:spMkLst>
            <pc:docMk/>
            <pc:sldMk cId="2956357151" sldId="272"/>
            <ac:spMk id="6" creationId="{CEEB5A0D-9A66-438E-97E2-D959C0004246}"/>
          </ac:spMkLst>
        </pc:spChg>
      </pc:sldChg>
      <pc:sldChg chg="addSp delSp modSp mod">
        <pc:chgData name="CHERIK Yanis USCGNE" userId="d95c7269-afc3-40a4-aa5f-1640491fb058" providerId="ADAL" clId="{8D352546-9BAD-4883-BABC-F334055CC9EC}" dt="2024-04-18T12:39:54.272" v="80" actId="14100"/>
        <pc:sldMkLst>
          <pc:docMk/>
          <pc:sldMk cId="1182000749" sldId="273"/>
        </pc:sldMkLst>
        <pc:spChg chg="del">
          <ac:chgData name="CHERIK Yanis USCGNE" userId="d95c7269-afc3-40a4-aa5f-1640491fb058" providerId="ADAL" clId="{8D352546-9BAD-4883-BABC-F334055CC9EC}" dt="2024-04-18T12:39:03.924" v="71" actId="22"/>
          <ac:spMkLst>
            <pc:docMk/>
            <pc:sldMk cId="1182000749" sldId="273"/>
            <ac:spMk id="5" creationId="{98178820-71E1-ACBC-3662-ACF9C4023130}"/>
          </ac:spMkLst>
        </pc:spChg>
        <pc:spChg chg="add mod">
          <ac:chgData name="CHERIK Yanis USCGNE" userId="d95c7269-afc3-40a4-aa5f-1640491fb058" providerId="ADAL" clId="{8D352546-9BAD-4883-BABC-F334055CC9EC}" dt="2024-04-18T12:39:36.427" v="75" actId="478"/>
          <ac:spMkLst>
            <pc:docMk/>
            <pc:sldMk cId="1182000749" sldId="273"/>
            <ac:spMk id="8" creationId="{B74A339C-5AE6-413D-8B9F-50287B9AA5E8}"/>
          </ac:spMkLst>
        </pc:spChg>
        <pc:picChg chg="add mod ord">
          <ac:chgData name="CHERIK Yanis USCGNE" userId="d95c7269-afc3-40a4-aa5f-1640491fb058" providerId="ADAL" clId="{8D352546-9BAD-4883-BABC-F334055CC9EC}" dt="2024-04-18T12:39:09.295" v="73" actId="14100"/>
          <ac:picMkLst>
            <pc:docMk/>
            <pc:sldMk cId="1182000749" sldId="273"/>
            <ac:picMk id="4" creationId="{8F62FCB4-6B32-35F2-D0A6-241B21C83E28}"/>
          </ac:picMkLst>
        </pc:picChg>
        <pc:picChg chg="del mod">
          <ac:chgData name="CHERIK Yanis USCGNE" userId="d95c7269-afc3-40a4-aa5f-1640491fb058" providerId="ADAL" clId="{8D352546-9BAD-4883-BABC-F334055CC9EC}" dt="2024-04-18T12:39:36.427" v="75" actId="478"/>
          <ac:picMkLst>
            <pc:docMk/>
            <pc:sldMk cId="1182000749" sldId="273"/>
            <ac:picMk id="10" creationId="{3D178416-BE48-2F68-03B1-B46DE93CF6D5}"/>
          </ac:picMkLst>
        </pc:picChg>
        <pc:picChg chg="add mod">
          <ac:chgData name="CHERIK Yanis USCGNE" userId="d95c7269-afc3-40a4-aa5f-1640491fb058" providerId="ADAL" clId="{8D352546-9BAD-4883-BABC-F334055CC9EC}" dt="2024-04-18T12:39:54.272" v="80" actId="14100"/>
          <ac:picMkLst>
            <pc:docMk/>
            <pc:sldMk cId="1182000749" sldId="273"/>
            <ac:picMk id="11" creationId="{D9735875-2067-68DF-F0CB-B04ADA7A3B35}"/>
          </ac:picMkLst>
        </pc:picChg>
      </pc:sldChg>
    </pc:docChg>
  </pc:docChgLst>
  <pc:docChgLst>
    <pc:chgData name="CHERIK Yanis USCGNE" userId="d95c7269-afc3-40a4-aa5f-1640491fb058" providerId="ADAL" clId="{AF5E3941-B492-4A5E-95B9-2FD42418439A}"/>
    <pc:docChg chg="custSel modSld">
      <pc:chgData name="CHERIK Yanis USCGNE" userId="d95c7269-afc3-40a4-aa5f-1640491fb058" providerId="ADAL" clId="{AF5E3941-B492-4A5E-95B9-2FD42418439A}" dt="2024-04-19T14:41:28.839" v="162" actId="20577"/>
      <pc:docMkLst>
        <pc:docMk/>
      </pc:docMkLst>
      <pc:sldChg chg="addSp modSp mod">
        <pc:chgData name="CHERIK Yanis USCGNE" userId="d95c7269-afc3-40a4-aa5f-1640491fb058" providerId="ADAL" clId="{AF5E3941-B492-4A5E-95B9-2FD42418439A}" dt="2024-04-19T14:41:28.839" v="162" actId="20577"/>
        <pc:sldMkLst>
          <pc:docMk/>
          <pc:sldMk cId="2956357151" sldId="272"/>
        </pc:sldMkLst>
        <pc:spChg chg="add mod">
          <ac:chgData name="CHERIK Yanis USCGNE" userId="d95c7269-afc3-40a4-aa5f-1640491fb058" providerId="ADAL" clId="{AF5E3941-B492-4A5E-95B9-2FD42418439A}" dt="2024-04-19T14:41:28.839" v="162" actId="20577"/>
          <ac:spMkLst>
            <pc:docMk/>
            <pc:sldMk cId="2956357151" sldId="272"/>
            <ac:spMk id="8" creationId="{DA6ABC40-AE3B-B7B4-7820-38A0D32012F8}"/>
          </ac:spMkLst>
        </pc:spChg>
      </pc:sldChg>
    </pc:docChg>
  </pc:docChgLst>
  <pc:docChgLst>
    <pc:chgData name="CHERIK Yanis USCGNE" userId="d95c7269-afc3-40a4-aa5f-1640491fb058" providerId="ADAL" clId="{EA5C1DEB-7C50-4DF6-9256-4C5FF0D0ABFC}"/>
    <pc:docChg chg="modSld">
      <pc:chgData name="CHERIK Yanis USCGNE" userId="d95c7269-afc3-40a4-aa5f-1640491fb058" providerId="ADAL" clId="{EA5C1DEB-7C50-4DF6-9256-4C5FF0D0ABFC}" dt="2024-04-18T13:34:43.037" v="6" actId="20577"/>
      <pc:docMkLst>
        <pc:docMk/>
      </pc:docMkLst>
      <pc:sldChg chg="modSp mod">
        <pc:chgData name="CHERIK Yanis USCGNE" userId="d95c7269-afc3-40a4-aa5f-1640491fb058" providerId="ADAL" clId="{EA5C1DEB-7C50-4DF6-9256-4C5FF0D0ABFC}" dt="2024-04-18T13:34:43.037" v="6" actId="20577"/>
        <pc:sldMkLst>
          <pc:docMk/>
          <pc:sldMk cId="2956357151" sldId="272"/>
        </pc:sldMkLst>
        <pc:spChg chg="mod">
          <ac:chgData name="CHERIK Yanis USCGNE" userId="d95c7269-afc3-40a4-aa5f-1640491fb058" providerId="ADAL" clId="{EA5C1DEB-7C50-4DF6-9256-4C5FF0D0ABFC}" dt="2024-04-18T13:24:30.521" v="1" actId="20577"/>
          <ac:spMkLst>
            <pc:docMk/>
            <pc:sldMk cId="2956357151" sldId="272"/>
            <ac:spMk id="3" creationId="{4B1C92F3-FB14-0E40-A470-DDFFDCD49ABC}"/>
          </ac:spMkLst>
        </pc:spChg>
        <pc:spChg chg="mod">
          <ac:chgData name="CHERIK Yanis USCGNE" userId="d95c7269-afc3-40a4-aa5f-1640491fb058" providerId="ADAL" clId="{EA5C1DEB-7C50-4DF6-9256-4C5FF0D0ABFC}" dt="2024-04-18T13:34:43.037" v="6" actId="20577"/>
          <ac:spMkLst>
            <pc:docMk/>
            <pc:sldMk cId="2956357151" sldId="272"/>
            <ac:spMk id="4" creationId="{A4909BB7-F27F-4637-9010-6FF0A785FAFE}"/>
          </ac:spMkLst>
        </pc:spChg>
      </pc:sldChg>
    </pc:docChg>
  </pc:docChgLst>
  <pc:docChgLst>
    <pc:chgData name="CHERIK Yanis USCGNE" userId="d95c7269-afc3-40a4-aa5f-1640491fb058" providerId="ADAL" clId="{6922049C-F3C2-4C80-B43A-53D89E397A60}"/>
    <pc:docChg chg="custSel modSld">
      <pc:chgData name="CHERIK Yanis USCGNE" userId="d95c7269-afc3-40a4-aa5f-1640491fb058" providerId="ADAL" clId="{6922049C-F3C2-4C80-B43A-53D89E397A60}" dt="2024-04-11T10:15:16.018" v="89" actId="1076"/>
      <pc:docMkLst>
        <pc:docMk/>
      </pc:docMkLst>
      <pc:sldChg chg="addSp delSp modSp mod">
        <pc:chgData name="CHERIK Yanis USCGNE" userId="d95c7269-afc3-40a4-aa5f-1640491fb058" providerId="ADAL" clId="{6922049C-F3C2-4C80-B43A-53D89E397A60}" dt="2024-04-11T10:15:16.018" v="89" actId="1076"/>
        <pc:sldMkLst>
          <pc:docMk/>
          <pc:sldMk cId="2956357151" sldId="272"/>
        </pc:sldMkLst>
        <pc:spChg chg="mod">
          <ac:chgData name="CHERIK Yanis USCGNE" userId="d95c7269-afc3-40a4-aa5f-1640491fb058" providerId="ADAL" clId="{6922049C-F3C2-4C80-B43A-53D89E397A60}" dt="2024-04-11T09:29:15.960" v="43" actId="20577"/>
          <ac:spMkLst>
            <pc:docMk/>
            <pc:sldMk cId="2956357151" sldId="272"/>
            <ac:spMk id="2" creationId="{031B6893-9781-44AA-A76A-E9DE8B596AE3}"/>
          </ac:spMkLst>
        </pc:spChg>
        <pc:spChg chg="add del mod">
          <ac:chgData name="CHERIK Yanis USCGNE" userId="d95c7269-afc3-40a4-aa5f-1640491fb058" providerId="ADAL" clId="{6922049C-F3C2-4C80-B43A-53D89E397A60}" dt="2024-04-11T10:15:16.018" v="89" actId="1076"/>
          <ac:spMkLst>
            <pc:docMk/>
            <pc:sldMk cId="2956357151" sldId="272"/>
            <ac:spMk id="3" creationId="{4B1C92F3-FB14-0E40-A470-DDFFDCD49ABC}"/>
          </ac:spMkLst>
        </pc:spChg>
        <pc:spChg chg="mod">
          <ac:chgData name="CHERIK Yanis USCGNE" userId="d95c7269-afc3-40a4-aa5f-1640491fb058" providerId="ADAL" clId="{6922049C-F3C2-4C80-B43A-53D89E397A60}" dt="2024-04-11T09:45:59.079" v="77" actId="20577"/>
          <ac:spMkLst>
            <pc:docMk/>
            <pc:sldMk cId="2956357151" sldId="272"/>
            <ac:spMk id="4" creationId="{A4909BB7-F27F-4637-9010-6FF0A785FAFE}"/>
          </ac:spMkLst>
        </pc:spChg>
        <pc:spChg chg="mod">
          <ac:chgData name="CHERIK Yanis USCGNE" userId="d95c7269-afc3-40a4-aa5f-1640491fb058" providerId="ADAL" clId="{6922049C-F3C2-4C80-B43A-53D89E397A60}" dt="2024-04-11T09:29:46.225" v="51" actId="20577"/>
          <ac:spMkLst>
            <pc:docMk/>
            <pc:sldMk cId="2956357151" sldId="272"/>
            <ac:spMk id="5" creationId="{4099915F-ACF0-415B-B738-82B773510532}"/>
          </ac:spMkLst>
        </pc:spChg>
        <pc:spChg chg="mod">
          <ac:chgData name="CHERIK Yanis USCGNE" userId="d95c7269-afc3-40a4-aa5f-1640491fb058" providerId="ADAL" clId="{6922049C-F3C2-4C80-B43A-53D89E397A60}" dt="2024-04-11T09:35:58.382" v="64" actId="20577"/>
          <ac:spMkLst>
            <pc:docMk/>
            <pc:sldMk cId="2956357151" sldId="272"/>
            <ac:spMk id="6" creationId="{CEEB5A0D-9A66-438E-97E2-D959C0004246}"/>
          </ac:spMkLst>
        </pc:spChg>
        <pc:spChg chg="del mod">
          <ac:chgData name="CHERIK Yanis USCGNE" userId="d95c7269-afc3-40a4-aa5f-1640491fb058" providerId="ADAL" clId="{6922049C-F3C2-4C80-B43A-53D89E397A60}" dt="2024-04-11T09:26:44.060" v="26"/>
          <ac:spMkLst>
            <pc:docMk/>
            <pc:sldMk cId="2956357151" sldId="272"/>
            <ac:spMk id="8" creationId="{F6F4B6F1-B7CE-5D93-2336-209E0072F0CF}"/>
          </ac:spMkLst>
        </pc:spChg>
      </pc:sldChg>
      <pc:sldChg chg="addSp delSp modSp mod">
        <pc:chgData name="CHERIK Yanis USCGNE" userId="d95c7269-afc3-40a4-aa5f-1640491fb058" providerId="ADAL" clId="{6922049C-F3C2-4C80-B43A-53D89E397A60}" dt="2024-04-11T09:47:23.741" v="78" actId="1076"/>
        <pc:sldMkLst>
          <pc:docMk/>
          <pc:sldMk cId="1182000749" sldId="273"/>
        </pc:sldMkLst>
        <pc:spChg chg="add mod">
          <ac:chgData name="CHERIK Yanis USCGNE" userId="d95c7269-afc3-40a4-aa5f-1640491fb058" providerId="ADAL" clId="{6922049C-F3C2-4C80-B43A-53D89E397A60}" dt="2024-04-11T09:30:05.182" v="53" actId="478"/>
          <ac:spMkLst>
            <pc:docMk/>
            <pc:sldMk cId="1182000749" sldId="273"/>
            <ac:spMk id="5" creationId="{98178820-71E1-ACBC-3662-ACF9C4023130}"/>
          </ac:spMkLst>
        </pc:spChg>
        <pc:spChg chg="add del mod">
          <ac:chgData name="CHERIK Yanis USCGNE" userId="d95c7269-afc3-40a4-aa5f-1640491fb058" providerId="ADAL" clId="{6922049C-F3C2-4C80-B43A-53D89E397A60}" dt="2024-04-11T09:30:41.494" v="58" actId="22"/>
          <ac:spMkLst>
            <pc:docMk/>
            <pc:sldMk cId="1182000749" sldId="273"/>
            <ac:spMk id="8" creationId="{68E3FE6C-E50B-2D47-B9AE-41FEDA2751F7}"/>
          </ac:spMkLst>
        </pc:spChg>
        <pc:picChg chg="add mod">
          <ac:chgData name="CHERIK Yanis USCGNE" userId="d95c7269-afc3-40a4-aa5f-1640491fb058" providerId="ADAL" clId="{6922049C-F3C2-4C80-B43A-53D89E397A60}" dt="2024-04-11T09:30:12.974" v="56" actId="14100"/>
          <ac:picMkLst>
            <pc:docMk/>
            <pc:sldMk cId="1182000749" sldId="273"/>
            <ac:picMk id="3" creationId="{D9BD62F9-0FB4-A2E5-D61E-D4D0A51F788D}"/>
          </ac:picMkLst>
        </pc:picChg>
        <pc:picChg chg="add mod ord">
          <ac:chgData name="CHERIK Yanis USCGNE" userId="d95c7269-afc3-40a4-aa5f-1640491fb058" providerId="ADAL" clId="{6922049C-F3C2-4C80-B43A-53D89E397A60}" dt="2024-04-11T09:47:23.741" v="78" actId="1076"/>
          <ac:picMkLst>
            <pc:docMk/>
            <pc:sldMk cId="1182000749" sldId="273"/>
            <ac:picMk id="10" creationId="{3D178416-BE48-2F68-03B1-B46DE93CF6D5}"/>
          </ac:picMkLst>
        </pc:picChg>
        <pc:picChg chg="del">
          <ac:chgData name="CHERIK Yanis USCGNE" userId="d95c7269-afc3-40a4-aa5f-1640491fb058" providerId="ADAL" clId="{6922049C-F3C2-4C80-B43A-53D89E397A60}" dt="2024-04-11T09:30:05.182" v="53" actId="478"/>
          <ac:picMkLst>
            <pc:docMk/>
            <pc:sldMk cId="1182000749" sldId="273"/>
            <ac:picMk id="11" creationId="{5F6F06DB-D8CD-B131-EFD6-C879A107ADF5}"/>
          </ac:picMkLst>
        </pc:picChg>
        <pc:picChg chg="del">
          <ac:chgData name="CHERIK Yanis USCGNE" userId="d95c7269-afc3-40a4-aa5f-1640491fb058" providerId="ADAL" clId="{6922049C-F3C2-4C80-B43A-53D89E397A60}" dt="2024-04-11T09:30:39.156" v="57" actId="478"/>
          <ac:picMkLst>
            <pc:docMk/>
            <pc:sldMk cId="1182000749" sldId="273"/>
            <ac:picMk id="13" creationId="{EFCBC4A2-1C87-56E5-1CEF-16B4BA0FD3E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19/04/2024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8291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55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48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85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05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61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2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39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8C7542D-8868-9E6D-5A08-3C2459A3323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125913" y="4958080"/>
            <a:ext cx="9207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800">
                <a:solidFill>
                  <a:srgbClr val="ED7D31"/>
                </a:solidFill>
                <a:latin typeface="Helvetica 75 Bold" panose="020B0804020202020204" pitchFamily="34" charset="0"/>
              </a:rPr>
              <a:t>Orange Restricted</a:t>
            </a: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406B87D-6F3D-4CCF-B6E1-78D2D17F1848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125913" y="4958080"/>
            <a:ext cx="9207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800">
                <a:solidFill>
                  <a:srgbClr val="ED7D31"/>
                </a:solidFill>
                <a:latin typeface="Helvetica 75 Bold" panose="020B0804020202020204" pitchFamily="34" charset="0"/>
              </a:rPr>
              <a:t>Orange Restricted</a:t>
            </a:r>
          </a:p>
        </p:txBody>
      </p:sp>
    </p:spTree>
    <p:extLst>
      <p:ext uri="{BB962C8B-B14F-4D97-AF65-F5344CB8AC3E}">
        <p14:creationId xmlns:p14="http://schemas.microsoft.com/office/powerpoint/2010/main" val="143688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909BB7-F27F-4637-9010-6FF0A785FAFE}"/>
              </a:ext>
            </a:extLst>
          </p:cNvPr>
          <p:cNvSpPr/>
          <p:nvPr/>
        </p:nvSpPr>
        <p:spPr>
          <a:xfrm>
            <a:off x="4139952" y="987574"/>
            <a:ext cx="3879720" cy="12726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Objectif = 4 étoiles sur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AEST </a:t>
            </a: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= 7 mai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75 Bold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99915F-ACF0-415B-B738-82B773510532}"/>
              </a:ext>
            </a:extLst>
          </p:cNvPr>
          <p:cNvSpPr/>
          <p:nvPr/>
        </p:nvSpPr>
        <p:spPr>
          <a:xfrm>
            <a:off x="961972" y="989593"/>
            <a:ext cx="3091651" cy="19442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Objectif =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>
                <a:solidFill>
                  <a:srgbClr val="FFFFFF"/>
                </a:solidFill>
                <a:latin typeface="Helvetica 75 Bold"/>
              </a:rPr>
              <a:t>FA1 = Nok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>
                <a:solidFill>
                  <a:srgbClr val="FFFFFF"/>
                </a:solidFill>
                <a:latin typeface="Helvetica 75 Bold"/>
              </a:rPr>
              <a:t>FA2 = 24,2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75 Bold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B5A0D-9A66-438E-97E2-D959C0004246}"/>
              </a:ext>
            </a:extLst>
          </p:cNvPr>
          <p:cNvSpPr/>
          <p:nvPr/>
        </p:nvSpPr>
        <p:spPr>
          <a:xfrm>
            <a:off x="976293" y="3006106"/>
            <a:ext cx="3091651" cy="165849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      Objectif = 4 BQ/mois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AMCO : 13 BQ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Janvier =5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Février =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srgbClr val="FFFFFF"/>
                </a:solidFill>
                <a:latin typeface="Helvetica 75 Bold"/>
              </a:rPr>
              <a:t>Mars = 4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75 Bold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3163F2-E8DD-4950-833D-2191856776B5}"/>
              </a:ext>
            </a:extLst>
          </p:cNvPr>
          <p:cNvSpPr/>
          <p:nvPr/>
        </p:nvSpPr>
        <p:spPr>
          <a:xfrm>
            <a:off x="4139952" y="2355725"/>
            <a:ext cx="3879720" cy="23088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75 Bold"/>
              <a:ea typeface="+mn-ea"/>
              <a:cs typeface="+mn-cs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73565BA-1A66-416E-903A-AB8C4FCAC2AE}"/>
              </a:ext>
            </a:extLst>
          </p:cNvPr>
          <p:cNvSpPr txBox="1"/>
          <p:nvPr/>
        </p:nvSpPr>
        <p:spPr>
          <a:xfrm>
            <a:off x="5796136" y="301568"/>
            <a:ext cx="1837041" cy="43088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xx/xx/2022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FA373E-355B-493C-8A40-BFE3F79435F1}"/>
              </a:ext>
            </a:extLst>
          </p:cNvPr>
          <p:cNvSpPr/>
          <p:nvPr/>
        </p:nvSpPr>
        <p:spPr>
          <a:xfrm>
            <a:off x="4139952" y="2355724"/>
            <a:ext cx="648072" cy="2308875"/>
          </a:xfrm>
          <a:prstGeom prst="rect">
            <a:avLst/>
          </a:prstGeom>
          <a:pattFill prst="dkUpDiag">
            <a:fgClr>
              <a:schemeClr val="tx1">
                <a:lumMod val="65000"/>
                <a:lumOff val="3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Feedback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A0F436-9962-4C84-87AB-DC41A87DC2AC}"/>
              </a:ext>
            </a:extLst>
          </p:cNvPr>
          <p:cNvSpPr/>
          <p:nvPr/>
        </p:nvSpPr>
        <p:spPr>
          <a:xfrm>
            <a:off x="976293" y="991613"/>
            <a:ext cx="648072" cy="1940177"/>
          </a:xfrm>
          <a:prstGeom prst="rect">
            <a:avLst/>
          </a:prstGeom>
          <a:pattFill prst="dkUpDiag">
            <a:fgClr>
              <a:schemeClr val="tx1">
                <a:lumMod val="65000"/>
                <a:lumOff val="3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FFFFFF"/>
                </a:solidFill>
                <a:latin typeface="Helvetica 75 Bold"/>
              </a:rPr>
              <a:t>Efficacité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75 Bold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78D8CB-DDBB-4DC1-9512-D485EB107D2F}"/>
              </a:ext>
            </a:extLst>
          </p:cNvPr>
          <p:cNvSpPr/>
          <p:nvPr/>
        </p:nvSpPr>
        <p:spPr>
          <a:xfrm>
            <a:off x="984656" y="3006107"/>
            <a:ext cx="648072" cy="1658493"/>
          </a:xfrm>
          <a:prstGeom prst="rect">
            <a:avLst/>
          </a:prstGeom>
          <a:pattFill prst="dkUpDiag">
            <a:fgClr>
              <a:schemeClr val="tx1">
                <a:lumMod val="65000"/>
                <a:lumOff val="3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Ensemble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31B6893-9781-44AA-A76A-E9DE8B596AE3}"/>
              </a:ext>
            </a:extLst>
          </p:cNvPr>
          <p:cNvSpPr/>
          <p:nvPr/>
        </p:nvSpPr>
        <p:spPr>
          <a:xfrm>
            <a:off x="976293" y="301568"/>
            <a:ext cx="7043379" cy="611689"/>
          </a:xfrm>
          <a:prstGeom prst="rect">
            <a:avLst/>
          </a:prstGeom>
          <a:pattFill prst="dk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65000"/>
                <a:lumOff val="3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7900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Tableau de bord Marc Legris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1</a:t>
            </a:r>
            <a:r>
              <a:rPr kumimoji="0" lang="fr-FR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er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 Trimestre 2024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75 Bold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814B88-93C4-4CC7-BCBB-EC1F45451CF1}"/>
              </a:ext>
            </a:extLst>
          </p:cNvPr>
          <p:cNvSpPr/>
          <p:nvPr/>
        </p:nvSpPr>
        <p:spPr>
          <a:xfrm>
            <a:off x="4139952" y="987573"/>
            <a:ext cx="648072" cy="1272653"/>
          </a:xfrm>
          <a:prstGeom prst="rect">
            <a:avLst/>
          </a:prstGeom>
          <a:pattFill prst="dkUpDiag">
            <a:fgClr>
              <a:schemeClr val="tx1">
                <a:lumMod val="65000"/>
                <a:lumOff val="3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/>
                <a:ea typeface="+mn-ea"/>
                <a:cs typeface="+mn-cs"/>
              </a:rPr>
              <a:t>Excellence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B1C92F3-FB14-0E40-A470-DDFFDCD49ABC}"/>
              </a:ext>
            </a:extLst>
          </p:cNvPr>
          <p:cNvSpPr txBox="1"/>
          <p:nvPr/>
        </p:nvSpPr>
        <p:spPr>
          <a:xfrm>
            <a:off x="5148064" y="2776358"/>
            <a:ext cx="2232248" cy="43088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br>
              <a:rPr lang="fr-FR" sz="1400" dirty="0"/>
            </a:br>
            <a:endParaRPr lang="fr-FR" sz="14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6ABC40-AE3B-B7B4-7820-38A0D32012F8}"/>
              </a:ext>
            </a:extLst>
          </p:cNvPr>
          <p:cNvSpPr txBox="1"/>
          <p:nvPr/>
        </p:nvSpPr>
        <p:spPr>
          <a:xfrm>
            <a:off x="5076058" y="2715766"/>
            <a:ext cx="2557119" cy="135421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100">
                <a:latin typeface="Helvetica 55 Roman" panose="020B0604020202020204" pitchFamily="34" charset="0"/>
              </a:rPr>
              <a:t>Les </a:t>
            </a:r>
            <a:r>
              <a:rPr lang="fr-FR" sz="1100" dirty="0">
                <a:latin typeface="Helvetica 55 Roman" panose="020B0604020202020204" pitchFamily="34" charset="0"/>
              </a:rPr>
              <a:t>performances sont au rendez-vous sur tous les indicateurs, ce qui est excellent à noter. De plus, tu continues à contribuer activement à l'entraide au sein de l'équipe et du département, ce qui démontre ton engagement et ta valeur ajoutée. Merci pour ton implication continue !</a:t>
            </a:r>
          </a:p>
        </p:txBody>
      </p:sp>
    </p:spTree>
    <p:extLst>
      <p:ext uri="{BB962C8B-B14F-4D97-AF65-F5344CB8AC3E}">
        <p14:creationId xmlns:p14="http://schemas.microsoft.com/office/powerpoint/2010/main" val="295635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12534175-60F8-C4D1-C353-9176E91C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Annexe performance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9BD62F9-0FB4-A2E5-D61E-D4D0A51F7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6" y="1184275"/>
            <a:ext cx="3966930" cy="3365499"/>
          </a:xfrm>
          <a:prstGeom prst="rect">
            <a:avLst/>
          </a:prstGeom>
        </p:spPr>
      </p:pic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8F62FCB4-6B32-35F2-D0A6-241B21C83E2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14325" y="1193965"/>
            <a:ext cx="3967163" cy="3365499"/>
          </a:xfrm>
        </p:spPr>
      </p:pic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B74A339C-5AE6-413D-8B9F-50287B9AA5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9735875-2067-68DF-F0CB-B04ADA7A3B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1193965"/>
            <a:ext cx="4041650" cy="336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0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R_template_restricted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1_OFR_template_restricted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R_OBS-template_external.potx" id="{8E63A4C0-0D5B-4AB0-9B17-28650E3A1109}" vid="{213D95EF-7056-43E0-9767-0E799F7889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e6c818a6-e1a0-4a6e-a969-20d857c5dc62}" enabled="1" method="Standard" siteId="{90c7a20a-f34b-40bf-bc48-b9253b6f5d20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272</TotalTime>
  <Words>112</Words>
  <Application>Microsoft Office PowerPoint</Application>
  <PresentationFormat>Affichage à l'écran (16:9)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Helvetica 55 Roman</vt:lpstr>
      <vt:lpstr>Helvetica 75</vt:lpstr>
      <vt:lpstr>Helvetica 75 Bold</vt:lpstr>
      <vt:lpstr>Wingdings</vt:lpstr>
      <vt:lpstr>OFR_template_restricted</vt:lpstr>
      <vt:lpstr>1_OFR_template_restricted</vt:lpstr>
      <vt:lpstr>Présentation PowerPoint</vt:lpstr>
      <vt:lpstr>Annexe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CHERIK Yanis USCGNE</dc:creator>
  <cp:lastModifiedBy>CHERIK Yanis USCGNE</cp:lastModifiedBy>
  <cp:revision>5</cp:revision>
  <dcterms:created xsi:type="dcterms:W3CDTF">2024-04-04T07:44:20Z</dcterms:created>
  <dcterms:modified xsi:type="dcterms:W3CDTF">2024-04-19T14:41:31Z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OFR_template_restricted:5\1_OFR_template_restricted:4</vt:lpwstr>
  </property>
  <property fmtid="{D5CDD505-2E9C-101B-9397-08002B2CF9AE}" pid="3" name="ClassificationContentMarkingFooterText">
    <vt:lpwstr>Orange Restricted</vt:lpwstr>
  </property>
</Properties>
</file>