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19B797-9569-635E-A159-AB1C49035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218E86D-0E45-7305-8DF5-CBEE78063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E0AFEB-AE8C-4A89-59D0-0F8E35144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10E8-03A5-4081-9C8A-ED03D3D286D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123331-C10E-09F9-42CF-46C404E9F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433E08-01FD-CF2E-2146-6821EBD39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4601-D32E-4322-B3EE-371A9C41C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88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D8CF45-81B7-60F7-7740-9817B9CE2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0F7B3A0-3D68-45A5-746F-AE03CDA6D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EE4AF6-8828-E6C2-423E-9F712EFD1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10E8-03A5-4081-9C8A-ED03D3D286D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2FE310-B93E-5568-C60E-EF9E30924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B26C8E-EBB1-83EE-12EC-EF107ED29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4601-D32E-4322-B3EE-371A9C41C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34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275EA14-2FE2-1079-B8A7-16A04F8EF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0E6A50-ACC9-11F2-B173-B9849CC00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1EFA87-2DC2-5286-4EC9-FFDBAFBE8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10E8-03A5-4081-9C8A-ED03D3D286D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8669F1-1B16-13B2-BC13-EC0F09006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223A28-895F-604C-BD84-8221570EF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4601-D32E-4322-B3EE-371A9C41C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171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6C434E-C059-3380-7D4D-4B45ED379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CE8628-D915-57C8-D4EF-8A40F841A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DA0F75-D935-B121-C3AA-E8A321F47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10E8-03A5-4081-9C8A-ED03D3D286D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98A13A-FBCE-20FA-B647-704C47266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360DD4-CD01-3F86-5066-514E3E096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4601-D32E-4322-B3EE-371A9C41C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13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3159D-58B8-8B26-0C90-69248DBCE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E98257-D4CC-51EE-AE4F-AC3FB6888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B28480-44ED-8BDE-34DB-649A477F4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10E8-03A5-4081-9C8A-ED03D3D286D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942F64-5411-115F-EB58-0E7E474F9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78514B-EEC2-5AD4-07BA-6FD7A93B7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4601-D32E-4322-B3EE-371A9C41C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03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8A9516-E93B-D474-F84F-C8764C224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E26BC2-987E-6159-1B15-94090AF784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0977201-5C53-D27C-0B02-EA0D47B2E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DDA7435-CBE4-1301-B3B9-875BC2F3D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10E8-03A5-4081-9C8A-ED03D3D286D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E26849-9F26-2F38-59AE-0AB3FF63E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00A451E-09EA-5961-F295-854776A63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4601-D32E-4322-B3EE-371A9C41C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09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AEA57C-79F5-0519-C56D-1C9990789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B46CED-D5B1-3C80-BBF3-B511B92E5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2DEB098-35C7-7C4C-E520-BC3377EE4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D1568CA-F692-2C23-549E-8E7148FDEF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345CC9-C35B-665A-6E5E-B096FAC69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AA15D6D-3B78-16BA-DE60-AAC48F8C6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10E8-03A5-4081-9C8A-ED03D3D286D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BB84D9D-237A-001F-C761-85A9D6322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70A0B30-2EE9-072B-0507-99A995181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4601-D32E-4322-B3EE-371A9C41C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05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69CC3-2643-8536-82B8-A35EBB489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67EC98F-B917-11D4-3C36-B70ECEA39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10E8-03A5-4081-9C8A-ED03D3D286D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E06CF4F-3025-3AF6-9E9B-9AAF6481A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9DCF5A-4D39-FF25-D22B-1FF30DF80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4601-D32E-4322-B3EE-371A9C41C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95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96B1FDF-9DB5-B99A-F1F5-E97A68229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10E8-03A5-4081-9C8A-ED03D3D286D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0D8D4DA-596D-639E-DA6B-7552CA722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831F606-2C6B-8D47-20E4-E83436B6D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4601-D32E-4322-B3EE-371A9C41C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31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31C235-F352-0EF3-3E78-7494668F4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B8828B-A568-13C4-FAB3-B3C8E93F9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4F60B6-ABBB-5CE7-2D3C-AB7F3108B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6A295C-715E-2FB7-2AAF-0B87A43B7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10E8-03A5-4081-9C8A-ED03D3D286D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7F6AFC-0DEF-4628-D05C-5C53C1125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926A69-9CAE-8D17-3EC6-B52197DAF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4601-D32E-4322-B3EE-371A9C41C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09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04C653-41AE-5B6A-091A-42DF5DD20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AEE5586-8736-E5EF-C1FC-8F1ED4DEA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D4CDE24-781B-4F50-E0BF-16A83DF7A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D79229-60F8-C8C5-3DB1-33B8FC240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10E8-03A5-4081-9C8A-ED03D3D286D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0EAAC5-01BB-A348-3089-89139A4B1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7418A8-CE90-FA13-73F9-9B01B599D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4601-D32E-4322-B3EE-371A9C41CA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3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26F1C15-32F7-5DDB-9C11-72135D049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5454F7-D243-F41F-67A3-8462B9D96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A12C6C-27DD-C290-E58E-77A78766E6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810E8-03A5-4081-9C8A-ED03D3D286D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4FB3F4-88CA-B53C-33B5-144A5DEB6D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4A1AF7-FE56-6616-CA6E-FF62B5582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64601-D32E-4322-B3EE-371A9C41CA8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2AD2EAE-0654-9DF6-4E3A-A27412E971E2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649913" y="6672580"/>
            <a:ext cx="9207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fr-FR" sz="800">
                <a:solidFill>
                  <a:srgbClr val="ED7D31"/>
                </a:solidFill>
                <a:latin typeface="Helvetica 75 Bold" panose="020B0804020202020204" pitchFamily="34" charset="0"/>
              </a:rPr>
              <a:t>Orange Restricted</a:t>
            </a:r>
          </a:p>
        </p:txBody>
      </p:sp>
    </p:spTree>
    <p:extLst>
      <p:ext uri="{BB962C8B-B14F-4D97-AF65-F5344CB8AC3E}">
        <p14:creationId xmlns:p14="http://schemas.microsoft.com/office/powerpoint/2010/main" val="191621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CC89E5E-B4C7-136B-374E-ACACCC28FAC8}"/>
              </a:ext>
            </a:extLst>
          </p:cNvPr>
          <p:cNvSpPr txBox="1"/>
          <p:nvPr/>
        </p:nvSpPr>
        <p:spPr>
          <a:xfrm>
            <a:off x="1905000" y="2659559"/>
            <a:ext cx="97513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>
                <a:latin typeface="Helvetica 75 Bold" panose="020B0804020202020204" pitchFamily="34" charset="0"/>
              </a:rPr>
              <a:t>Elle est trop forte Nadège !!!!!!!!!!!!!!!!</a:t>
            </a:r>
          </a:p>
        </p:txBody>
      </p:sp>
    </p:spTree>
    <p:extLst>
      <p:ext uri="{BB962C8B-B14F-4D97-AF65-F5344CB8AC3E}">
        <p14:creationId xmlns:p14="http://schemas.microsoft.com/office/powerpoint/2010/main" val="10888805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C822EDBB0D40439506563B5F5D6971" ma:contentTypeVersion="16" ma:contentTypeDescription="Crée un document." ma:contentTypeScope="" ma:versionID="88dfda2a0b35daa65bd5e085a5eb36ad">
  <xsd:schema xmlns:xsd="http://www.w3.org/2001/XMLSchema" xmlns:xs="http://www.w3.org/2001/XMLSchema" xmlns:p="http://schemas.microsoft.com/office/2006/metadata/properties" xmlns:ns3="00907663-9133-48cd-8a71-3ae55470091e" xmlns:ns4="f6650ffb-7d5a-4e54-a0bd-8431f3c5de33" targetNamespace="http://schemas.microsoft.com/office/2006/metadata/properties" ma:root="true" ma:fieldsID="70d30a7d6c7d2e63b86b4f088c7099ee" ns3:_="" ns4:_="">
    <xsd:import namespace="00907663-9133-48cd-8a71-3ae55470091e"/>
    <xsd:import namespace="f6650ffb-7d5a-4e54-a0bd-8431f3c5de3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907663-9133-48cd-8a71-3ae5547009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50ffb-7d5a-4e54-a0bd-8431f3c5de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0907663-9133-48cd-8a71-3ae55470091e" xsi:nil="true"/>
  </documentManagement>
</p:properties>
</file>

<file path=customXml/itemProps1.xml><?xml version="1.0" encoding="utf-8"?>
<ds:datastoreItem xmlns:ds="http://schemas.openxmlformats.org/officeDocument/2006/customXml" ds:itemID="{0E171AEF-8885-419E-A7C9-52E0042E35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907663-9133-48cd-8a71-3ae55470091e"/>
    <ds:schemaRef ds:uri="f6650ffb-7d5a-4e54-a0bd-8431f3c5de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F65A7A-E0DA-48BE-82C8-2F1BEFA0AA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3D2156-8EA3-450F-8972-16CB1C09CBCE}">
  <ds:schemaRefs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f6650ffb-7d5a-4e54-a0bd-8431f3c5de33"/>
    <ds:schemaRef ds:uri="00907663-9133-48cd-8a71-3ae55470091e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e6c818a6-e1a0-4a6e-a969-20d857c5dc62}" enabled="1" method="Standard" siteId="{90c7a20a-f34b-40bf-bc48-b9253b6f5d20}" contentBits="2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75 Bold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GAGLIARDI Nadège USCGNE</dc:creator>
  <cp:lastModifiedBy>GAGLIARDI Nadège USCGNE</cp:lastModifiedBy>
  <cp:revision>1</cp:revision>
  <dcterms:created xsi:type="dcterms:W3CDTF">2024-04-18T11:57:12Z</dcterms:created>
  <dcterms:modified xsi:type="dcterms:W3CDTF">2024-04-18T11:58:13Z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Thème Office:8</vt:lpwstr>
  </property>
  <property fmtid="{D5CDD505-2E9C-101B-9397-08002B2CF9AE}" pid="3" name="ClassificationContentMarkingFooterText">
    <vt:lpwstr>Orange Restricted</vt:lpwstr>
  </property>
  <property fmtid="{D5CDD505-2E9C-101B-9397-08002B2CF9AE}" pid="4" name="ContentTypeId">
    <vt:lpwstr>0x01010065C822EDBB0D40439506563B5F5D6971</vt:lpwstr>
  </property>
</Properties>
</file>