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84" r:id="rId5"/>
    <p:sldId id="285" r:id="rId6"/>
    <p:sldId id="287" r:id="rId7"/>
    <p:sldId id="286" r:id="rId8"/>
    <p:sldId id="293" r:id="rId9"/>
    <p:sldId id="294" r:id="rId10"/>
    <p:sldId id="295" r:id="rId11"/>
    <p:sldId id="297" r:id="rId12"/>
    <p:sldId id="298" r:id="rId13"/>
    <p:sldId id="299" r:id="rId14"/>
    <p:sldId id="300" r:id="rId15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GB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28" userDrawn="1">
          <p15:clr>
            <a:srgbClr val="A4A3A4"/>
          </p15:clr>
        </p15:guide>
        <p15:guide id="2" pos="6216" userDrawn="1">
          <p15:clr>
            <a:srgbClr val="A4A3A4"/>
          </p15:clr>
        </p15:guide>
        <p15:guide id="3" pos="1440" userDrawn="1">
          <p15:clr>
            <a:srgbClr val="A4A3A4"/>
          </p15:clr>
        </p15:guide>
        <p15:guide id="4" orient="horz" pos="2352" userDrawn="1">
          <p15:clr>
            <a:srgbClr val="A4A3A4"/>
          </p15:clr>
        </p15:guide>
        <p15:guide id="5" orient="horz" pos="936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orient="horz" pos="31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9C46A"/>
    <a:srgbClr val="97EFD3"/>
    <a:srgbClr val="F15574"/>
    <a:srgbClr val="F4EBE8"/>
    <a:srgbClr val="ECC4BF"/>
    <a:srgbClr val="C9ABA7"/>
    <a:srgbClr val="28282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899" autoAdjust="0"/>
  </p:normalViewPr>
  <p:slideViewPr>
    <p:cSldViewPr snapToGrid="0" snapToObjects="1" showGuides="1">
      <p:cViewPr varScale="1">
        <p:scale>
          <a:sx n="69" d="100"/>
          <a:sy n="69" d="100"/>
        </p:scale>
        <p:origin x="-780" y="-108"/>
      </p:cViewPr>
      <p:guideLst>
        <p:guide orient="horz" pos="528"/>
        <p:guide orient="horz" pos="2352"/>
        <p:guide orient="horz" pos="936"/>
        <p:guide orient="horz" pos="3144"/>
        <p:guide pos="6216"/>
        <p:guide pos="14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364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GB"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GB" sz="1200"/>
            </a:lvl1pPr>
          </a:lstStyle>
          <a:p>
            <a:pPr rtl="0"/>
            <a:fld id="{C238102F-BFA3-4357-9FA0-3A064E6F1B5A}" type="datetimeFigureOut">
              <a:rPr lang="en-GB" smtClean="0"/>
              <a:pPr rtl="0"/>
              <a:t>14/04/2024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en-GB"/>
            </a:defPPr>
          </a:lstStyle>
          <a:p>
            <a:pPr rtl="0"/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n-GB"/>
            </a:def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GB" sz="1200"/>
            </a:lvl1pPr>
          </a:lstStyle>
          <a:p>
            <a:pPr rt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GB" sz="1200"/>
            </a:lvl1pPr>
          </a:lstStyle>
          <a:p>
            <a:pPr rtl="0"/>
            <a:fld id="{980D3DFC-11A7-4DDF-8AEE-A5ACE051EBF3}" type="slidenum">
              <a:rPr lang="en-GB" smtClean="0"/>
              <a:pPr rtl="0"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0300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0D3DFC-11A7-4DDF-8AEE-A5ACE051EBF3}" type="slidenum">
              <a:rPr lang="en-GB" smtClean="0"/>
              <a:pPr rtl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08791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0D3DFC-11A7-4DDF-8AEE-A5ACE051EBF3}" type="slidenum">
              <a:rPr lang="en-GB" smtClean="0"/>
              <a:pPr rtl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2557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0D3DFC-11A7-4DDF-8AEE-A5ACE051EBF3}" type="slidenum">
              <a:rPr lang="en-GB" smtClean="0"/>
              <a:pPr rtl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72124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0D3DFC-11A7-4DDF-8AEE-A5ACE051EBF3}" type="slidenum">
              <a:rPr lang="en-GB" smtClean="0"/>
              <a:pPr rtl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83356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0D3DFC-11A7-4DDF-8AEE-A5ACE051EBF3}" type="slidenum">
              <a:rPr lang="en-GB" smtClean="0"/>
              <a:pPr rtl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69771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0D3DFC-11A7-4DDF-8AEE-A5ACE051EBF3}" type="slidenum">
              <a:rPr lang="en-GB" smtClean="0"/>
              <a:pPr rtl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74943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0D3DFC-11A7-4DDF-8AEE-A5ACE051EBF3}" type="slidenum">
              <a:rPr lang="en-GB" smtClean="0"/>
              <a:pPr rtl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3116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xmlns="" id="{E09AA4F6-9CBF-53A8-8FE8-0BAB0E7DC989}"/>
              </a:ext>
            </a:extLst>
          </p:cNvPr>
          <p:cNvSpPr/>
          <p:nvPr userDrawn="1"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328;p33">
            <a:extLst>
              <a:ext uri="{FF2B5EF4-FFF2-40B4-BE49-F238E27FC236}">
                <a16:creationId xmlns:a16="http://schemas.microsoft.com/office/drawing/2014/main" xmlns="" id="{CBE4E0BD-29C0-46EA-4A2D-401DD12AEC12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7EDEC9-86BE-FDB1-3BAE-F5FF0934C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40" y="2240280"/>
            <a:ext cx="4873752" cy="1709928"/>
          </a:xfrm>
        </p:spPr>
        <p:txBody>
          <a:bodyPr rtlCol="0" anchor="b">
            <a:noAutofit/>
          </a:bodyPr>
          <a:lstStyle>
            <a:lvl1pPr marL="0" indent="0" algn="l">
              <a:lnSpc>
                <a:spcPct val="90000"/>
              </a:lnSpc>
              <a:defRPr lang="en-GB" sz="6000"/>
            </a:lvl1pPr>
          </a:lstStyle>
          <a:p>
            <a:pPr rtl="0"/>
            <a:r>
              <a:rPr lang="fr-FR" noProof="0"/>
              <a:t>Modifiez le style du titre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1EF6069-AEE4-3455-508E-4B9EE30F0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040" y="4014216"/>
            <a:ext cx="4873752" cy="630936"/>
          </a:xfrm>
        </p:spPr>
        <p:txBody>
          <a:bodyPr rtlCol="0">
            <a:noAutofit/>
          </a:bodyPr>
          <a:lstStyle>
            <a:lvl1pPr marL="54864" indent="0" algn="l">
              <a:lnSpc>
                <a:spcPct val="120000"/>
              </a:lnSpc>
              <a:spcBef>
                <a:spcPts val="0"/>
              </a:spcBef>
              <a:buNone/>
              <a:defRPr lang="en-GB" sz="2000"/>
            </a:lvl1pPr>
            <a:lvl2pPr marL="457200" indent="0" algn="ctr">
              <a:buNone/>
              <a:defRPr lang="en-GB" sz="2000"/>
            </a:lvl2pPr>
            <a:lvl3pPr marL="914400" indent="0" algn="ctr">
              <a:buNone/>
              <a:defRPr lang="en-GB" sz="1800"/>
            </a:lvl3pPr>
            <a:lvl4pPr marL="1371600" indent="0" algn="ctr">
              <a:buNone/>
              <a:defRPr lang="en-GB" sz="1600"/>
            </a:lvl4pPr>
            <a:lvl5pPr marL="1828800" indent="0" algn="ctr">
              <a:buNone/>
              <a:defRPr lang="en-GB" sz="1600"/>
            </a:lvl5pPr>
            <a:lvl6pPr marL="2286000" indent="0" algn="ctr">
              <a:buNone/>
              <a:defRPr lang="en-GB" sz="1600"/>
            </a:lvl6pPr>
            <a:lvl7pPr marL="2743200" indent="0" algn="ctr">
              <a:buNone/>
              <a:defRPr lang="en-GB" sz="1600"/>
            </a:lvl7pPr>
            <a:lvl8pPr marL="3200400" indent="0" algn="ctr">
              <a:buNone/>
              <a:defRPr lang="en-GB" sz="1600"/>
            </a:lvl8pPr>
            <a:lvl9pPr marL="3657600" indent="0" algn="ctr">
              <a:buNone/>
              <a:defRPr lang="en-GB" sz="16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en-GB" noProof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xmlns="" id="{BEF410E3-CEC7-640A-C8FD-08419E6C33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46779" y="812292"/>
            <a:ext cx="3834628" cy="4928616"/>
          </a:xfr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GB" sz="1800">
                <a:solidFill>
                  <a:schemeClr val="tx1"/>
                </a:solidFill>
              </a:defRPr>
            </a:lvl1pPr>
          </a:lstStyle>
          <a:p>
            <a:pPr marL="0" lvl="0" algn="ctr" rtl="0"/>
            <a:r>
              <a:rPr lang="fr-FR" noProof="0"/>
              <a:t>Cliquez sur l'icône pour ajouter une image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379759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51;p56">
            <a:extLst>
              <a:ext uri="{FF2B5EF4-FFF2-40B4-BE49-F238E27FC236}">
                <a16:creationId xmlns:a16="http://schemas.microsoft.com/office/drawing/2014/main" xmlns="" id="{5240ABBF-9F6E-51C2-3600-798F3A8C4868}"/>
              </a:ext>
            </a:extLst>
          </p:cNvPr>
          <p:cNvSpPr/>
          <p:nvPr userDrawn="1"/>
        </p:nvSpPr>
        <p:spPr>
          <a:xfrm>
            <a:off x="547230" y="1944086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1251;p56">
            <a:extLst>
              <a:ext uri="{FF2B5EF4-FFF2-40B4-BE49-F238E27FC236}">
                <a16:creationId xmlns:a16="http://schemas.microsoft.com/office/drawing/2014/main" xmlns="" id="{724FD7F3-2232-7463-6613-3EF2344BD063}"/>
              </a:ext>
            </a:extLst>
          </p:cNvPr>
          <p:cNvSpPr/>
          <p:nvPr userDrawn="1"/>
        </p:nvSpPr>
        <p:spPr>
          <a:xfrm>
            <a:off x="4922989" y="1946963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251;p56">
            <a:extLst>
              <a:ext uri="{FF2B5EF4-FFF2-40B4-BE49-F238E27FC236}">
                <a16:creationId xmlns:a16="http://schemas.microsoft.com/office/drawing/2014/main" xmlns="" id="{234E24BE-6EC9-C62B-1B5F-EBE5C279EF38}"/>
              </a:ext>
            </a:extLst>
          </p:cNvPr>
          <p:cNvSpPr/>
          <p:nvPr userDrawn="1"/>
        </p:nvSpPr>
        <p:spPr>
          <a:xfrm>
            <a:off x="9225456" y="1924776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1251;p56">
            <a:extLst>
              <a:ext uri="{FF2B5EF4-FFF2-40B4-BE49-F238E27FC236}">
                <a16:creationId xmlns:a16="http://schemas.microsoft.com/office/drawing/2014/main" xmlns="" id="{F4987345-5BC3-6B09-35D1-118625B93B26}"/>
              </a:ext>
            </a:extLst>
          </p:cNvPr>
          <p:cNvSpPr/>
          <p:nvPr userDrawn="1"/>
        </p:nvSpPr>
        <p:spPr>
          <a:xfrm>
            <a:off x="2798649" y="3902220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" name="Google Shape;1251;p56">
            <a:extLst>
              <a:ext uri="{FF2B5EF4-FFF2-40B4-BE49-F238E27FC236}">
                <a16:creationId xmlns:a16="http://schemas.microsoft.com/office/drawing/2014/main" xmlns="" id="{D24F97D8-E25C-583D-72FF-A9AD2A77A71F}"/>
              </a:ext>
            </a:extLst>
          </p:cNvPr>
          <p:cNvSpPr/>
          <p:nvPr userDrawn="1"/>
        </p:nvSpPr>
        <p:spPr>
          <a:xfrm>
            <a:off x="7156227" y="3880033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lang="en-GB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en-GB" noProof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xmlns="" id="{C96B6B23-01AB-14E3-6F7D-14E56C8F7F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8788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lang="en-GB" sz="1600"/>
            </a:lvl2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xmlns="" id="{B5D9C006-6816-1398-2752-53296B2275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44975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lang="en-GB" sz="1600"/>
            </a:lvl2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xmlns="" id="{5C67F012-5EC1-3C44-2545-C90EFB6C7A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37214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lang="en-GB" sz="1600"/>
            </a:lvl2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xmlns="" id="{84C1F7B9-544F-1D65-F30E-22B977B0EA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10407" y="3813978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lang="en-GB" sz="1600"/>
            </a:lvl2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xmlns="" id="{F0785379-F700-62B9-BF17-703A87E298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67985" y="3813978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lang="en-GB" sz="1600"/>
            </a:lvl2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226600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634;p42">
            <a:extLst>
              <a:ext uri="{FF2B5EF4-FFF2-40B4-BE49-F238E27FC236}">
                <a16:creationId xmlns:a16="http://schemas.microsoft.com/office/drawing/2014/main" xmlns="" id="{8B24251C-09A2-7EC7-D81E-7B4EC1A6C8FB}"/>
              </a:ext>
            </a:extLst>
          </p:cNvPr>
          <p:cNvSpPr/>
          <p:nvPr userDrawn="1"/>
        </p:nvSpPr>
        <p:spPr>
          <a:xfrm>
            <a:off x="1043969" y="2096168"/>
            <a:ext cx="10271731" cy="1505316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" name="Google Shape;634;p42">
            <a:extLst>
              <a:ext uri="{FF2B5EF4-FFF2-40B4-BE49-F238E27FC236}">
                <a16:creationId xmlns:a16="http://schemas.microsoft.com/office/drawing/2014/main" xmlns="" id="{7095FC12-1305-9C50-D9A9-1BA4392374E6}"/>
              </a:ext>
            </a:extLst>
          </p:cNvPr>
          <p:cNvSpPr/>
          <p:nvPr userDrawn="1"/>
        </p:nvSpPr>
        <p:spPr>
          <a:xfrm>
            <a:off x="1043969" y="4160972"/>
            <a:ext cx="10271731" cy="1505316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xmlns="" id="{AA325A5B-8E43-DA35-85DE-66DB81C5F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fr-FR" noProof="0"/>
              <a:t>Modifiez le style du titre</a:t>
            </a:r>
            <a:endParaRPr lang="en-GB" noProof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BCA26A7E-435E-AFBA-FECA-047481A83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795" y="1920319"/>
            <a:ext cx="10268712" cy="1505315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896112" rIns="6492240" rtlCol="0"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en-GB" sz="2000" b="0">
                <a:latin typeface="+mj-lt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A82CD3C-84E1-013B-FEDD-5B4008CD2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152" y="2007884"/>
            <a:ext cx="6408671" cy="1330189"/>
          </a:xfrm>
        </p:spPr>
        <p:txBody>
          <a:bodyPr rtlCol="0" anchor="ctr"/>
          <a:lstStyle>
            <a:lvl1pPr marL="0" indent="-137160">
              <a:lnSpc>
                <a:spcPct val="100000"/>
              </a:lnSpc>
              <a:spcBef>
                <a:spcPts val="0"/>
              </a:spcBef>
              <a:buSzPct val="50000"/>
              <a:defRPr lang="en-GB"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lang="en-GB"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lang="en-GB"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lang="en-GB" sz="1100"/>
            </a:lvl4pPr>
            <a:lvl5pPr indent="-137160">
              <a:buSzPct val="50000"/>
              <a:defRPr lang="en-GB" sz="11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xmlns="" id="{42E5F6B0-4BF8-B61C-19DC-44EADF2C6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2795" y="4005858"/>
            <a:ext cx="10268712" cy="1505315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896112" rIns="6492240" rtlCol="0"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en-GB" sz="2000" b="0">
                <a:latin typeface="+mj-lt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xmlns="" id="{710FDC74-97A7-7CF9-8479-7DF70FE009C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45152" y="4093420"/>
            <a:ext cx="6408671" cy="1330189"/>
          </a:xfrm>
        </p:spPr>
        <p:txBody>
          <a:bodyPr rtlCol="0" anchor="ctr"/>
          <a:lstStyle>
            <a:lvl1pPr marL="0" indent="-137160">
              <a:lnSpc>
                <a:spcPct val="100000"/>
              </a:lnSpc>
              <a:spcBef>
                <a:spcPts val="0"/>
              </a:spcBef>
              <a:buSzPct val="50000"/>
              <a:defRPr lang="en-GB"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lang="en-GB"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lang="en-GB"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lang="en-GB" sz="1100"/>
            </a:lvl4pPr>
            <a:lvl5pPr indent="-137160">
              <a:buSzPct val="50000"/>
              <a:defRPr lang="en-GB" sz="11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EA9E27A-A5B9-7554-B03C-977DD0697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8D0AFDD5-844D-364D-8AEC-50CF4D36D55D}" type="slidenum">
              <a:rPr lang="en-GB" noProof="0" smtClean="0"/>
              <a:pPr rtl="0"/>
              <a:t>‹N°›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0B2D671-9FA9-57ED-C5BB-EF64BEB13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CF944D9-3F95-D788-A7A5-9C541DBDE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xmlns="" val="4278057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4CB1F4-E4E2-E27F-87D0-6DFE66375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fr-FR" noProof="0"/>
              <a:t>Modifiez le style du titre</a:t>
            </a:r>
            <a:endParaRPr lang="en-GB" noProof="0"/>
          </a:p>
        </p:txBody>
      </p:sp>
      <p:sp>
        <p:nvSpPr>
          <p:cNvPr id="7" name="Google Shape;1148;p53">
            <a:extLst>
              <a:ext uri="{FF2B5EF4-FFF2-40B4-BE49-F238E27FC236}">
                <a16:creationId xmlns:a16="http://schemas.microsoft.com/office/drawing/2014/main" xmlns="" id="{D76333E0-FAE0-3B63-28EE-BA834131593C}"/>
              </a:ext>
            </a:extLst>
          </p:cNvPr>
          <p:cNvSpPr/>
          <p:nvPr userDrawn="1"/>
        </p:nvSpPr>
        <p:spPr>
          <a:xfrm>
            <a:off x="6481182" y="2106081"/>
            <a:ext cx="5056632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8;p53">
            <a:extLst>
              <a:ext uri="{FF2B5EF4-FFF2-40B4-BE49-F238E27FC236}">
                <a16:creationId xmlns:a16="http://schemas.microsoft.com/office/drawing/2014/main" xmlns="" id="{B21F23CA-8996-2ED3-865E-9CBB7B3DEF01}"/>
              </a:ext>
            </a:extLst>
          </p:cNvPr>
          <p:cNvSpPr/>
          <p:nvPr userDrawn="1"/>
        </p:nvSpPr>
        <p:spPr>
          <a:xfrm>
            <a:off x="808072" y="2106081"/>
            <a:ext cx="5054248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xmlns="" id="{BF16B1C6-54F0-43B5-701B-5ACB9DB37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1956816"/>
            <a:ext cx="5048882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 rtlCol="0"/>
          <a:lstStyle>
            <a:lvl1pPr marL="0" indent="0" algn="l">
              <a:buFont typeface="Arial" panose="020B0604020202020204" pitchFamily="34" charset="0"/>
              <a:buNone/>
              <a:defRPr lang="en-GB" sz="2000">
                <a:latin typeface="+mj-lt"/>
              </a:defRPr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xmlns="" id="{86A122E7-1CF8-0AB9-3407-6E725320D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2688" y="2944368"/>
            <a:ext cx="4604512" cy="278510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lang="en-GB"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lang="en-GB"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lang="en-GB"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lang="en-GB" sz="1100"/>
            </a:lvl4pPr>
            <a:lvl5pPr indent="-137160">
              <a:buSzPct val="50000"/>
              <a:defRPr lang="en-GB" sz="11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xmlns="" id="{F5C0C473-4EA8-206C-EDC5-DAF92DC87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58128" y="1956816"/>
            <a:ext cx="5047488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 rtlCol="0"/>
          <a:lstStyle>
            <a:lvl1pPr marL="0" indent="0" algn="l">
              <a:buFont typeface="Arial" panose="020B0604020202020204" pitchFamily="34" charset="0"/>
              <a:buNone/>
              <a:defRPr lang="en-GB" sz="2000">
                <a:latin typeface="+mj-lt"/>
              </a:defRPr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xmlns="" id="{E3B2BF64-243E-E09B-24DD-86574712A72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600154" y="2944368"/>
            <a:ext cx="4608576" cy="278510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lang="en-GB"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lang="en-GB"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lang="en-GB"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lang="en-GB" sz="1100"/>
            </a:lvl4pPr>
            <a:lvl5pPr indent="-137160">
              <a:buSzPct val="50000"/>
              <a:defRPr lang="en-GB" sz="11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A18DB23-E349-DF43-8126-A1F21B8C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8D0AFDD5-844D-364D-8AEC-50CF4D36D55D}" type="slidenum">
              <a:rPr lang="en-GB" noProof="0" smtClean="0"/>
              <a:pPr rtl="0"/>
              <a:t>‹N°›</a:t>
            </a:fld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6774F0D-57B5-C6EE-016C-501DC8D7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DF0D283-938B-8E26-1C43-DC3AD6509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xmlns="" val="4189090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4CB1F4-E4E2-E27F-87D0-6DFE66375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fr-FR" noProof="0"/>
              <a:t>Modifiez le style du titre</a:t>
            </a:r>
            <a:endParaRPr lang="en-GB" noProof="0"/>
          </a:p>
        </p:txBody>
      </p:sp>
      <p:sp>
        <p:nvSpPr>
          <p:cNvPr id="7" name="Google Shape;1148;p53">
            <a:extLst>
              <a:ext uri="{FF2B5EF4-FFF2-40B4-BE49-F238E27FC236}">
                <a16:creationId xmlns:a16="http://schemas.microsoft.com/office/drawing/2014/main" xmlns="" id="{D76333E0-FAE0-3B63-28EE-BA834131593C}"/>
              </a:ext>
            </a:extLst>
          </p:cNvPr>
          <p:cNvSpPr/>
          <p:nvPr userDrawn="1"/>
        </p:nvSpPr>
        <p:spPr>
          <a:xfrm>
            <a:off x="8370942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1148;p53">
            <a:extLst>
              <a:ext uri="{FF2B5EF4-FFF2-40B4-BE49-F238E27FC236}">
                <a16:creationId xmlns:a16="http://schemas.microsoft.com/office/drawing/2014/main" xmlns="" id="{1BF10461-2A6D-BD12-B1D7-5A73DDD367A8}"/>
              </a:ext>
            </a:extLst>
          </p:cNvPr>
          <p:cNvSpPr/>
          <p:nvPr userDrawn="1"/>
        </p:nvSpPr>
        <p:spPr>
          <a:xfrm>
            <a:off x="4599233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8;p53">
            <a:extLst>
              <a:ext uri="{FF2B5EF4-FFF2-40B4-BE49-F238E27FC236}">
                <a16:creationId xmlns:a16="http://schemas.microsoft.com/office/drawing/2014/main" xmlns="" id="{B21F23CA-8996-2ED3-865E-9CBB7B3DEF01}"/>
              </a:ext>
            </a:extLst>
          </p:cNvPr>
          <p:cNvSpPr/>
          <p:nvPr userDrawn="1"/>
        </p:nvSpPr>
        <p:spPr>
          <a:xfrm>
            <a:off x="808072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xmlns="" id="{BF16B1C6-54F0-43B5-701B-5ACB9DB37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 rtlCol="0"/>
          <a:lstStyle>
            <a:lvl1pPr marL="0" indent="0" algn="l">
              <a:buFont typeface="Arial" panose="020B0604020202020204" pitchFamily="34" charset="0"/>
              <a:buNone/>
              <a:defRPr lang="en-GB" sz="2000">
                <a:latin typeface="+mj-lt"/>
              </a:defRPr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xmlns="" id="{86A122E7-1CF8-0AB9-3407-6E725320D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2688" y="2944368"/>
            <a:ext cx="2743200" cy="278510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lang="en-GB"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lang="en-GB"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lang="en-GB"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lang="en-GB" sz="1100"/>
            </a:lvl4pPr>
            <a:lvl5pPr indent="-137160">
              <a:buSzPct val="50000"/>
              <a:defRPr lang="en-GB" sz="11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</p:txBody>
      </p:sp>
      <p:sp>
        <p:nvSpPr>
          <p:cNvPr id="19" name="Text Placeholder 24">
            <a:extLst>
              <a:ext uri="{FF2B5EF4-FFF2-40B4-BE49-F238E27FC236}">
                <a16:creationId xmlns:a16="http://schemas.microsoft.com/office/drawing/2014/main" xmlns="" id="{9B6C5E12-67C8-B5AA-FC61-A40F6C388F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80560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 rtlCol="0"/>
          <a:lstStyle>
            <a:lvl1pPr marL="0" indent="0" algn="l">
              <a:buFont typeface="Arial" panose="020B0604020202020204" pitchFamily="34" charset="0"/>
              <a:buNone/>
              <a:defRPr lang="en-GB" sz="2000">
                <a:latin typeface="+mj-lt"/>
              </a:defRPr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xmlns="" id="{92BD99C3-C1A1-E89B-FB77-6221D2FBE9A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15873" y="2944368"/>
            <a:ext cx="2743200" cy="278510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lang="en-GB"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lang="en-GB"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lang="en-GB"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lang="en-GB" sz="1100"/>
            </a:lvl4pPr>
            <a:lvl5pPr indent="-137160">
              <a:buSzPct val="50000"/>
              <a:defRPr lang="en-GB" sz="11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xmlns="" id="{F5C0C473-4EA8-206C-EDC5-DAF92DC87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7888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 rtlCol="0"/>
          <a:lstStyle>
            <a:lvl1pPr marL="0" indent="0" algn="l">
              <a:buFont typeface="Arial" panose="020B0604020202020204" pitchFamily="34" charset="0"/>
              <a:buNone/>
              <a:defRPr lang="en-GB" sz="2000">
                <a:latin typeface="+mj-lt"/>
              </a:defRPr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xmlns="" id="{E3B2BF64-243E-E09B-24DD-86574712A72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89914" y="2944368"/>
            <a:ext cx="2743200" cy="278510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lang="en-GB"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lang="en-GB"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lang="en-GB"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lang="en-GB" sz="1100"/>
            </a:lvl4pPr>
            <a:lvl5pPr indent="-137160">
              <a:buSzPct val="50000"/>
              <a:defRPr lang="en-GB" sz="11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A18DB23-E349-DF43-8126-A1F21B8C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8D0AFDD5-844D-364D-8AEC-50CF4D36D55D}" type="slidenum">
              <a:rPr lang="en-GB" noProof="0" smtClean="0"/>
              <a:pPr rtl="0"/>
              <a:t>‹N°›</a:t>
            </a:fld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6774F0D-57B5-C6EE-016C-501DC8D7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DF0D283-938B-8E26-1C43-DC3AD6509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xmlns="" val="4248316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vec légen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27;p33">
            <a:extLst>
              <a:ext uri="{FF2B5EF4-FFF2-40B4-BE49-F238E27FC236}">
                <a16:creationId xmlns:a16="http://schemas.microsoft.com/office/drawing/2014/main" xmlns="" id="{E7EB222B-6CF5-9486-E495-4BBCFBA5DEE9}"/>
              </a:ext>
            </a:extLst>
          </p:cNvPr>
          <p:cNvSpPr/>
          <p:nvPr userDrawn="1"/>
        </p:nvSpPr>
        <p:spPr>
          <a:xfrm>
            <a:off x="5400719" y="1198578"/>
            <a:ext cx="6114430" cy="4794575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328;p33">
            <a:extLst>
              <a:ext uri="{FF2B5EF4-FFF2-40B4-BE49-F238E27FC236}">
                <a16:creationId xmlns:a16="http://schemas.microsoft.com/office/drawing/2014/main" xmlns="" id="{1FEBC754-F0A8-F9F6-F804-7081E078D8F5}"/>
              </a:ext>
            </a:extLst>
          </p:cNvPr>
          <p:cNvSpPr/>
          <p:nvPr userDrawn="1"/>
        </p:nvSpPr>
        <p:spPr>
          <a:xfrm>
            <a:off x="5196524" y="838200"/>
            <a:ext cx="6114430" cy="49149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A8F8B0E5-D249-4F2F-16F0-7A9A49B95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024" y="1783080"/>
            <a:ext cx="4959821" cy="1162762"/>
          </a:xfrm>
        </p:spPr>
        <p:txBody>
          <a:bodyPr rtlCol="0"/>
          <a:lstStyle>
            <a:lvl1pPr algn="l">
              <a:lnSpc>
                <a:spcPct val="90000"/>
              </a:lnSpc>
              <a:defRPr lang="en-GB"/>
            </a:lvl1pPr>
          </a:lstStyle>
          <a:p>
            <a:pPr rtl="0"/>
            <a:r>
              <a:rPr lang="fr-FR" noProof="0"/>
              <a:t>Modifiez le style du titre</a:t>
            </a:r>
            <a:endParaRPr lang="en-GB" noProof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52CFE759-845E-6170-DB8C-EA3FA075BB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351128" cy="6858000"/>
          </a:xfrm>
          <a:solidFill>
            <a:schemeClr val="accent5"/>
          </a:solidFill>
        </p:spPr>
        <p:txBody>
          <a:bodyPr rtlCol="0" anchor="ctr"/>
          <a:lstStyle>
            <a:lvl1pPr marL="0" indent="0" algn="ctr">
              <a:buNone/>
              <a:defRPr lang="en-GB"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en-GB" noProof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77189B6C-4236-0B00-D585-EEE5183EC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888" y="2944368"/>
            <a:ext cx="4818888" cy="2130552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1600"/>
            </a:lvl1pPr>
            <a:lvl2pPr>
              <a:defRPr lang="en-GB" sz="1400"/>
            </a:lvl2pPr>
            <a:lvl3pPr>
              <a:defRPr lang="en-GB" sz="1200"/>
            </a:lvl3pPr>
            <a:lvl4pPr>
              <a:defRPr lang="en-GB" sz="1100"/>
            </a:lvl4pPr>
            <a:lvl5pPr>
              <a:defRPr lang="en-GB" sz="11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2D37E9B-F86D-C91D-23CC-19F188DE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901" y="6400904"/>
            <a:ext cx="365760" cy="246888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fld id="{8D0AFDD5-844D-364D-8AEC-50CF4D36D55D}" type="slidenum">
              <a:rPr lang="en-GB" noProof="0" smtClean="0"/>
              <a:pPr rtl="0"/>
              <a:t>‹N°›</a:t>
            </a:fld>
            <a:endParaRPr lang="en-GB" noProof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CB55B0F1-C1EF-3790-A994-C8C4BB61CCB9}"/>
              </a:ext>
            </a:extLst>
          </p:cNvPr>
          <p:cNvCxnSpPr>
            <a:cxnSpLocks/>
          </p:cNvCxnSpPr>
          <p:nvPr/>
        </p:nvCxnSpPr>
        <p:spPr>
          <a:xfrm>
            <a:off x="4351128" y="6532618"/>
            <a:ext cx="36930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4D4F275B-2CE9-CD3C-081E-0B79C125257E}"/>
              </a:ext>
            </a:extLst>
          </p:cNvPr>
          <p:cNvCxnSpPr>
            <a:cxnSpLocks/>
          </p:cNvCxnSpPr>
          <p:nvPr/>
        </p:nvCxnSpPr>
        <p:spPr>
          <a:xfrm>
            <a:off x="8467344" y="6527001"/>
            <a:ext cx="3724656" cy="56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27231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xmlns="" id="{E09AA4F6-9CBF-53A8-8FE8-0BAB0E7DC989}"/>
              </a:ext>
            </a:extLst>
          </p:cNvPr>
          <p:cNvSpPr/>
          <p:nvPr userDrawn="1"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328;p33">
            <a:extLst>
              <a:ext uri="{FF2B5EF4-FFF2-40B4-BE49-F238E27FC236}">
                <a16:creationId xmlns:a16="http://schemas.microsoft.com/office/drawing/2014/main" xmlns="" id="{CBE4E0BD-29C0-46EA-4A2D-401DD12AEC12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7EDEC9-86BE-FDB1-3BAE-F5FF0934C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901952"/>
            <a:ext cx="4873752" cy="1709928"/>
          </a:xfrm>
        </p:spPr>
        <p:txBody>
          <a:bodyPr rtlCol="0" anchor="t">
            <a:noAutofit/>
          </a:bodyPr>
          <a:lstStyle>
            <a:lvl1pPr marL="0" indent="0" algn="l">
              <a:lnSpc>
                <a:spcPct val="90000"/>
              </a:lnSpc>
              <a:defRPr lang="en-GB" sz="6000"/>
            </a:lvl1pPr>
          </a:lstStyle>
          <a:p>
            <a:pPr rtl="0"/>
            <a:r>
              <a:rPr lang="fr-FR" noProof="0"/>
              <a:t>Modifiez le style du titre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1EF6069-AEE4-3455-508E-4B9EE30F0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108960"/>
            <a:ext cx="3913632" cy="1883664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lang="en-GB" sz="1600"/>
            </a:lvl1pPr>
            <a:lvl2pPr marL="457200" indent="0" algn="ctr">
              <a:buNone/>
              <a:defRPr lang="en-GB" sz="2000"/>
            </a:lvl2pPr>
            <a:lvl3pPr marL="914400" indent="0" algn="ctr">
              <a:buNone/>
              <a:defRPr lang="en-GB" sz="1800"/>
            </a:lvl3pPr>
            <a:lvl4pPr marL="1371600" indent="0" algn="ctr">
              <a:buNone/>
              <a:defRPr lang="en-GB" sz="1600"/>
            </a:lvl4pPr>
            <a:lvl5pPr marL="1828800" indent="0" algn="ctr">
              <a:buNone/>
              <a:defRPr lang="en-GB" sz="1600"/>
            </a:lvl5pPr>
            <a:lvl6pPr marL="2286000" indent="0" algn="ctr">
              <a:buNone/>
              <a:defRPr lang="en-GB" sz="1600"/>
            </a:lvl6pPr>
            <a:lvl7pPr marL="2743200" indent="0" algn="ctr">
              <a:buNone/>
              <a:defRPr lang="en-GB" sz="1600"/>
            </a:lvl7pPr>
            <a:lvl8pPr marL="3200400" indent="0" algn="ctr">
              <a:buNone/>
              <a:defRPr lang="en-GB" sz="1600"/>
            </a:lvl8pPr>
            <a:lvl9pPr marL="3657600" indent="0" algn="ctr">
              <a:buNone/>
              <a:defRPr lang="en-GB" sz="16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en-GB" noProof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xmlns="" id="{BEF410E3-CEC7-640A-C8FD-08419E6C33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3482" y="812292"/>
            <a:ext cx="4636008" cy="4928616"/>
          </a:xfr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GB" sz="1800">
                <a:solidFill>
                  <a:schemeClr val="tx1"/>
                </a:solidFill>
              </a:defRPr>
            </a:lvl1pPr>
          </a:lstStyle>
          <a:p>
            <a:pPr marL="0" lvl="0" algn="ctr" rtl="0"/>
            <a:r>
              <a:rPr lang="fr-FR" noProof="0"/>
              <a:t>Cliquez sur l'icône pour ajouter une image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70235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FFABFF-AED1-441E-410D-E91E5B9EA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fr-FR" noProof="0"/>
              <a:t>Modifiez le style du titre</a:t>
            </a:r>
            <a:endParaRPr lang="en-GB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1D9EB3-189A-FE0F-8C95-73C337815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8D0AFDD5-844D-364D-8AEC-50CF4D36D55D}" type="slidenum">
              <a:rPr lang="en-GB" noProof="0" smtClean="0"/>
              <a:pPr rtl="0"/>
              <a:t>‹N°›</a:t>
            </a:fld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C680446-577A-69FB-646E-AF1DA413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30E09C2-379A-DC94-A05D-1A629B341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xmlns="" val="415434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672A2AC-7ED9-922C-AFA3-C7474D933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8D0AFDD5-844D-364D-8AEC-50CF4D36D55D}" type="slidenum">
              <a:rPr lang="en-GB" noProof="0" smtClean="0"/>
              <a:pPr rtl="0"/>
              <a:t>‹N°›</a:t>
            </a:fld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D73C7A-2028-226F-C1ED-1807BD3B9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925B8F9-3C91-FD08-87E3-6E39B35B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xmlns="" val="391624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fr-FR" noProof="0"/>
              <a:t>Modifiez le style du titre</a:t>
            </a:r>
            <a:endParaRPr lang="en-GB" noProof="0"/>
          </a:p>
        </p:txBody>
      </p:sp>
      <p:sp>
        <p:nvSpPr>
          <p:cNvPr id="8" name="Google Shape;1251;p56">
            <a:extLst>
              <a:ext uri="{FF2B5EF4-FFF2-40B4-BE49-F238E27FC236}">
                <a16:creationId xmlns:a16="http://schemas.microsoft.com/office/drawing/2014/main" xmlns="" id="{5BDBB369-4213-AA70-D2DD-33F4E9E1F195}"/>
              </a:ext>
            </a:extLst>
          </p:cNvPr>
          <p:cNvSpPr/>
          <p:nvPr userDrawn="1"/>
        </p:nvSpPr>
        <p:spPr>
          <a:xfrm>
            <a:off x="1072604" y="2550039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1251;p56">
            <a:extLst>
              <a:ext uri="{FF2B5EF4-FFF2-40B4-BE49-F238E27FC236}">
                <a16:creationId xmlns:a16="http://schemas.microsoft.com/office/drawing/2014/main" xmlns="" id="{3BF27898-0ACC-24EB-589A-96F29C94157A}"/>
              </a:ext>
            </a:extLst>
          </p:cNvPr>
          <p:cNvSpPr/>
          <p:nvPr userDrawn="1"/>
        </p:nvSpPr>
        <p:spPr>
          <a:xfrm>
            <a:off x="3235665" y="2522510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251;p56">
            <a:extLst>
              <a:ext uri="{FF2B5EF4-FFF2-40B4-BE49-F238E27FC236}">
                <a16:creationId xmlns:a16="http://schemas.microsoft.com/office/drawing/2014/main" xmlns="" id="{62CA34BE-87A5-8F47-C395-886E6870CF67}"/>
              </a:ext>
            </a:extLst>
          </p:cNvPr>
          <p:cNvSpPr/>
          <p:nvPr userDrawn="1"/>
        </p:nvSpPr>
        <p:spPr>
          <a:xfrm>
            <a:off x="5415148" y="2513962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1251;p56">
            <a:extLst>
              <a:ext uri="{FF2B5EF4-FFF2-40B4-BE49-F238E27FC236}">
                <a16:creationId xmlns:a16="http://schemas.microsoft.com/office/drawing/2014/main" xmlns="" id="{E432D5F8-7F62-B5A0-F3AC-814BFBEEB0ED}"/>
              </a:ext>
            </a:extLst>
          </p:cNvPr>
          <p:cNvSpPr/>
          <p:nvPr userDrawn="1"/>
        </p:nvSpPr>
        <p:spPr>
          <a:xfrm>
            <a:off x="7530416" y="2524926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" name="Google Shape;1251;p56">
            <a:extLst>
              <a:ext uri="{FF2B5EF4-FFF2-40B4-BE49-F238E27FC236}">
                <a16:creationId xmlns:a16="http://schemas.microsoft.com/office/drawing/2014/main" xmlns="" id="{FBCE3915-CF40-BF29-2DBB-D9F447CC7555}"/>
              </a:ext>
            </a:extLst>
          </p:cNvPr>
          <p:cNvSpPr/>
          <p:nvPr userDrawn="1"/>
        </p:nvSpPr>
        <p:spPr>
          <a:xfrm>
            <a:off x="9709899" y="2516378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xmlns="" id="{811789E5-14E6-E7AB-C9D8-6E51B4544B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6726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en-GB" sz="54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0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xmlns="" id="{AC40220B-3ED2-1841-92D5-C0056EF47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54680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en-GB" sz="54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0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xmlns="" id="{B8BC651C-16ED-1741-08D3-8BA2D618C6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0952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en-GB" sz="54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0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xmlns="" id="{B42AFC50-5862-D501-9586-4A96D4DA66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43216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en-GB" sz="54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0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xmlns="" id="{45772425-B358-35A8-C707-76C81B500E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28632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en-GB" sz="54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0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xmlns="" id="{B0B8A0CF-58B1-629F-C8DB-238E511427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4102" y="4325112"/>
            <a:ext cx="1947672" cy="630936"/>
          </a:xfrm>
        </p:spPr>
        <p:txBody>
          <a:bodyPr rtlCol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lang="en-GB" sz="2000">
                <a:latin typeface="+mj-lt"/>
              </a:defRPr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xmlns="" id="{3973DBDD-5F4C-3094-B5AB-751AF36037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92056" y="4326702"/>
            <a:ext cx="1947672" cy="630936"/>
          </a:xfrm>
        </p:spPr>
        <p:txBody>
          <a:bodyPr rtlCol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lang="en-GB" sz="2000">
                <a:latin typeface="+mj-lt"/>
              </a:defRPr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xmlns="" id="{6A7033DE-A188-7F2B-B42D-3B4334B2C4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8328" y="4313642"/>
            <a:ext cx="1947672" cy="630936"/>
          </a:xfrm>
        </p:spPr>
        <p:txBody>
          <a:bodyPr rtlCol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lang="en-GB" sz="2000">
                <a:latin typeface="+mj-lt"/>
              </a:defRPr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xmlns="" id="{82C8DA85-8265-9485-A51D-73E1629CC54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79858" y="4319944"/>
            <a:ext cx="1947672" cy="630936"/>
          </a:xfrm>
        </p:spPr>
        <p:txBody>
          <a:bodyPr rtlCol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lang="en-GB" sz="2000">
                <a:latin typeface="+mj-lt"/>
              </a:defRPr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xmlns="" id="{20594F27-59D4-99D2-77B5-71915573ED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66008" y="4319944"/>
            <a:ext cx="1947672" cy="630936"/>
          </a:xfrm>
        </p:spPr>
        <p:txBody>
          <a:bodyPr rtlCol="0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lang="en-GB" sz="2000">
                <a:latin typeface="+mj-lt"/>
              </a:defRPr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8D0AFDD5-844D-364D-8AEC-50CF4D36D55D}" type="slidenum">
              <a:rPr lang="en-GB" noProof="0" smtClean="0"/>
              <a:pPr rtl="0"/>
              <a:t>‹N°›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D9E7CE-C596-EE32-BBFE-799C10EF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90B60C-999F-167B-3927-D752A0DE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xmlns="" val="748925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 avec légen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xmlns="" id="{F51DD675-2DC4-A4BE-C624-3048A2E666B7}"/>
              </a:ext>
            </a:extLst>
          </p:cNvPr>
          <p:cNvSpPr/>
          <p:nvPr userDrawn="1"/>
        </p:nvSpPr>
        <p:spPr>
          <a:xfrm>
            <a:off x="809553" y="1012104"/>
            <a:ext cx="6957749" cy="5061732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328;p33">
            <a:extLst>
              <a:ext uri="{FF2B5EF4-FFF2-40B4-BE49-F238E27FC236}">
                <a16:creationId xmlns:a16="http://schemas.microsoft.com/office/drawing/2014/main" xmlns="" id="{A0952ED0-9FCB-B6D2-E806-E2663B8961D0}"/>
              </a:ext>
            </a:extLst>
          </p:cNvPr>
          <p:cNvSpPr/>
          <p:nvPr userDrawn="1"/>
        </p:nvSpPr>
        <p:spPr>
          <a:xfrm>
            <a:off x="600338" y="782757"/>
            <a:ext cx="6957749" cy="5061732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719072"/>
            <a:ext cx="5038344" cy="1709928"/>
          </a:xfrm>
        </p:spPr>
        <p:txBody>
          <a:bodyPr rtlCol="0"/>
          <a:lstStyle>
            <a:lvl1pPr algn="l">
              <a:lnSpc>
                <a:spcPct val="90000"/>
              </a:lnSpc>
              <a:defRPr lang="en-GB"/>
            </a:lvl1pPr>
          </a:lstStyle>
          <a:p>
            <a:pPr rtl="0"/>
            <a:r>
              <a:rPr lang="fr-FR" noProof="0"/>
              <a:t>Modifiez le style du titre</a:t>
            </a:r>
            <a:endParaRPr lang="en-GB" noProof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0BC3CDDF-FEA3-712D-9071-515D264F06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96656" y="0"/>
            <a:ext cx="3895344" cy="6858000"/>
          </a:xfr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lang="en-GB"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888" y="3054096"/>
            <a:ext cx="5010912" cy="2130552"/>
          </a:xfrm>
        </p:spPr>
        <p:txBody>
          <a:bodyPr rtlCol="0"/>
          <a:lstStyle>
            <a:lvl1pPr marL="54864" indent="0">
              <a:lnSpc>
                <a:spcPct val="120000"/>
              </a:lnSpc>
              <a:spcBef>
                <a:spcPts val="0"/>
              </a:spcBef>
              <a:buNone/>
              <a:defRPr lang="en-GB" sz="1600"/>
            </a:lvl1pPr>
            <a:lvl2pPr>
              <a:defRPr lang="en-GB" sz="1400"/>
            </a:lvl2pPr>
            <a:lvl3pPr>
              <a:defRPr lang="en-GB" sz="1200"/>
            </a:lvl3pPr>
            <a:lvl4pPr>
              <a:defRPr lang="en-GB" sz="1100"/>
            </a:lvl4pPr>
            <a:lvl5pPr>
              <a:defRPr lang="en-GB" sz="11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A4F7CD76-D087-685D-2E27-537F34D67EBE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6528816"/>
            <a:ext cx="914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2400" y="6400904"/>
            <a:ext cx="365760" cy="246888"/>
          </a:xfrm>
        </p:spPr>
        <p:txBody>
          <a:bodyPr rtlCol="0"/>
          <a:lstStyle>
            <a:lvl1pPr>
              <a:defRPr lang="en-GB">
                <a:solidFill>
                  <a:schemeClr val="bg1"/>
                </a:solidFill>
              </a:defRPr>
            </a:lvl1pPr>
          </a:lstStyle>
          <a:p>
            <a:pPr rtl="0"/>
            <a:fld id="{8D0AFDD5-844D-364D-8AEC-50CF4D36D55D}" type="slidenum">
              <a:rPr lang="en-GB" noProof="0" smtClean="0"/>
              <a:pPr rtl="0"/>
              <a:t>‹N°›</a:t>
            </a:fld>
            <a:endParaRPr lang="en-GB" noProof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C63F889-82B6-D594-DA07-4C82AE33663F}"/>
              </a:ext>
            </a:extLst>
          </p:cNvPr>
          <p:cNvGrpSpPr/>
          <p:nvPr userDrawn="1"/>
        </p:nvGrpSpPr>
        <p:grpSpPr>
          <a:xfrm>
            <a:off x="0" y="6527001"/>
            <a:ext cx="8294153" cy="5617"/>
            <a:chOff x="0" y="6527001"/>
            <a:chExt cx="8294153" cy="561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3F4BFE95-6DCA-752C-0F0C-CCAF1A576CD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27001"/>
              <a:ext cx="3935513" cy="56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3920C2FA-C2E7-21E2-09D0-3BA6B1BC2C1E}"/>
                </a:ext>
              </a:extLst>
            </p:cNvPr>
            <p:cNvCxnSpPr>
              <a:cxnSpLocks/>
            </p:cNvCxnSpPr>
            <p:nvPr/>
          </p:nvCxnSpPr>
          <p:spPr>
            <a:xfrm>
              <a:off x="4358640" y="6527001"/>
              <a:ext cx="3935513" cy="56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8820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38D51F-4DA4-5AB7-6ACD-17065B86D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947672"/>
            <a:ext cx="3017520" cy="1938528"/>
          </a:xfrm>
        </p:spPr>
        <p:txBody>
          <a:bodyPr rtlCol="0" anchor="t"/>
          <a:lstStyle>
            <a:lvl1pPr algn="l">
              <a:defRPr lang="en-GB" sz="6000"/>
            </a:lvl1pPr>
          </a:lstStyle>
          <a:p>
            <a:pPr rtl="0"/>
            <a:r>
              <a:rPr lang="fr-FR" noProof="0"/>
              <a:t>Modifiez le style du titre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264711-7A11-A788-DD48-17D0C3B08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4279392"/>
            <a:ext cx="2980944" cy="402336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>
                <a:solidFill>
                  <a:schemeClr val="tx1"/>
                </a:solidFill>
              </a:defRPr>
            </a:lvl1pPr>
            <a:lvl2pPr marL="457200" indent="0">
              <a:buNone/>
              <a:defRPr lang="en-GB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n-GB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Google Shape;1251;p56">
            <a:extLst>
              <a:ext uri="{FF2B5EF4-FFF2-40B4-BE49-F238E27FC236}">
                <a16:creationId xmlns:a16="http://schemas.microsoft.com/office/drawing/2014/main" xmlns="" id="{9061A64A-DA6A-5D22-BE0B-94B0626A6CF1}"/>
              </a:ext>
            </a:extLst>
          </p:cNvPr>
          <p:cNvSpPr/>
          <p:nvPr userDrawn="1"/>
        </p:nvSpPr>
        <p:spPr>
          <a:xfrm>
            <a:off x="5102241" y="597060"/>
            <a:ext cx="5949692" cy="5949692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E88E5310-5724-6031-306F-4110AC65EBDB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001768" y="420624"/>
            <a:ext cx="5897880" cy="5897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en-GB"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79116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fr-FR" noProof="0"/>
              <a:t>Modifiez le style du titre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" y="1810512"/>
            <a:ext cx="11000232" cy="4160520"/>
          </a:xfrm>
        </p:spPr>
        <p:txBody>
          <a:bodyPr rtlCol="0"/>
          <a:lstStyle>
            <a:defPPr>
              <a:defRPr lang="en-GB"/>
            </a:def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8D0AFDD5-844D-364D-8AEC-50CF4D36D55D}" type="slidenum">
              <a:rPr lang="en-GB" noProof="0" smtClean="0"/>
              <a:pPr rtl="0"/>
              <a:t>‹N°›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D9E7CE-C596-EE32-BBFE-799C10EF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90B60C-999F-167B-3927-D752A0DE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xmlns="" val="120134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27;p33">
            <a:extLst>
              <a:ext uri="{FF2B5EF4-FFF2-40B4-BE49-F238E27FC236}">
                <a16:creationId xmlns:a16="http://schemas.microsoft.com/office/drawing/2014/main" xmlns="" id="{EA1EE280-E44E-F71B-ED1B-CA8CEDEE6175}"/>
              </a:ext>
            </a:extLst>
          </p:cNvPr>
          <p:cNvSpPr/>
          <p:nvPr userDrawn="1"/>
        </p:nvSpPr>
        <p:spPr>
          <a:xfrm>
            <a:off x="1087280" y="1161412"/>
            <a:ext cx="10221119" cy="4831742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0" i="0" u="none" strike="noStrike" cap="none" noProof="0">
              <a:solidFill>
                <a:schemeClr val="accent2">
                  <a:lumMod val="20000"/>
                  <a:lumOff val="80000"/>
                </a:schemeClr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328;p33">
            <a:extLst>
              <a:ext uri="{FF2B5EF4-FFF2-40B4-BE49-F238E27FC236}">
                <a16:creationId xmlns:a16="http://schemas.microsoft.com/office/drawing/2014/main" xmlns="" id="{332C8624-D848-DF0C-9104-7A2655E4A0FE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072" y="2322576"/>
            <a:ext cx="6473952" cy="1901952"/>
          </a:xfrm>
        </p:spPr>
        <p:txBody>
          <a:bodyPr rtlCol="0" anchor="ctr"/>
          <a:lstStyle>
            <a:lvl1pPr algn="l">
              <a:lnSpc>
                <a:spcPct val="90000"/>
              </a:lnSpc>
              <a:defRPr lang="en-GB" sz="4000"/>
            </a:lvl1pPr>
          </a:lstStyle>
          <a:p>
            <a:pPr rtl="0"/>
            <a:r>
              <a:rPr lang="fr-FR" noProof="0"/>
              <a:t>Modifiez le style du titre</a:t>
            </a:r>
            <a:endParaRPr lang="en-GB" noProof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xmlns="" id="{4817D722-78FF-E98D-229F-DDC8146F55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874" y="809103"/>
            <a:ext cx="1798955" cy="2062163"/>
          </a:xfrm>
        </p:spPr>
        <p:txBody>
          <a:bodyPr rtlCol="0" anchor="t"/>
          <a:lstStyle>
            <a:lvl1pPr marL="0" indent="0">
              <a:buNone/>
              <a:defRPr lang="en-GB" sz="25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2072" y="4334256"/>
            <a:ext cx="2340864" cy="585216"/>
          </a:xfr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/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xmlns="" id="{F9A35D83-86B3-5132-45B2-6382E8F3A4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81160" y="3957272"/>
            <a:ext cx="1798955" cy="2062163"/>
          </a:xfrm>
        </p:spPr>
        <p:txBody>
          <a:bodyPr rtlCol="0"/>
          <a:lstStyle>
            <a:lvl1pPr marL="0" indent="0">
              <a:buNone/>
              <a:defRPr lang="en-GB" sz="250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”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1F53ABF-1C17-E7D0-EEB7-468CEDF285C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6A64DF1-77A3-B856-5F46-12724706B8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8961FC7-9CAD-4B2D-A8F6-C172AF6D5EB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8D0AFDD5-844D-364D-8AEC-50CF4D36D55D}" type="slidenum">
              <a:rPr lang="en-GB" noProof="0" smtClean="0"/>
              <a:pPr rtl="0"/>
              <a:t>‹N°›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xmlns="" val="2884380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7FDA4E-49F9-223C-DA55-A79802EE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lang="en-GB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en-GB" noProof="0"/>
          </a:p>
        </p:txBody>
      </p:sp>
      <p:sp>
        <p:nvSpPr>
          <p:cNvPr id="7" name="Google Shape;1149;p53">
            <a:extLst>
              <a:ext uri="{FF2B5EF4-FFF2-40B4-BE49-F238E27FC236}">
                <a16:creationId xmlns:a16="http://schemas.microsoft.com/office/drawing/2014/main" xmlns="" id="{E21113D2-FC9F-27EC-7A45-E8F7695D1407}"/>
              </a:ext>
            </a:extLst>
          </p:cNvPr>
          <p:cNvSpPr/>
          <p:nvPr userDrawn="1"/>
        </p:nvSpPr>
        <p:spPr>
          <a:xfrm>
            <a:off x="694922" y="2330750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1149;p53">
            <a:extLst>
              <a:ext uri="{FF2B5EF4-FFF2-40B4-BE49-F238E27FC236}">
                <a16:creationId xmlns:a16="http://schemas.microsoft.com/office/drawing/2014/main" xmlns="" id="{AD0B836B-7152-D6F5-7044-4B3B321454F5}"/>
              </a:ext>
            </a:extLst>
          </p:cNvPr>
          <p:cNvSpPr/>
          <p:nvPr userDrawn="1"/>
        </p:nvSpPr>
        <p:spPr>
          <a:xfrm>
            <a:off x="3541000" y="2330750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9;p53">
            <a:extLst>
              <a:ext uri="{FF2B5EF4-FFF2-40B4-BE49-F238E27FC236}">
                <a16:creationId xmlns:a16="http://schemas.microsoft.com/office/drawing/2014/main" xmlns="" id="{65518B88-F549-D8C7-0CD2-91E7CABE5E13}"/>
              </a:ext>
            </a:extLst>
          </p:cNvPr>
          <p:cNvSpPr/>
          <p:nvPr userDrawn="1"/>
        </p:nvSpPr>
        <p:spPr>
          <a:xfrm>
            <a:off x="6387080" y="2328404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" name="Google Shape;1149;p53">
            <a:extLst>
              <a:ext uri="{FF2B5EF4-FFF2-40B4-BE49-F238E27FC236}">
                <a16:creationId xmlns:a16="http://schemas.microsoft.com/office/drawing/2014/main" xmlns="" id="{EF098B7F-7320-E28C-D4A0-9C0D6072BDA7}"/>
              </a:ext>
            </a:extLst>
          </p:cNvPr>
          <p:cNvSpPr/>
          <p:nvPr userDrawn="1"/>
        </p:nvSpPr>
        <p:spPr>
          <a:xfrm>
            <a:off x="9233158" y="2328404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xmlns="" id="{2349526F-21BB-B06B-612E-8AAA322B41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816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 rtlCol="0"/>
          <a:lstStyle>
            <a:lvl1pPr marL="0" indent="0" algn="ctr">
              <a:buFont typeface="Arial" panose="020B0604020202020204" pitchFamily="34" charset="0"/>
              <a:buNone/>
              <a:defRPr lang="en-GB" sz="2000">
                <a:latin typeface="+mj-lt"/>
              </a:defRPr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99DE91A1-A01A-B800-F6EB-C013020202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532" y="2193042"/>
            <a:ext cx="2487168" cy="2103120"/>
          </a:xfrm>
          <a:ln w="254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en-GB" sz="1600"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en-GB" noProof="0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xmlns="" id="{733EF8C8-3849-9C80-1F6E-7038D11347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220" y="4846546"/>
            <a:ext cx="2514600" cy="338328"/>
          </a:xfrm>
        </p:spPr>
        <p:txBody>
          <a:bodyPr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/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xmlns="" id="{32F8A8CA-E278-E129-A09C-8C4B7CCA2D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9856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 rtlCol="0"/>
          <a:lstStyle>
            <a:lvl1pPr marL="0" indent="0" algn="ctr">
              <a:buFont typeface="Arial" panose="020B0604020202020204" pitchFamily="34" charset="0"/>
              <a:buNone/>
              <a:defRPr lang="en-GB" sz="2000">
                <a:latin typeface="+mj-lt"/>
              </a:defRPr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xmlns="" id="{3CFBF841-C094-5FA8-63F2-F5DA37C035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3572" y="2193042"/>
            <a:ext cx="2487168" cy="2103120"/>
          </a:xfrm>
          <a:ln w="254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en-GB" sz="1600"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en-GB" noProof="0"/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xmlns="" id="{C76BA571-FE5C-F5F7-9056-20BD57DA67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856" y="4846546"/>
            <a:ext cx="2514600" cy="338328"/>
          </a:xfrm>
        </p:spPr>
        <p:txBody>
          <a:bodyPr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/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xmlns="" id="{D7F9FC21-D881-DB86-4C69-C07821DCF3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3640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 rtlCol="0"/>
          <a:lstStyle>
            <a:lvl1pPr marL="0" indent="0" algn="ctr">
              <a:buFont typeface="Arial" panose="020B0604020202020204" pitchFamily="34" charset="0"/>
              <a:buNone/>
              <a:defRPr lang="en-GB" sz="2000">
                <a:latin typeface="+mj-lt"/>
              </a:defRPr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xmlns="" id="{FE2E99DA-5661-F860-9E54-9C42590265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7356" y="2193042"/>
            <a:ext cx="2487168" cy="2103120"/>
          </a:xfrm>
          <a:ln w="254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en-GB" sz="1600"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en-GB" noProof="0"/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xmlns="" id="{99F1332D-1A76-8252-3A4A-73B5BE80BD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63640" y="4846546"/>
            <a:ext cx="2514600" cy="338328"/>
          </a:xfrm>
        </p:spPr>
        <p:txBody>
          <a:bodyPr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/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xmlns="" id="{47253530-631C-01D6-E4D5-53EA91819A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07424" y="2169547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 rtlCol="0"/>
          <a:lstStyle>
            <a:lvl1pPr marL="0" indent="0" algn="ctr">
              <a:buFont typeface="Arial" panose="020B0604020202020204" pitchFamily="34" charset="0"/>
              <a:buNone/>
              <a:defRPr lang="en-GB" sz="2000">
                <a:latin typeface="+mj-lt"/>
              </a:defRPr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xmlns="" id="{2087F48D-BCD6-2370-DFEB-3DC85577058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21140" y="2169547"/>
            <a:ext cx="2487168" cy="2103120"/>
          </a:xfrm>
          <a:ln w="254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en-GB" sz="1600"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en-GB" noProof="0"/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xmlns="" id="{2730E53E-4C0B-1C22-8754-2D69B55DF3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7424" y="4846546"/>
            <a:ext cx="2514600" cy="338328"/>
          </a:xfrm>
        </p:spPr>
        <p:txBody>
          <a:bodyPr rtlCol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/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78252B54-8A68-DB21-54FB-342276BCEE38}"/>
              </a:ext>
            </a:extLst>
          </p:cNvPr>
          <p:cNvCxnSpPr>
            <a:cxnSpLocks/>
          </p:cNvCxnSpPr>
          <p:nvPr userDrawn="1"/>
        </p:nvCxnSpPr>
        <p:spPr>
          <a:xfrm>
            <a:off x="0" y="6535885"/>
            <a:ext cx="838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C384EF8F-B039-D242-A81B-F393B674C274}"/>
              </a:ext>
            </a:extLst>
          </p:cNvPr>
          <p:cNvCxnSpPr>
            <a:cxnSpLocks/>
          </p:cNvCxnSpPr>
          <p:nvPr userDrawn="1"/>
        </p:nvCxnSpPr>
        <p:spPr>
          <a:xfrm>
            <a:off x="1205025" y="6535885"/>
            <a:ext cx="41605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8A9D6E63-D581-350F-03A0-665A80481391}"/>
              </a:ext>
            </a:extLst>
          </p:cNvPr>
          <p:cNvCxnSpPr>
            <a:cxnSpLocks/>
          </p:cNvCxnSpPr>
          <p:nvPr userDrawn="1"/>
        </p:nvCxnSpPr>
        <p:spPr>
          <a:xfrm>
            <a:off x="6802120" y="6528812"/>
            <a:ext cx="384048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EA05D09F-A5CA-2745-537C-05333575CD8F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6528816"/>
            <a:ext cx="914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2F2B86B-C1F2-7E0E-C065-E2B156A7F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en-GB">
                <a:solidFill>
                  <a:schemeClr val="bg1"/>
                </a:solidFill>
              </a:defRPr>
            </a:lvl1pPr>
          </a:lstStyle>
          <a:p>
            <a:pPr rtl="0"/>
            <a:fld id="{8D0AFDD5-844D-364D-8AEC-50CF4D36D55D}" type="slidenum">
              <a:rPr lang="en-GB" noProof="0" smtClean="0"/>
              <a:pPr rtl="0"/>
              <a:t>‹N°›</a:t>
            </a:fld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15DA4D1-2752-E7A4-2EB8-33E55361D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lang="en-GB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BC200B8-5151-AE1E-3DA7-04B965986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lang="en-GB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xmlns="" val="393937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49;p53">
            <a:extLst>
              <a:ext uri="{FF2B5EF4-FFF2-40B4-BE49-F238E27FC236}">
                <a16:creationId xmlns:a16="http://schemas.microsoft.com/office/drawing/2014/main" xmlns="" id="{559D8666-7371-3C57-AFFE-49810709BDDB}"/>
              </a:ext>
            </a:extLst>
          </p:cNvPr>
          <p:cNvSpPr/>
          <p:nvPr userDrawn="1"/>
        </p:nvSpPr>
        <p:spPr>
          <a:xfrm>
            <a:off x="663551" y="1967633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149;p53">
            <a:extLst>
              <a:ext uri="{FF2B5EF4-FFF2-40B4-BE49-F238E27FC236}">
                <a16:creationId xmlns:a16="http://schemas.microsoft.com/office/drawing/2014/main" xmlns="" id="{434B564B-DE03-74A6-773C-0FD4632658D1}"/>
              </a:ext>
            </a:extLst>
          </p:cNvPr>
          <p:cNvSpPr/>
          <p:nvPr userDrawn="1"/>
        </p:nvSpPr>
        <p:spPr>
          <a:xfrm>
            <a:off x="663550" y="4337851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" name="Google Shape;1149;p53">
            <a:extLst>
              <a:ext uri="{FF2B5EF4-FFF2-40B4-BE49-F238E27FC236}">
                <a16:creationId xmlns:a16="http://schemas.microsoft.com/office/drawing/2014/main" xmlns="" id="{A98F51D8-7768-BB9C-DEFD-FE6F101B538B}"/>
              </a:ext>
            </a:extLst>
          </p:cNvPr>
          <p:cNvSpPr/>
          <p:nvPr userDrawn="1"/>
        </p:nvSpPr>
        <p:spPr>
          <a:xfrm>
            <a:off x="3509629" y="1967633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" name="Google Shape;1149;p53">
            <a:extLst>
              <a:ext uri="{FF2B5EF4-FFF2-40B4-BE49-F238E27FC236}">
                <a16:creationId xmlns:a16="http://schemas.microsoft.com/office/drawing/2014/main" xmlns="" id="{824DDB7E-F583-BE45-8440-04134133EF5E}"/>
              </a:ext>
            </a:extLst>
          </p:cNvPr>
          <p:cNvSpPr/>
          <p:nvPr userDrawn="1"/>
        </p:nvSpPr>
        <p:spPr>
          <a:xfrm>
            <a:off x="3509628" y="4337851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" name="Google Shape;1149;p53">
            <a:extLst>
              <a:ext uri="{FF2B5EF4-FFF2-40B4-BE49-F238E27FC236}">
                <a16:creationId xmlns:a16="http://schemas.microsoft.com/office/drawing/2014/main" xmlns="" id="{3AB34327-1213-C6F7-069A-661286889411}"/>
              </a:ext>
            </a:extLst>
          </p:cNvPr>
          <p:cNvSpPr/>
          <p:nvPr userDrawn="1"/>
        </p:nvSpPr>
        <p:spPr>
          <a:xfrm>
            <a:off x="6355709" y="1965287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Google Shape;1149;p53">
            <a:extLst>
              <a:ext uri="{FF2B5EF4-FFF2-40B4-BE49-F238E27FC236}">
                <a16:creationId xmlns:a16="http://schemas.microsoft.com/office/drawing/2014/main" xmlns="" id="{B6BF1339-971D-E8EC-9A92-C646A04A9796}"/>
              </a:ext>
            </a:extLst>
          </p:cNvPr>
          <p:cNvSpPr/>
          <p:nvPr userDrawn="1"/>
        </p:nvSpPr>
        <p:spPr>
          <a:xfrm>
            <a:off x="6355708" y="4335505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" name="Google Shape;1149;p53">
            <a:extLst>
              <a:ext uri="{FF2B5EF4-FFF2-40B4-BE49-F238E27FC236}">
                <a16:creationId xmlns:a16="http://schemas.microsoft.com/office/drawing/2014/main" xmlns="" id="{2C16FE32-0722-CA1D-92A1-77B7780BDE81}"/>
              </a:ext>
            </a:extLst>
          </p:cNvPr>
          <p:cNvSpPr/>
          <p:nvPr userDrawn="1"/>
        </p:nvSpPr>
        <p:spPr>
          <a:xfrm>
            <a:off x="9201787" y="1965287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" name="Google Shape;1149;p53">
            <a:extLst>
              <a:ext uri="{FF2B5EF4-FFF2-40B4-BE49-F238E27FC236}">
                <a16:creationId xmlns:a16="http://schemas.microsoft.com/office/drawing/2014/main" xmlns="" id="{A3D368EA-D182-9937-D248-E4051379E257}"/>
              </a:ext>
            </a:extLst>
          </p:cNvPr>
          <p:cNvSpPr/>
          <p:nvPr userDrawn="1"/>
        </p:nvSpPr>
        <p:spPr>
          <a:xfrm>
            <a:off x="9201786" y="4335505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7FDA4E-49F9-223C-DA55-A79802EE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lang="en-GB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en-GB" noProof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xmlns="" id="{2349526F-21BB-B06B-612E-8AAA322B41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816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 rtlCol="0"/>
          <a:lstStyle>
            <a:lvl1pPr marL="0" indent="0" algn="ctr">
              <a:buFont typeface="Arial" panose="020B0604020202020204" pitchFamily="34" charset="0"/>
              <a:buNone/>
              <a:defRPr lang="en-GB" sz="1600">
                <a:latin typeface="+mj-lt"/>
              </a:defRPr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99DE91A1-A01A-B800-F6EB-C013020202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532" y="1874520"/>
            <a:ext cx="2487168" cy="1280160"/>
          </a:xfrm>
          <a:ln w="254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en-GB" sz="1600"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en-GB" noProof="0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xmlns="" id="{733EF8C8-3849-9C80-1F6E-7038D11347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220" y="3584901"/>
            <a:ext cx="2514600" cy="274320"/>
          </a:xfrm>
        </p:spPr>
        <p:txBody>
          <a:bodyPr rtlCol="0"/>
          <a:lstStyle>
            <a:lvl1pPr marL="0" indent="0" algn="ctr">
              <a:buNone/>
              <a:defRPr lang="en-GB" sz="1200"/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xmlns="" id="{F27A4420-EB9D-589B-DE9E-4CFCC6B25A6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65816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 rtlCol="0"/>
          <a:lstStyle>
            <a:lvl1pPr marL="0" indent="0" algn="ctr">
              <a:buFont typeface="Arial" panose="020B0604020202020204" pitchFamily="34" charset="0"/>
              <a:buNone/>
              <a:defRPr lang="en-GB" sz="1600">
                <a:latin typeface="+mj-lt"/>
              </a:defRPr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7" name="Picture Placeholder 22">
            <a:extLst>
              <a:ext uri="{FF2B5EF4-FFF2-40B4-BE49-F238E27FC236}">
                <a16:creationId xmlns:a16="http://schemas.microsoft.com/office/drawing/2014/main" xmlns="" id="{D76F8DA4-2C9A-48DE-DB4A-045A11601F4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79532" y="4242816"/>
            <a:ext cx="2487168" cy="1280160"/>
          </a:xfrm>
          <a:ln w="254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en-GB" sz="1600"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en-GB" noProof="0"/>
          </a:p>
        </p:txBody>
      </p:sp>
      <p:sp>
        <p:nvSpPr>
          <p:cNvPr id="47" name="Text Placeholder 26">
            <a:extLst>
              <a:ext uri="{FF2B5EF4-FFF2-40B4-BE49-F238E27FC236}">
                <a16:creationId xmlns:a16="http://schemas.microsoft.com/office/drawing/2014/main" xmlns="" id="{010C7458-97A7-97A1-88E7-1D3194A7EA4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80220" y="5947269"/>
            <a:ext cx="2514600" cy="274320"/>
          </a:xfrm>
        </p:spPr>
        <p:txBody>
          <a:bodyPr rtlCol="0"/>
          <a:lstStyle>
            <a:lvl1pPr marL="0" indent="0" algn="ctr">
              <a:buNone/>
              <a:defRPr lang="en-GB" sz="1200"/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xmlns="" id="{32F8A8CA-E278-E129-A09C-8C4B7CCA2D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9856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 rtlCol="0"/>
          <a:lstStyle>
            <a:lvl1pPr marL="0" indent="0" algn="ctr">
              <a:buFont typeface="Arial" panose="020B0604020202020204" pitchFamily="34" charset="0"/>
              <a:buNone/>
              <a:defRPr lang="en-GB" sz="1600">
                <a:latin typeface="+mj-lt"/>
              </a:defRPr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xmlns="" id="{3CFBF841-C094-5FA8-63F2-F5DA37C035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3572" y="1874520"/>
            <a:ext cx="2487168" cy="1280160"/>
          </a:xfrm>
          <a:ln w="254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en-GB" sz="1600"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en-GB" noProof="0"/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xmlns="" id="{C76BA571-FE5C-F5F7-9056-20BD57DA67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856" y="3584901"/>
            <a:ext cx="2514600" cy="274320"/>
          </a:xfrm>
        </p:spPr>
        <p:txBody>
          <a:bodyPr rtlCol="0"/>
          <a:lstStyle>
            <a:lvl1pPr marL="0" indent="0" algn="ctr">
              <a:buNone/>
              <a:defRPr lang="en-GB" sz="1200"/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xmlns="" id="{27F73601-DBA6-A721-D6BF-321A387810A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19856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 rtlCol="0"/>
          <a:lstStyle>
            <a:lvl1pPr marL="0" indent="0" algn="ctr">
              <a:buFont typeface="Arial" panose="020B0604020202020204" pitchFamily="34" charset="0"/>
              <a:buNone/>
              <a:defRPr lang="en-GB" sz="1600">
                <a:latin typeface="+mj-lt"/>
              </a:defRPr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9" name="Picture Placeholder 22">
            <a:extLst>
              <a:ext uri="{FF2B5EF4-FFF2-40B4-BE49-F238E27FC236}">
                <a16:creationId xmlns:a16="http://schemas.microsoft.com/office/drawing/2014/main" xmlns="" id="{060504F7-2F69-FC38-B09C-5DCA35CD85A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433572" y="4242816"/>
            <a:ext cx="2487168" cy="1280160"/>
          </a:xfrm>
          <a:ln w="254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en-GB" sz="1600"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en-GB" noProof="0"/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xmlns="" id="{3843A45B-37B6-D773-B219-9EBAD5F1953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19856" y="5947269"/>
            <a:ext cx="2514600" cy="274320"/>
          </a:xfrm>
        </p:spPr>
        <p:txBody>
          <a:bodyPr rtlCol="0"/>
          <a:lstStyle>
            <a:lvl1pPr marL="0" indent="0" algn="ctr">
              <a:buNone/>
              <a:defRPr lang="en-GB" sz="1200"/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xmlns="" id="{D7F9FC21-D881-DB86-4C69-C07821DCF3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3640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 rtlCol="0"/>
          <a:lstStyle>
            <a:lvl1pPr marL="0" indent="0" algn="ctr">
              <a:buFont typeface="Arial" panose="020B0604020202020204" pitchFamily="34" charset="0"/>
              <a:buNone/>
              <a:defRPr lang="en-GB" sz="1600">
                <a:latin typeface="+mj-lt"/>
              </a:defRPr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xmlns="" id="{FE2E99DA-5661-F860-9E54-9C42590265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7356" y="1874520"/>
            <a:ext cx="2487168" cy="1280160"/>
          </a:xfrm>
          <a:ln w="254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en-GB" sz="1600"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en-GB" noProof="0"/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xmlns="" id="{99F1332D-1A76-8252-3A4A-73B5BE80BD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63640" y="3584901"/>
            <a:ext cx="2514600" cy="274320"/>
          </a:xfrm>
        </p:spPr>
        <p:txBody>
          <a:bodyPr rtlCol="0"/>
          <a:lstStyle>
            <a:lvl1pPr marL="0" indent="0" algn="ctr">
              <a:buNone/>
              <a:defRPr lang="en-GB" sz="1200"/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1" name="Text Placeholder 24">
            <a:extLst>
              <a:ext uri="{FF2B5EF4-FFF2-40B4-BE49-F238E27FC236}">
                <a16:creationId xmlns:a16="http://schemas.microsoft.com/office/drawing/2014/main" xmlns="" id="{E5E9A104-54F0-5100-0B27-DBD2DF2067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63640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 rtlCol="0"/>
          <a:lstStyle>
            <a:lvl1pPr marL="0" indent="0" algn="ctr">
              <a:buFont typeface="Arial" panose="020B0604020202020204" pitchFamily="34" charset="0"/>
              <a:buNone/>
              <a:defRPr lang="en-GB" sz="1600">
                <a:latin typeface="+mj-lt"/>
              </a:defRPr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2" name="Picture Placeholder 22">
            <a:extLst>
              <a:ext uri="{FF2B5EF4-FFF2-40B4-BE49-F238E27FC236}">
                <a16:creationId xmlns:a16="http://schemas.microsoft.com/office/drawing/2014/main" xmlns="" id="{23469072-7775-90E2-6C92-C6D03C1DACB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77356" y="4242816"/>
            <a:ext cx="2487168" cy="1280160"/>
          </a:xfrm>
          <a:ln w="254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en-GB" sz="1600"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en-GB" noProof="0"/>
          </a:p>
        </p:txBody>
      </p:sp>
      <p:sp>
        <p:nvSpPr>
          <p:cNvPr id="53" name="Text Placeholder 26">
            <a:extLst>
              <a:ext uri="{FF2B5EF4-FFF2-40B4-BE49-F238E27FC236}">
                <a16:creationId xmlns:a16="http://schemas.microsoft.com/office/drawing/2014/main" xmlns="" id="{BF06B9AA-555D-874C-1198-B3ED9EBC714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63640" y="5947269"/>
            <a:ext cx="2514600" cy="274320"/>
          </a:xfrm>
        </p:spPr>
        <p:txBody>
          <a:bodyPr rtlCol="0"/>
          <a:lstStyle>
            <a:lvl1pPr marL="0" indent="0" algn="ctr">
              <a:buNone/>
              <a:defRPr lang="en-GB" sz="1200"/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xmlns="" id="{47253530-631C-01D6-E4D5-53EA91819A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07424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 rtlCol="0"/>
          <a:lstStyle>
            <a:lvl1pPr marL="0" indent="0" algn="ctr">
              <a:buFont typeface="Arial" panose="020B0604020202020204" pitchFamily="34" charset="0"/>
              <a:buNone/>
              <a:defRPr lang="en-GB" sz="1600">
                <a:latin typeface="+mj-lt"/>
              </a:defRPr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xmlns="" id="{2087F48D-BCD6-2370-DFEB-3DC85577058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21140" y="1874520"/>
            <a:ext cx="2487168" cy="1280160"/>
          </a:xfrm>
          <a:ln w="254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en-GB" sz="1600"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en-GB" noProof="0"/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xmlns="" id="{2730E53E-4C0B-1C22-8754-2D69B55DF3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7424" y="3584901"/>
            <a:ext cx="2514600" cy="274320"/>
          </a:xfrm>
        </p:spPr>
        <p:txBody>
          <a:bodyPr rtlCol="0"/>
          <a:lstStyle>
            <a:lvl1pPr marL="0" indent="0" algn="ctr">
              <a:buNone/>
              <a:defRPr lang="en-GB" sz="1200"/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4" name="Text Placeholder 24">
            <a:extLst>
              <a:ext uri="{FF2B5EF4-FFF2-40B4-BE49-F238E27FC236}">
                <a16:creationId xmlns:a16="http://schemas.microsoft.com/office/drawing/2014/main" xmlns="" id="{9690986C-4F11-A46D-923C-CCC08AB6CB7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107424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 rtlCol="0"/>
          <a:lstStyle>
            <a:lvl1pPr marL="0" indent="0" algn="ctr">
              <a:buFont typeface="Arial" panose="020B0604020202020204" pitchFamily="34" charset="0"/>
              <a:buNone/>
              <a:defRPr lang="en-GB" sz="1600">
                <a:latin typeface="+mj-lt"/>
              </a:defRPr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5" name="Picture Placeholder 22">
            <a:extLst>
              <a:ext uri="{FF2B5EF4-FFF2-40B4-BE49-F238E27FC236}">
                <a16:creationId xmlns:a16="http://schemas.microsoft.com/office/drawing/2014/main" xmlns="" id="{A4293B55-9185-9732-2F46-4B62C7F1F21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21140" y="4242816"/>
            <a:ext cx="2487168" cy="1280160"/>
          </a:xfrm>
          <a:ln w="25400">
            <a:solidFill>
              <a:schemeClr val="tx1"/>
            </a:solidFill>
          </a:ln>
        </p:spPr>
        <p:txBody>
          <a:bodyPr rtlCol="0" anchor="ctr"/>
          <a:lstStyle>
            <a:lvl1pPr marL="0" indent="0" algn="ctr">
              <a:buNone/>
              <a:defRPr lang="en-GB" sz="1600"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en-GB" noProof="0"/>
          </a:p>
        </p:txBody>
      </p:sp>
      <p:sp>
        <p:nvSpPr>
          <p:cNvPr id="56" name="Text Placeholder 26">
            <a:extLst>
              <a:ext uri="{FF2B5EF4-FFF2-40B4-BE49-F238E27FC236}">
                <a16:creationId xmlns:a16="http://schemas.microsoft.com/office/drawing/2014/main" xmlns="" id="{B8529D99-B7B2-6411-E928-9FA204E3842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07424" y="5947269"/>
            <a:ext cx="2514600" cy="274320"/>
          </a:xfrm>
        </p:spPr>
        <p:txBody>
          <a:bodyPr rtlCol="0"/>
          <a:lstStyle>
            <a:lvl1pPr marL="0" indent="0" algn="ctr">
              <a:buNone/>
              <a:defRPr lang="en-GB" sz="1200"/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222061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69EB71-EE42-930D-4E54-FA0F44BD2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947672"/>
            <a:ext cx="3209544" cy="2862072"/>
          </a:xfrm>
        </p:spPr>
        <p:txBody>
          <a:bodyPr rtlCol="0" anchor="ctr"/>
          <a:lstStyle>
            <a:lvl1pPr algn="l">
              <a:defRPr lang="en-GB"/>
            </a:lvl1pPr>
          </a:lstStyle>
          <a:p>
            <a:pPr rtl="0"/>
            <a:r>
              <a:rPr lang="fr-FR" noProof="0"/>
              <a:t>Modifiez le style du titre</a:t>
            </a:r>
            <a:endParaRPr lang="en-GB" noProof="0"/>
          </a:p>
        </p:txBody>
      </p:sp>
      <p:sp>
        <p:nvSpPr>
          <p:cNvPr id="7" name="Google Shape;1247;p56">
            <a:extLst>
              <a:ext uri="{FF2B5EF4-FFF2-40B4-BE49-F238E27FC236}">
                <a16:creationId xmlns:a16="http://schemas.microsoft.com/office/drawing/2014/main" xmlns="" id="{1A52F175-2E39-E9BE-B4DF-67098DB248AA}"/>
              </a:ext>
            </a:extLst>
          </p:cNvPr>
          <p:cNvSpPr/>
          <p:nvPr userDrawn="1"/>
        </p:nvSpPr>
        <p:spPr>
          <a:xfrm>
            <a:off x="5607119" y="34704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accent2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9" name="Google Shape;1264;p56">
            <a:extLst>
              <a:ext uri="{FF2B5EF4-FFF2-40B4-BE49-F238E27FC236}">
                <a16:creationId xmlns:a16="http://schemas.microsoft.com/office/drawing/2014/main" xmlns="" id="{CE3B3000-733D-1995-D39A-E659E5A429CC}"/>
              </a:ext>
            </a:extLst>
          </p:cNvPr>
          <p:cNvSpPr/>
          <p:nvPr userDrawn="1"/>
        </p:nvSpPr>
        <p:spPr>
          <a:xfrm>
            <a:off x="5607119" y="1623673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278;p56">
            <a:extLst>
              <a:ext uri="{FF2B5EF4-FFF2-40B4-BE49-F238E27FC236}">
                <a16:creationId xmlns:a16="http://schemas.microsoft.com/office/drawing/2014/main" xmlns="" id="{F1BC0AB2-17DA-D97E-3052-DA48D80F7428}"/>
              </a:ext>
            </a:extLst>
          </p:cNvPr>
          <p:cNvSpPr/>
          <p:nvPr userDrawn="1"/>
        </p:nvSpPr>
        <p:spPr>
          <a:xfrm>
            <a:off x="5607119" y="292595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3" name="Google Shape;1278;p56">
            <a:extLst>
              <a:ext uri="{FF2B5EF4-FFF2-40B4-BE49-F238E27FC236}">
                <a16:creationId xmlns:a16="http://schemas.microsoft.com/office/drawing/2014/main" xmlns="" id="{C860490F-E3DB-3E9F-0AC6-F04949DC59C3}"/>
              </a:ext>
            </a:extLst>
          </p:cNvPr>
          <p:cNvSpPr/>
          <p:nvPr userDrawn="1"/>
        </p:nvSpPr>
        <p:spPr>
          <a:xfrm>
            <a:off x="5607120" y="422303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5" name="Google Shape;1278;p56">
            <a:extLst>
              <a:ext uri="{FF2B5EF4-FFF2-40B4-BE49-F238E27FC236}">
                <a16:creationId xmlns:a16="http://schemas.microsoft.com/office/drawing/2014/main" xmlns="" id="{522E5778-EA03-EFC4-08AA-ECB1C07ED56E}"/>
              </a:ext>
            </a:extLst>
          </p:cNvPr>
          <p:cNvSpPr/>
          <p:nvPr userDrawn="1"/>
        </p:nvSpPr>
        <p:spPr>
          <a:xfrm>
            <a:off x="5607120" y="5519473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7" name="Google Shape;1268;p56">
            <a:extLst>
              <a:ext uri="{FF2B5EF4-FFF2-40B4-BE49-F238E27FC236}">
                <a16:creationId xmlns:a16="http://schemas.microsoft.com/office/drawing/2014/main" xmlns="" id="{EEA0BE49-92E1-A1A3-40E0-DDAA5511F637}"/>
              </a:ext>
            </a:extLst>
          </p:cNvPr>
          <p:cNvSpPr/>
          <p:nvPr userDrawn="1"/>
        </p:nvSpPr>
        <p:spPr>
          <a:xfrm>
            <a:off x="4348745" y="1637743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" name="Google Shape;1282;p56">
            <a:extLst>
              <a:ext uri="{FF2B5EF4-FFF2-40B4-BE49-F238E27FC236}">
                <a16:creationId xmlns:a16="http://schemas.microsoft.com/office/drawing/2014/main" xmlns="" id="{DF15F1EC-1D2B-FF49-7785-26BC7083A07C}"/>
              </a:ext>
            </a:extLst>
          </p:cNvPr>
          <p:cNvSpPr/>
          <p:nvPr userDrawn="1"/>
        </p:nvSpPr>
        <p:spPr>
          <a:xfrm>
            <a:off x="4348745" y="2927249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Google Shape;1282;p56">
            <a:extLst>
              <a:ext uri="{FF2B5EF4-FFF2-40B4-BE49-F238E27FC236}">
                <a16:creationId xmlns:a16="http://schemas.microsoft.com/office/drawing/2014/main" xmlns="" id="{BE3FDD69-3D60-CF6B-97A3-7B2C1AE3100A}"/>
              </a:ext>
            </a:extLst>
          </p:cNvPr>
          <p:cNvSpPr/>
          <p:nvPr userDrawn="1"/>
        </p:nvSpPr>
        <p:spPr>
          <a:xfrm>
            <a:off x="4348745" y="4277006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" name="Google Shape;1282;p56">
            <a:extLst>
              <a:ext uri="{FF2B5EF4-FFF2-40B4-BE49-F238E27FC236}">
                <a16:creationId xmlns:a16="http://schemas.microsoft.com/office/drawing/2014/main" xmlns="" id="{E3BB1E5B-DA10-B332-D4B8-D551C3053C53}"/>
              </a:ext>
            </a:extLst>
          </p:cNvPr>
          <p:cNvSpPr/>
          <p:nvPr userDrawn="1"/>
        </p:nvSpPr>
        <p:spPr>
          <a:xfrm>
            <a:off x="4348745" y="5568541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" name="Google Shape;1251;p56">
            <a:extLst>
              <a:ext uri="{FF2B5EF4-FFF2-40B4-BE49-F238E27FC236}">
                <a16:creationId xmlns:a16="http://schemas.microsoft.com/office/drawing/2014/main" xmlns="" id="{8D887B7F-9EBA-E7B8-64CE-5EAB1DF08E19}"/>
              </a:ext>
            </a:extLst>
          </p:cNvPr>
          <p:cNvSpPr/>
          <p:nvPr userDrawn="1"/>
        </p:nvSpPr>
        <p:spPr>
          <a:xfrm>
            <a:off x="4348745" y="361116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" name="Google Shape;1248;p56">
            <a:extLst>
              <a:ext uri="{FF2B5EF4-FFF2-40B4-BE49-F238E27FC236}">
                <a16:creationId xmlns:a16="http://schemas.microsoft.com/office/drawing/2014/main" xmlns="" id="{5AC86C31-7E67-B4EC-1AE0-291ED77F2214}"/>
              </a:ext>
            </a:extLst>
          </p:cNvPr>
          <p:cNvSpPr/>
          <p:nvPr userDrawn="1"/>
        </p:nvSpPr>
        <p:spPr>
          <a:xfrm>
            <a:off x="5512393" y="241430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29" name="Google Shape;1265;p56">
            <a:extLst>
              <a:ext uri="{FF2B5EF4-FFF2-40B4-BE49-F238E27FC236}">
                <a16:creationId xmlns:a16="http://schemas.microsoft.com/office/drawing/2014/main" xmlns="" id="{A7BF8E2B-5184-B584-D484-7D82C9DA6C41}"/>
              </a:ext>
            </a:extLst>
          </p:cNvPr>
          <p:cNvSpPr/>
          <p:nvPr userDrawn="1"/>
        </p:nvSpPr>
        <p:spPr>
          <a:xfrm>
            <a:off x="5512393" y="1518057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1" name="Google Shape;1279;p56">
            <a:extLst>
              <a:ext uri="{FF2B5EF4-FFF2-40B4-BE49-F238E27FC236}">
                <a16:creationId xmlns:a16="http://schemas.microsoft.com/office/drawing/2014/main" xmlns="" id="{9E808B73-94D7-57E7-3837-3DA718162E5B}"/>
              </a:ext>
            </a:extLst>
          </p:cNvPr>
          <p:cNvSpPr/>
          <p:nvPr userDrawn="1"/>
        </p:nvSpPr>
        <p:spPr>
          <a:xfrm>
            <a:off x="5512393" y="2807563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3" name="Google Shape;1279;p56">
            <a:extLst>
              <a:ext uri="{FF2B5EF4-FFF2-40B4-BE49-F238E27FC236}">
                <a16:creationId xmlns:a16="http://schemas.microsoft.com/office/drawing/2014/main" xmlns="" id="{F340E0DF-98FD-EA55-7B4B-8E58FC5CFCDA}"/>
              </a:ext>
            </a:extLst>
          </p:cNvPr>
          <p:cNvSpPr/>
          <p:nvPr userDrawn="1"/>
        </p:nvSpPr>
        <p:spPr>
          <a:xfrm>
            <a:off x="5512394" y="4117420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5" name="Google Shape;1279;p56">
            <a:extLst>
              <a:ext uri="{FF2B5EF4-FFF2-40B4-BE49-F238E27FC236}">
                <a16:creationId xmlns:a16="http://schemas.microsoft.com/office/drawing/2014/main" xmlns="" id="{1F52D7F5-AD34-C5B1-EEA2-F711AD3A8C3F}"/>
              </a:ext>
            </a:extLst>
          </p:cNvPr>
          <p:cNvSpPr/>
          <p:nvPr userDrawn="1"/>
        </p:nvSpPr>
        <p:spPr>
          <a:xfrm>
            <a:off x="5512394" y="5413857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7" name="Google Shape;1251;p56">
            <a:extLst>
              <a:ext uri="{FF2B5EF4-FFF2-40B4-BE49-F238E27FC236}">
                <a16:creationId xmlns:a16="http://schemas.microsoft.com/office/drawing/2014/main" xmlns="" id="{A4889AFC-C17E-6AF6-25D9-F977ACD04A9D}"/>
              </a:ext>
            </a:extLst>
          </p:cNvPr>
          <p:cNvSpPr/>
          <p:nvPr userDrawn="1"/>
        </p:nvSpPr>
        <p:spPr>
          <a:xfrm>
            <a:off x="4290632" y="303003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9" name="Google Shape;1268;p56">
            <a:extLst>
              <a:ext uri="{FF2B5EF4-FFF2-40B4-BE49-F238E27FC236}">
                <a16:creationId xmlns:a16="http://schemas.microsoft.com/office/drawing/2014/main" xmlns="" id="{5E0F6889-9671-EA56-B88B-DBA6C149062C}"/>
              </a:ext>
            </a:extLst>
          </p:cNvPr>
          <p:cNvSpPr/>
          <p:nvPr userDrawn="1"/>
        </p:nvSpPr>
        <p:spPr>
          <a:xfrm>
            <a:off x="4290632" y="1579630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1" name="Google Shape;1282;p56">
            <a:extLst>
              <a:ext uri="{FF2B5EF4-FFF2-40B4-BE49-F238E27FC236}">
                <a16:creationId xmlns:a16="http://schemas.microsoft.com/office/drawing/2014/main" xmlns="" id="{44CB8F8B-1D14-EA9D-117E-79BB0DB776E9}"/>
              </a:ext>
            </a:extLst>
          </p:cNvPr>
          <p:cNvSpPr/>
          <p:nvPr userDrawn="1"/>
        </p:nvSpPr>
        <p:spPr>
          <a:xfrm>
            <a:off x="4290632" y="2869136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3" name="Google Shape;1282;p56">
            <a:extLst>
              <a:ext uri="{FF2B5EF4-FFF2-40B4-BE49-F238E27FC236}">
                <a16:creationId xmlns:a16="http://schemas.microsoft.com/office/drawing/2014/main" xmlns="" id="{9D8D9DEA-F6DA-EFDC-5DDF-946728969392}"/>
              </a:ext>
            </a:extLst>
          </p:cNvPr>
          <p:cNvSpPr/>
          <p:nvPr userDrawn="1"/>
        </p:nvSpPr>
        <p:spPr>
          <a:xfrm>
            <a:off x="4290632" y="4217824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" name="Google Shape;1282;p56">
            <a:extLst>
              <a:ext uri="{FF2B5EF4-FFF2-40B4-BE49-F238E27FC236}">
                <a16:creationId xmlns:a16="http://schemas.microsoft.com/office/drawing/2014/main" xmlns="" id="{5B83F600-A2A8-FC3E-235C-F63589027CEC}"/>
              </a:ext>
            </a:extLst>
          </p:cNvPr>
          <p:cNvSpPr/>
          <p:nvPr userDrawn="1"/>
        </p:nvSpPr>
        <p:spPr>
          <a:xfrm>
            <a:off x="4290632" y="5510428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rtlCol="0" anchor="ctr" anchorCtr="0">
            <a:noAutofit/>
          </a:bodyPr>
          <a:lstStyle>
            <a:defPPr>
              <a:defRPr lang="en-GB"/>
            </a:def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xmlns="" id="{3B37AA0A-CC3F-643E-4CA3-94EE9D0B95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55524" y="467895"/>
            <a:ext cx="640080" cy="640080"/>
          </a:xfrm>
        </p:spPr>
        <p:txBody>
          <a:bodyPr rtlCol="0" anchor="ctr"/>
          <a:lstStyle>
            <a:lvl1pPr marL="0" indent="0" algn="ctr">
              <a:buNone/>
              <a:defRPr lang="en-GB" sz="900"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en-GB" noProof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xmlns="" id="{04148F56-845C-40C8-5EFE-44B32FB557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9864" y="457200"/>
            <a:ext cx="3840480" cy="338328"/>
          </a:xfrm>
        </p:spPr>
        <p:txBody>
          <a:bodyPr rtlCol="0"/>
          <a:lstStyle>
            <a:lvl1pPr marL="0" indent="0">
              <a:buNone/>
              <a:defRPr lang="en-GB" sz="2000">
                <a:latin typeface="+mj-lt"/>
              </a:defRPr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8" name="Text Placeholder 52">
            <a:extLst>
              <a:ext uri="{FF2B5EF4-FFF2-40B4-BE49-F238E27FC236}">
                <a16:creationId xmlns:a16="http://schemas.microsoft.com/office/drawing/2014/main" xmlns="" id="{6FAEB77B-C9AE-5EC8-3043-2C6C91015E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69864" y="780642"/>
            <a:ext cx="5029200" cy="338328"/>
          </a:xfrm>
        </p:spPr>
        <p:txBody>
          <a:bodyPr rtlCol="0"/>
          <a:lstStyle>
            <a:lvl1pPr marL="0" indent="0">
              <a:buNone/>
              <a:defRPr lang="en-GB" sz="1600">
                <a:latin typeface="+mn-lt"/>
              </a:defRPr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xmlns="" id="{EA6CA3D6-A486-C220-D150-162068803F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55524" y="1744522"/>
            <a:ext cx="640080" cy="640080"/>
          </a:xfrm>
        </p:spPr>
        <p:txBody>
          <a:bodyPr rtlCol="0" anchor="ctr"/>
          <a:lstStyle>
            <a:lvl1pPr marL="0" indent="0" algn="ctr">
              <a:buNone/>
              <a:defRPr lang="en-GB" sz="900"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en-GB" noProof="0"/>
          </a:p>
        </p:txBody>
      </p:sp>
      <p:sp>
        <p:nvSpPr>
          <p:cNvPr id="54" name="Text Placeholder 52">
            <a:extLst>
              <a:ext uri="{FF2B5EF4-FFF2-40B4-BE49-F238E27FC236}">
                <a16:creationId xmlns:a16="http://schemas.microsoft.com/office/drawing/2014/main" xmlns="" id="{B70CC111-C404-5983-7E1A-758C72DA21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9864" y="1746504"/>
            <a:ext cx="3840480" cy="338328"/>
          </a:xfrm>
        </p:spPr>
        <p:txBody>
          <a:bodyPr rtlCol="0"/>
          <a:lstStyle>
            <a:lvl1pPr marL="0" indent="0">
              <a:buNone/>
              <a:defRPr lang="en-GB" sz="2000">
                <a:latin typeface="+mj-lt"/>
              </a:defRPr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9" name="Text Placeholder 52">
            <a:extLst>
              <a:ext uri="{FF2B5EF4-FFF2-40B4-BE49-F238E27FC236}">
                <a16:creationId xmlns:a16="http://schemas.microsoft.com/office/drawing/2014/main" xmlns="" id="{0FACAEC0-F5EF-8921-74B5-2C775EC42E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69864" y="2069946"/>
            <a:ext cx="5029200" cy="338328"/>
          </a:xfrm>
        </p:spPr>
        <p:txBody>
          <a:bodyPr rtlCol="0"/>
          <a:lstStyle>
            <a:lvl1pPr marL="0" indent="0">
              <a:buNone/>
              <a:defRPr lang="en-GB" sz="1600">
                <a:latin typeface="+mn-lt"/>
              </a:defRPr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xmlns="" id="{D85BED76-EF8A-3369-FA46-11513F2D22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55524" y="3034028"/>
            <a:ext cx="640080" cy="640080"/>
          </a:xfrm>
        </p:spPr>
        <p:txBody>
          <a:bodyPr rtlCol="0" anchor="ctr"/>
          <a:lstStyle>
            <a:lvl1pPr marL="0" indent="0" algn="ctr">
              <a:buNone/>
              <a:defRPr lang="en-GB" sz="900"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en-GB" noProof="0"/>
          </a:p>
        </p:txBody>
      </p:sp>
      <p:sp>
        <p:nvSpPr>
          <p:cNvPr id="55" name="Text Placeholder 52">
            <a:extLst>
              <a:ext uri="{FF2B5EF4-FFF2-40B4-BE49-F238E27FC236}">
                <a16:creationId xmlns:a16="http://schemas.microsoft.com/office/drawing/2014/main" xmlns="" id="{3A752FC9-DE9C-9701-E24E-6F1AC075B1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69864" y="3035808"/>
            <a:ext cx="3840480" cy="338328"/>
          </a:xfrm>
        </p:spPr>
        <p:txBody>
          <a:bodyPr rtlCol="0"/>
          <a:lstStyle>
            <a:lvl1pPr marL="0" indent="0">
              <a:buNone/>
              <a:defRPr lang="en-GB" sz="2000">
                <a:latin typeface="+mj-lt"/>
              </a:defRPr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60" name="Text Placeholder 52">
            <a:extLst>
              <a:ext uri="{FF2B5EF4-FFF2-40B4-BE49-F238E27FC236}">
                <a16:creationId xmlns:a16="http://schemas.microsoft.com/office/drawing/2014/main" xmlns="" id="{5CA64FAC-BAC1-519A-1252-ED8A726B63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69864" y="3359250"/>
            <a:ext cx="5029200" cy="338328"/>
          </a:xfrm>
        </p:spPr>
        <p:txBody>
          <a:bodyPr rtlCol="0"/>
          <a:lstStyle>
            <a:lvl1pPr marL="0" indent="0">
              <a:buNone/>
              <a:defRPr lang="en-GB" sz="1600">
                <a:latin typeface="+mn-lt"/>
              </a:defRPr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xmlns="" id="{5FF1804E-BBAF-5060-07A3-705BCCF0D7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55524" y="4382716"/>
            <a:ext cx="640080" cy="640080"/>
          </a:xfrm>
        </p:spPr>
        <p:txBody>
          <a:bodyPr rtlCol="0" anchor="ctr"/>
          <a:lstStyle>
            <a:lvl1pPr marL="0" indent="0" algn="ctr">
              <a:buNone/>
              <a:defRPr lang="en-GB" sz="900"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en-GB" noProof="0"/>
          </a:p>
        </p:txBody>
      </p:sp>
      <p:sp>
        <p:nvSpPr>
          <p:cNvPr id="56" name="Text Placeholder 52">
            <a:extLst>
              <a:ext uri="{FF2B5EF4-FFF2-40B4-BE49-F238E27FC236}">
                <a16:creationId xmlns:a16="http://schemas.microsoft.com/office/drawing/2014/main" xmlns="" id="{D03AC44E-421F-94EE-DC26-D4F6FB1D54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69864" y="4325112"/>
            <a:ext cx="3840480" cy="338328"/>
          </a:xfrm>
        </p:spPr>
        <p:txBody>
          <a:bodyPr rtlCol="0"/>
          <a:lstStyle>
            <a:lvl1pPr marL="0" indent="0">
              <a:buNone/>
              <a:defRPr lang="en-GB" sz="2000">
                <a:latin typeface="+mj-lt"/>
              </a:defRPr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61" name="Text Placeholder 52">
            <a:extLst>
              <a:ext uri="{FF2B5EF4-FFF2-40B4-BE49-F238E27FC236}">
                <a16:creationId xmlns:a16="http://schemas.microsoft.com/office/drawing/2014/main" xmlns="" id="{4806989D-2A9A-5590-1EF7-9BF0E1F4C43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769864" y="4648554"/>
            <a:ext cx="5029200" cy="338328"/>
          </a:xfrm>
        </p:spPr>
        <p:txBody>
          <a:bodyPr rtlCol="0"/>
          <a:lstStyle>
            <a:lvl1pPr marL="0" indent="0">
              <a:buNone/>
              <a:defRPr lang="en-GB" sz="1600">
                <a:latin typeface="+mn-lt"/>
              </a:defRPr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xmlns="" id="{C28AAD1A-4269-0A5C-7418-7DFC69060C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5524" y="5675320"/>
            <a:ext cx="640080" cy="640080"/>
          </a:xfrm>
        </p:spPr>
        <p:txBody>
          <a:bodyPr rtlCol="0" anchor="ctr"/>
          <a:lstStyle>
            <a:lvl1pPr marL="0" indent="0" algn="ctr">
              <a:buNone/>
              <a:defRPr lang="en-GB" sz="900"/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en-GB" noProof="0"/>
          </a:p>
        </p:txBody>
      </p:sp>
      <p:sp>
        <p:nvSpPr>
          <p:cNvPr id="57" name="Text Placeholder 52">
            <a:extLst>
              <a:ext uri="{FF2B5EF4-FFF2-40B4-BE49-F238E27FC236}">
                <a16:creationId xmlns:a16="http://schemas.microsoft.com/office/drawing/2014/main" xmlns="" id="{650C0EB3-5783-DC1F-09A3-02DFAA3164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69864" y="5614416"/>
            <a:ext cx="3840480" cy="338328"/>
          </a:xfrm>
        </p:spPr>
        <p:txBody>
          <a:bodyPr rtlCol="0"/>
          <a:lstStyle>
            <a:lvl1pPr marL="0" indent="0">
              <a:buNone/>
              <a:defRPr lang="en-GB" sz="2000">
                <a:latin typeface="+mj-lt"/>
              </a:defRPr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62" name="Text Placeholder 52">
            <a:extLst>
              <a:ext uri="{FF2B5EF4-FFF2-40B4-BE49-F238E27FC236}">
                <a16:creationId xmlns:a16="http://schemas.microsoft.com/office/drawing/2014/main" xmlns="" id="{94850C9F-BD14-9481-E7F6-526639251EB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69864" y="5937858"/>
            <a:ext cx="5029200" cy="338328"/>
          </a:xfrm>
        </p:spPr>
        <p:txBody>
          <a:bodyPr rtlCol="0"/>
          <a:lstStyle>
            <a:lvl1pPr marL="0" indent="0">
              <a:buNone/>
              <a:defRPr lang="en-GB" sz="1600">
                <a:latin typeface="+mn-lt"/>
              </a:defRPr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27494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294A45C-8F79-9A61-77E8-09BC4E62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512064"/>
            <a:ext cx="9912096" cy="10149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GB"/>
            </a:defPPr>
          </a:lstStyle>
          <a:p>
            <a:pPr rtl="0"/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46656E-6C21-DB29-00F0-0CC844DE3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GB"/>
            </a:def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7742D6-DB37-81C8-6BDD-5C9150A7D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9145" y="6400904"/>
            <a:ext cx="640080" cy="2468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lang="en-GB" sz="1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n-GB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94DB44-E775-B332-D1F0-40DB3A5FA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4480" y="6400904"/>
            <a:ext cx="1463040" cy="2468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lang="en-GB" sz="1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9C1C4E-47DA-0CDC-75C8-42E9F1EBD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400904"/>
            <a:ext cx="365760" cy="2468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lang="en-GB" sz="1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fld id="{8D0AFDD5-844D-364D-8AEC-50CF4D36D55D}" type="slidenum">
              <a:rPr lang="en-GB" smtClean="0"/>
              <a:pPr rtl="0"/>
              <a:t>‹N°›</a:t>
            </a:fld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2DE05079-2B34-E435-A882-A172DE176AE1}"/>
              </a:ext>
            </a:extLst>
          </p:cNvPr>
          <p:cNvCxnSpPr>
            <a:cxnSpLocks/>
          </p:cNvCxnSpPr>
          <p:nvPr userDrawn="1"/>
        </p:nvCxnSpPr>
        <p:spPr>
          <a:xfrm>
            <a:off x="0" y="6535885"/>
            <a:ext cx="838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8440547-EE65-F9CE-1D02-2D326735F06D}"/>
              </a:ext>
            </a:extLst>
          </p:cNvPr>
          <p:cNvCxnSpPr>
            <a:cxnSpLocks/>
          </p:cNvCxnSpPr>
          <p:nvPr userDrawn="1"/>
        </p:nvCxnSpPr>
        <p:spPr>
          <a:xfrm>
            <a:off x="1205025" y="6535885"/>
            <a:ext cx="4160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DB9DC65-7A98-9009-CD43-4A4B57960D46}"/>
              </a:ext>
            </a:extLst>
          </p:cNvPr>
          <p:cNvCxnSpPr>
            <a:cxnSpLocks/>
          </p:cNvCxnSpPr>
          <p:nvPr userDrawn="1"/>
        </p:nvCxnSpPr>
        <p:spPr>
          <a:xfrm>
            <a:off x="6802120" y="6528812"/>
            <a:ext cx="38404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24653D1C-9830-A9D3-084A-35BD971D10F5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6528816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425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51" r:id="rId4"/>
    <p:sldLayoutId id="2147483658" r:id="rId5"/>
    <p:sldLayoutId id="2147483661" r:id="rId6"/>
    <p:sldLayoutId id="2147483663" r:id="rId7"/>
    <p:sldLayoutId id="2147483664" r:id="rId8"/>
    <p:sldLayoutId id="2147483668" r:id="rId9"/>
    <p:sldLayoutId id="2147483662" r:id="rId10"/>
    <p:sldLayoutId id="2147483653" r:id="rId11"/>
    <p:sldLayoutId id="2147483669" r:id="rId12"/>
    <p:sldLayoutId id="2147483665" r:id="rId13"/>
    <p:sldLayoutId id="2147483666" r:id="rId14"/>
    <p:sldLayoutId id="2147483667" r:id="rId15"/>
    <p:sldLayoutId id="2147483654" r:id="rId16"/>
    <p:sldLayoutId id="2147483655" r:id="rId17"/>
  </p:sldLayoutIdLst>
  <p:hf hdr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lang="en-GB"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GB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xmlns="" id="{A4F37AB6-4681-D744-2F89-2949D08676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algn="ctr" rtl="0"/>
            <a:r>
              <a:rPr lang="fr-FR" dirty="0"/>
              <a:t>Exposé sur la robotique</a:t>
            </a:r>
            <a:endParaRPr lang="en-GB" dirty="0"/>
          </a:p>
        </p:txBody>
      </p:sp>
      <p:sp>
        <p:nvSpPr>
          <p:cNvPr id="26" name="Subtitle 25">
            <a:extLst>
              <a:ext uri="{FF2B5EF4-FFF2-40B4-BE49-F238E27FC236}">
                <a16:creationId xmlns:a16="http://schemas.microsoft.com/office/drawing/2014/main" xmlns="" id="{06930851-3EE7-5B25-F590-CCB7467A2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9257" y="4830959"/>
            <a:ext cx="4873752" cy="788603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fr-FR" dirty="0"/>
              <a:t>Léonie BOURGY</a:t>
            </a:r>
          </a:p>
          <a:p>
            <a:pPr rtl="0"/>
            <a:r>
              <a:rPr lang="fr-FR" dirty="0"/>
              <a:t>Hanaé THIERY</a:t>
            </a:r>
            <a:endParaRPr lang="en-GB" dirty="0"/>
          </a:p>
        </p:txBody>
      </p:sp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xmlns="" id="{686B0071-66E6-F501-8C1A-0E2905D809C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1099" r="110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4097023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4122922-431F-DD85-23B7-48A1D70C9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" y="1928214"/>
            <a:ext cx="3884930" cy="2862072"/>
          </a:xfrm>
        </p:spPr>
        <p:txBody>
          <a:bodyPr/>
          <a:lstStyle/>
          <a:p>
            <a:r>
              <a:rPr lang="fr-FR" sz="5000" dirty="0"/>
              <a:t>Conclusion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BCF264D3-0998-268B-9371-906F0F2D0B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Pus rapide et plus précis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4859043F-3FDD-43B9-EAF2-40576309059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Meilleur rendement dans les usines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147B908F-1C70-C50B-0F09-E29472BDDF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9864" y="1746504"/>
            <a:ext cx="4720336" cy="338328"/>
          </a:xfrm>
        </p:spPr>
        <p:txBody>
          <a:bodyPr/>
          <a:lstStyle/>
          <a:p>
            <a:r>
              <a:rPr lang="fr-FR" dirty="0"/>
              <a:t>Explorer des environnements hostiles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xmlns="" id="{4EA1BB41-FD36-2556-9EE6-3B0282913F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Comme par exemple : l’espace ou les fonds marins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xmlns="" id="{20DD2038-920A-929A-C6DE-840115B7124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Assistance médicale 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xmlns="" id="{5EA8D3C7-B22D-2BCE-D98B-D096733B3B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69864" y="3359250"/>
            <a:ext cx="5615686" cy="338328"/>
          </a:xfrm>
        </p:spPr>
        <p:txBody>
          <a:bodyPr/>
          <a:lstStyle/>
          <a:p>
            <a:r>
              <a:rPr lang="fr-FR" dirty="0"/>
              <a:t>Aide pour les opérations et assistance aux personnes âgées/handicapées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xmlns="" id="{405806D9-D6DF-8ACF-6302-CDD808B0A7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r-FR" dirty="0"/>
              <a:t>Ne cesse d’évoluer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xmlns="" id="{F13D0416-13F4-9AF3-F5BE-550885C062D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r-FR" dirty="0"/>
              <a:t>Sera peut-être capable de penser et d’apprendre comme nous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xmlns="" id="{A3A24050-B5E2-F031-0279-BFE4F46F5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Peut représenter un danger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xmlns="" id="{A435AA4F-9208-65E1-2EAC-55907034CF9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S’il venait à penser : menace de révolte</a:t>
            </a:r>
          </a:p>
        </p:txBody>
      </p:sp>
      <p:pic>
        <p:nvPicPr>
          <p:cNvPr id="43" name="Espace réservé pour une image  42" descr="Stéthoscope">
            <a:extLst>
              <a:ext uri="{FF2B5EF4-FFF2-40B4-BE49-F238E27FC236}">
                <a16:creationId xmlns:a16="http://schemas.microsoft.com/office/drawing/2014/main" xmlns="" id="{702668CF-C0CE-2071-549A-B78A5154447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/>
      </p:pic>
      <p:pic>
        <p:nvPicPr>
          <p:cNvPr id="37" name="Espace réservé pour une image  36" descr="Graphique à barres avec tendance à la hausse">
            <a:extLst>
              <a:ext uri="{FF2B5EF4-FFF2-40B4-BE49-F238E27FC236}">
                <a16:creationId xmlns:a16="http://schemas.microsoft.com/office/drawing/2014/main" xmlns="" id="{066654B1-1924-1F2F-07D0-358AA4773D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/>
      </p:pic>
      <p:pic>
        <p:nvPicPr>
          <p:cNvPr id="41" name="Espace réservé pour une image  40" descr="Carte avec repère">
            <a:extLst>
              <a:ext uri="{FF2B5EF4-FFF2-40B4-BE49-F238E27FC236}">
                <a16:creationId xmlns:a16="http://schemas.microsoft.com/office/drawing/2014/main" xmlns="" id="{3F4488F9-8F7E-A010-9F00-1416248D0AE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/>
      </p:pic>
      <p:pic>
        <p:nvPicPr>
          <p:cNvPr id="49" name="Espace réservé pour une image  48" descr="Tête avec engrenages">
            <a:extLst>
              <a:ext uri="{FF2B5EF4-FFF2-40B4-BE49-F238E27FC236}">
                <a16:creationId xmlns:a16="http://schemas.microsoft.com/office/drawing/2014/main" xmlns="" id="{6598353C-3014-955A-30BC-D3306054D46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/>
      </p:pic>
      <p:pic>
        <p:nvPicPr>
          <p:cNvPr id="51" name="Espace réservé pour une image  50" descr="Avertissement">
            <a:extLst>
              <a:ext uri="{FF2B5EF4-FFF2-40B4-BE49-F238E27FC236}">
                <a16:creationId xmlns:a16="http://schemas.microsoft.com/office/drawing/2014/main" xmlns="" id="{3B378997-65A4-AB1E-0726-6951FACC432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710657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6753" y="221673"/>
            <a:ext cx="5892447" cy="600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768D10-52FC-614F-89A5-4F793BEFE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06" y="101117"/>
            <a:ext cx="4810540" cy="1938528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fr-FR" dirty="0"/>
              <a:t>Sommaire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15C5FD85-E72E-D48C-0D76-91EA62829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206" y="1323127"/>
            <a:ext cx="4213342" cy="5272981"/>
          </a:xfrm>
        </p:spPr>
        <p:txBody>
          <a:bodyPr rtlCol="0"/>
          <a:lstStyle>
            <a:defPPr>
              <a:defRPr lang="en-GB"/>
            </a:defPPr>
          </a:lstStyle>
          <a:p>
            <a:pPr rtl="0">
              <a:lnSpc>
                <a:spcPct val="150000"/>
              </a:lnSpc>
            </a:pPr>
            <a:r>
              <a:rPr lang="fr-FR" dirty="0"/>
              <a:t>3. Introduction</a:t>
            </a:r>
          </a:p>
          <a:p>
            <a:pPr rtl="0">
              <a:lnSpc>
                <a:spcPct val="150000"/>
              </a:lnSpc>
            </a:pPr>
            <a:r>
              <a:rPr lang="fr-FR" dirty="0"/>
              <a:t>4. Bref historique de la robotique</a:t>
            </a:r>
          </a:p>
          <a:p>
            <a:pPr rtl="0">
              <a:lnSpc>
                <a:spcPct val="150000"/>
              </a:lnSpc>
            </a:pPr>
            <a:r>
              <a:rPr lang="fr-FR" dirty="0"/>
              <a:t>5. Présentation de deux robots ou      automates</a:t>
            </a:r>
          </a:p>
          <a:p>
            <a:pPr rtl="0">
              <a:lnSpc>
                <a:spcPct val="150000"/>
              </a:lnSpc>
            </a:pPr>
            <a:r>
              <a:rPr lang="fr-FR" dirty="0"/>
              <a:t>6. Programmation du robot et algorithme</a:t>
            </a:r>
          </a:p>
          <a:p>
            <a:pPr rtl="0">
              <a:lnSpc>
                <a:spcPct val="150000"/>
              </a:lnSpc>
            </a:pPr>
            <a:r>
              <a:rPr lang="fr-FR" dirty="0"/>
              <a:t>7. Présentation d’un métier lié à la robotique</a:t>
            </a:r>
          </a:p>
          <a:p>
            <a:pPr rtl="0">
              <a:lnSpc>
                <a:spcPct val="150000"/>
              </a:lnSpc>
            </a:pPr>
            <a:r>
              <a:rPr lang="fr-FR" dirty="0"/>
              <a:t>8. Présentation du robot réalisé</a:t>
            </a:r>
          </a:p>
          <a:p>
            <a:pPr rtl="0">
              <a:lnSpc>
                <a:spcPct val="150000"/>
              </a:lnSpc>
            </a:pPr>
            <a:r>
              <a:rPr lang="fr-FR" dirty="0"/>
              <a:t>9. Présentation d’une œuvre liée à la robotique</a:t>
            </a:r>
          </a:p>
          <a:p>
            <a:pPr rtl="0">
              <a:lnSpc>
                <a:spcPct val="150000"/>
              </a:lnSpc>
            </a:pPr>
            <a:r>
              <a:rPr lang="fr-FR" dirty="0"/>
              <a:t>10. Conclusion</a:t>
            </a:r>
          </a:p>
          <a:p>
            <a:pPr rtl="0"/>
            <a:endParaRPr lang="en-GB" dirty="0"/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xmlns="" id="{09D6FA51-A3F6-DD5A-2410-316383B142B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75226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65BC0F7-9BAB-2ADE-CF39-130472620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Introduction</a:t>
            </a:r>
            <a:r>
              <a:rPr lang="en-GB" dirty="0">
                <a:sym typeface="DM Sans Medium"/>
              </a:rPr>
              <a:t/>
            </a:r>
            <a:br>
              <a:rPr lang="en-GB" dirty="0">
                <a:sym typeface="DM Sans Medium"/>
              </a:rPr>
            </a:b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7F72EA7-7448-EA7A-DE1C-33CD1331C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fr-FR" sz="1800" dirty="0"/>
              <a:t>Robotique : </a:t>
            </a:r>
          </a:p>
          <a:p>
            <a:pPr marL="457200" lvl="1" indent="0">
              <a:buNone/>
            </a:pPr>
            <a:endParaRPr lang="fr-FR" sz="1600" dirty="0"/>
          </a:p>
          <a:p>
            <a:pPr lvl="1">
              <a:buFontTx/>
              <a:buChar char="-"/>
            </a:pPr>
            <a:r>
              <a:rPr lang="fr-FR" sz="1600" dirty="0"/>
              <a:t>vient du tchèque </a:t>
            </a:r>
            <a:r>
              <a:rPr lang="fr-FR" sz="1600" dirty="0" err="1"/>
              <a:t>robota</a:t>
            </a:r>
            <a:r>
              <a:rPr lang="fr-FR" sz="1600" dirty="0"/>
              <a:t> : travaille/corvée/besogne</a:t>
            </a:r>
          </a:p>
          <a:p>
            <a:pPr lvl="1">
              <a:buFontTx/>
              <a:buChar char="-"/>
            </a:pPr>
            <a:endParaRPr lang="fr-FR" sz="1600" dirty="0"/>
          </a:p>
          <a:p>
            <a:pPr lvl="1">
              <a:buFontTx/>
              <a:buChar char="-"/>
            </a:pPr>
            <a:r>
              <a:rPr lang="fr-FR" sz="1600" dirty="0"/>
              <a:t>ensemble des études &amp; techniques mises au point pour fabriquer un robot</a:t>
            </a:r>
            <a:endParaRPr lang="en-GB" sz="16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A825C49-A1AB-D377-2071-D29B1E667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2400" y="6400904"/>
            <a:ext cx="365760" cy="246888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fld id="{8D0AFDD5-844D-364D-8AEC-50CF4D36D55D}" type="slidenum">
              <a:rPr lang="en-GB" smtClean="0"/>
              <a:pPr rtl="0"/>
              <a:t>3</a:t>
            </a:fld>
            <a:endParaRPr lang="en-GB" dirty="0"/>
          </a:p>
        </p:txBody>
      </p:sp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xmlns="" id="{033050DF-713A-6348-200B-481CA3BA173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344" r="13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780002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0B3421-27E8-64F7-C72E-A20B3B5BF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027" y="512064"/>
            <a:ext cx="10227946" cy="1014984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fr-FR" sz="5400" dirty="0"/>
              <a:t>Bref historique de la robotique</a:t>
            </a:r>
            <a:endParaRPr lang="en-GB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FCC227-AEF6-4194-577B-C14BE9F08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1080" y="2441448"/>
            <a:ext cx="1622425" cy="1622425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rtlCol="0"/>
          <a:lstStyle>
            <a:defPPr>
              <a:defRPr lang="en-GB"/>
            </a:defPPr>
          </a:lstStyle>
          <a:p>
            <a:pPr rtl="0"/>
            <a:endParaRPr lang="en-GB" dirty="0">
              <a:noFill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9D4236D-E11C-38FC-772B-CE89036002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rtlCol="0"/>
          <a:lstStyle>
            <a:defPPr>
              <a:defRPr lang="en-GB"/>
            </a:defPPr>
          </a:lstStyle>
          <a:p>
            <a:pPr rtl="0"/>
            <a:endParaRPr lang="en-GB" dirty="0">
              <a:noFill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2FC2164E-29EB-0A75-9DCC-C2F08040A5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rtlCol="0"/>
          <a:lstStyle>
            <a:defPPr>
              <a:defRPr lang="en-GB"/>
            </a:defPPr>
          </a:lstStyle>
          <a:p>
            <a:pPr rtl="0"/>
            <a:endParaRPr lang="en-GB" dirty="0">
              <a:noFill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06974E3C-F63F-9F93-EE35-CD5E465CD0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4102" y="4325111"/>
            <a:ext cx="1947672" cy="1081389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fr-FR" dirty="0"/>
              <a:t> </a:t>
            </a:r>
            <a:r>
              <a:rPr lang="fr-FR" sz="1600" dirty="0"/>
              <a:t>Anubis tête de chien à mâchoire mobile </a:t>
            </a:r>
            <a:endParaRPr lang="en-GB" sz="16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82D95C9-142A-BF9A-3602-F4AB116081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92056" y="4426611"/>
            <a:ext cx="1947672" cy="630936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sz="1600" dirty="0" err="1"/>
              <a:t>Tortues</a:t>
            </a:r>
            <a:r>
              <a:rPr lang="en-GB" sz="1600" dirty="0"/>
              <a:t> de Grey Walter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DD2F5204-1928-06AD-9878-6DD27D5DF27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8328" y="4313642"/>
            <a:ext cx="1947672" cy="856874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sz="1600" dirty="0" err="1"/>
              <a:t>Unimate</a:t>
            </a:r>
            <a:endParaRPr lang="en-GB" sz="16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64977FAA-28B8-34BB-09CE-CCE6C8C73D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 </a:t>
            </a:r>
            <a:r>
              <a:rPr lang="en-GB" sz="1600" dirty="0"/>
              <a:t>Da Vinci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8B9D1FB0-0B3C-DCCA-CB4F-4FEAE1317B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sz="1600" dirty="0"/>
              <a:t>Pepper</a:t>
            </a:r>
          </a:p>
          <a:p>
            <a:pPr rtl="0"/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xmlns="" id="{9EB92BE4-4ECF-AA5A-EBFA-AC2DBA935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8D0AFDD5-844D-364D-8AEC-50CF4D36D55D}" type="slidenum">
              <a:rPr lang="en-GB" smtClean="0"/>
              <a:pPr rtl="0"/>
              <a:t>4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D7E0F31-9524-2A85-6CB5-22AF4974A1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rtlCol="0"/>
          <a:lstStyle>
            <a:defPPr>
              <a:defRPr lang="en-GB"/>
            </a:defPPr>
          </a:lstStyle>
          <a:p>
            <a:pPr rtl="0"/>
            <a:endParaRPr lang="en-GB" dirty="0">
              <a:noFill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xmlns="" id="{DE3B97B2-F540-9F02-5569-597A7E7B6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xmlns="" id="{8FA1C40B-4426-2DD0-CFB0-3E30E9C28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20XX</a:t>
            </a:r>
          </a:p>
        </p:txBody>
      </p:sp>
      <p:sp>
        <p:nvSpPr>
          <p:cNvPr id="44" name="Espace réservé du texte 43">
            <a:extLst>
              <a:ext uri="{FF2B5EF4-FFF2-40B4-BE49-F238E27FC236}">
                <a16:creationId xmlns:a16="http://schemas.microsoft.com/office/drawing/2014/main" xmlns="" id="{8F46843D-7A49-A131-1E23-879B3C0DAB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1978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50CAC6-3968-4D63-A855-09547BB06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 err="1"/>
              <a:t>Présentation</a:t>
            </a:r>
            <a:r>
              <a:rPr lang="en-GB" dirty="0"/>
              <a:t> de 2 robots​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29AC71-9ED4-FA59-D386-5BD9C585DC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Da Vinci​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E3F0E5B-65CB-787C-C52A-2038EEA098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-Robot </a:t>
            </a:r>
            <a:r>
              <a:rPr lang="en-GB" dirty="0" err="1"/>
              <a:t>d’assistance</a:t>
            </a:r>
            <a:r>
              <a:rPr lang="en-GB" dirty="0"/>
              <a:t> </a:t>
            </a:r>
            <a:r>
              <a:rPr lang="en-GB" dirty="0" err="1"/>
              <a:t>médical</a:t>
            </a:r>
            <a:endParaRPr lang="en-GB" dirty="0"/>
          </a:p>
          <a:p>
            <a:pPr rtl="0"/>
            <a:endParaRPr lang="en-GB" dirty="0"/>
          </a:p>
          <a:p>
            <a:pPr rtl="0"/>
            <a:r>
              <a:rPr lang="en-GB" dirty="0"/>
              <a:t>​-Aide les </a:t>
            </a:r>
            <a:r>
              <a:rPr lang="fr-FR" dirty="0"/>
              <a:t>chirurgiens</a:t>
            </a:r>
            <a:r>
              <a:rPr lang="en-GB" dirty="0"/>
              <a:t> </a:t>
            </a:r>
            <a:r>
              <a:rPr lang="fr-FR" dirty="0"/>
              <a:t>lors</a:t>
            </a:r>
            <a:r>
              <a:rPr lang="en-GB" dirty="0"/>
              <a:t> </a:t>
            </a:r>
            <a:r>
              <a:rPr lang="en-GB" dirty="0" err="1"/>
              <a:t>d’opérations</a:t>
            </a:r>
            <a:r>
              <a:rPr lang="en-GB" dirty="0"/>
              <a:t> complexes </a:t>
            </a:r>
          </a:p>
          <a:p>
            <a:pPr rtl="0"/>
            <a:endParaRPr lang="en-GB" dirty="0"/>
          </a:p>
          <a:p>
            <a:pPr rtl="0"/>
            <a:r>
              <a:rPr lang="en-GB" dirty="0"/>
              <a:t>-</a:t>
            </a:r>
            <a:r>
              <a:rPr lang="en-GB" dirty="0" err="1"/>
              <a:t>Extrêmement</a:t>
            </a:r>
            <a:r>
              <a:rPr lang="en-GB" dirty="0"/>
              <a:t> </a:t>
            </a:r>
            <a:r>
              <a:rPr lang="en-GB" dirty="0" err="1"/>
              <a:t>préscis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​</a:t>
            </a:r>
          </a:p>
          <a:p>
            <a:pPr rtl="0"/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E2CADAC-D2BA-2781-21DF-E36A2D898F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81830" y="1956816"/>
            <a:ext cx="3246119" cy="3986784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E688B1D-28C5-C399-CA01-21BE7C5F1E5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fr-FR" dirty="0" err="1"/>
              <a:t>Persévérence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ABC5E498-99B3-E3F4-A9B8-F11B4B9B0F27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 dirty="0"/>
              <a:t>-Robot </a:t>
            </a:r>
            <a:r>
              <a:rPr lang="en-GB" dirty="0" err="1"/>
              <a:t>d’exploration</a:t>
            </a:r>
            <a:r>
              <a:rPr lang="en-GB" dirty="0"/>
              <a:t> </a:t>
            </a:r>
            <a:r>
              <a:rPr lang="en-GB" dirty="0" err="1"/>
              <a:t>marsienne</a:t>
            </a:r>
            <a:endParaRPr lang="en-GB" dirty="0"/>
          </a:p>
          <a:p>
            <a:pPr rtl="0"/>
            <a:endParaRPr lang="en-GB" dirty="0"/>
          </a:p>
          <a:p>
            <a:pPr rtl="0"/>
            <a:r>
              <a:rPr lang="en-GB" dirty="0"/>
              <a:t>-</a:t>
            </a:r>
            <a:r>
              <a:rPr lang="en-GB" dirty="0" err="1"/>
              <a:t>Prélève</a:t>
            </a:r>
            <a:r>
              <a:rPr lang="en-GB" dirty="0"/>
              <a:t> des </a:t>
            </a:r>
            <a:r>
              <a:rPr lang="en-GB" dirty="0" err="1"/>
              <a:t>échentillons</a:t>
            </a:r>
            <a:r>
              <a:rPr lang="en-GB" dirty="0"/>
              <a:t> de sol </a:t>
            </a:r>
            <a:r>
              <a:rPr lang="en-GB" dirty="0" err="1"/>
              <a:t>marsien</a:t>
            </a:r>
            <a:r>
              <a:rPr lang="en-GB" dirty="0"/>
              <a:t> </a:t>
            </a:r>
          </a:p>
          <a:p>
            <a:pPr rtl="0"/>
            <a:endParaRPr lang="en-GB" dirty="0"/>
          </a:p>
          <a:p>
            <a:pPr rtl="0"/>
            <a:r>
              <a:rPr lang="en-GB" dirty="0"/>
              <a:t>- </a:t>
            </a:r>
            <a:r>
              <a:rPr lang="en-GB" dirty="0" err="1"/>
              <a:t>Actuellement</a:t>
            </a:r>
            <a:r>
              <a:rPr lang="en-GB" dirty="0"/>
              <a:t> sur Mars</a:t>
            </a:r>
          </a:p>
          <a:p>
            <a:pPr rtl="0"/>
            <a:endParaRPr lang="en-GB" dirty="0"/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xmlns="" id="{25633612-F774-0CAE-9E5C-D01184B43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8D0AFDD5-844D-364D-8AEC-50CF4D36D55D}" type="slidenum">
              <a:rPr lang="en-GB" smtClean="0"/>
              <a:pPr rtl="0"/>
              <a:t>5</a:t>
            </a:fld>
            <a:endParaRPr lang="en-GB" dirty="0"/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xmlns="" id="{C2B4FE06-34C7-A80C-5DBE-4F5168C9E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Presentation title</a:t>
            </a:r>
          </a:p>
        </p:txBody>
      </p:sp>
      <p:sp>
        <p:nvSpPr>
          <p:cNvPr id="30" name="Date Placeholder 29">
            <a:extLst>
              <a:ext uri="{FF2B5EF4-FFF2-40B4-BE49-F238E27FC236}">
                <a16:creationId xmlns:a16="http://schemas.microsoft.com/office/drawing/2014/main" xmlns="" id="{E227DBC0-C280-AC5C-C7A8-FF8D56C9D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en-GB"/>
              <a:t>20XX</a:t>
            </a:r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xmlns="" id="{4AF1638B-27BB-4934-2DE6-1563E74B9FB0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3"/>
          <a:stretch>
            <a:fillRect/>
          </a:stretch>
        </p:blipFill>
        <p:spPr>
          <a:xfrm>
            <a:off x="4510403" y="3900500"/>
            <a:ext cx="3188970" cy="2011362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</p:pic>
      <p:pic>
        <p:nvPicPr>
          <p:cNvPr id="1028" name="Picture 4" descr="The da Vinci Surgical System (California) : The first United States’s ...">
            <a:extLst>
              <a:ext uri="{FF2B5EF4-FFF2-40B4-BE49-F238E27FC236}">
                <a16:creationId xmlns:a16="http://schemas.microsoft.com/office/drawing/2014/main" xmlns="" id="{01A0539C-9C44-5A25-B222-A64B2A1986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76" b="19751"/>
          <a:stretch/>
        </p:blipFill>
        <p:spPr bwMode="auto">
          <a:xfrm>
            <a:off x="4496116" y="1984352"/>
            <a:ext cx="3217545" cy="191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5245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67AD6B-0EBB-7092-13C6-240F8A4A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874" y="1037003"/>
            <a:ext cx="5419813" cy="1162762"/>
          </a:xfrm>
        </p:spPr>
        <p:txBody>
          <a:bodyPr rtlCol="0"/>
          <a:lstStyle>
            <a:defPPr>
              <a:defRPr lang="en-GB"/>
            </a:defPPr>
          </a:lstStyle>
          <a:p>
            <a:pPr algn="ctr" rtl="0"/>
            <a:r>
              <a:rPr lang="en-GB" sz="3600" dirty="0"/>
              <a:t>Comment </a:t>
            </a:r>
            <a:r>
              <a:rPr lang="en-GB" sz="3600" dirty="0" err="1"/>
              <a:t>est</a:t>
            </a:r>
            <a:r>
              <a:rPr lang="en-GB" sz="3600" dirty="0"/>
              <a:t> </a:t>
            </a:r>
            <a:r>
              <a:rPr lang="en-GB" sz="3600" dirty="0" err="1"/>
              <a:t>programmé</a:t>
            </a:r>
            <a:r>
              <a:rPr lang="en-GB" sz="3600" dirty="0"/>
              <a:t> un robot ?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AA7609-6E6A-B996-BC29-F9AA857D7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algn="ctr" rtl="0"/>
            <a:r>
              <a:rPr lang="en-GB" sz="1800" dirty="0"/>
              <a:t>Un robot </a:t>
            </a:r>
            <a:r>
              <a:rPr lang="en-GB" sz="1800" dirty="0" err="1"/>
              <a:t>est</a:t>
            </a:r>
            <a:r>
              <a:rPr lang="en-GB" sz="1800" dirty="0"/>
              <a:t> </a:t>
            </a:r>
            <a:r>
              <a:rPr lang="en-GB" sz="1800" dirty="0" err="1"/>
              <a:t>programmé</a:t>
            </a:r>
            <a:r>
              <a:rPr lang="en-GB" sz="1800" dirty="0"/>
              <a:t> de façon à </a:t>
            </a:r>
            <a:r>
              <a:rPr lang="en-GB" sz="1800" dirty="0" err="1"/>
              <a:t>suivre</a:t>
            </a:r>
            <a:r>
              <a:rPr lang="en-GB" sz="1800" dirty="0"/>
              <a:t> </a:t>
            </a:r>
            <a:r>
              <a:rPr lang="fr-FR" sz="1800" dirty="0"/>
              <a:t>l’algorithme qui lui a été intégré.</a:t>
            </a:r>
            <a:endParaRPr lang="en-GB" sz="1800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xmlns="" id="{EA450CD4-3018-DBCF-3A32-B72A7DCFA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fld id="{8D0AFDD5-844D-364D-8AEC-50CF4D36D55D}" type="slidenum">
              <a:rPr lang="en-GB" smtClean="0"/>
              <a:pPr rtl="0"/>
              <a:t>6</a:t>
            </a:fld>
            <a:endParaRPr lang="en-GB" dirty="0"/>
          </a:p>
        </p:txBody>
      </p:sp>
      <p:pic>
        <p:nvPicPr>
          <p:cNvPr id="17" name="Espace réservé pour une image  16">
            <a:extLst>
              <a:ext uri="{FF2B5EF4-FFF2-40B4-BE49-F238E27FC236}">
                <a16:creationId xmlns:a16="http://schemas.microsoft.com/office/drawing/2014/main" xmlns="" id="{3F7D8106-D4B5-2DCB-E824-833FFF54D09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5674" r="56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591722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xmlns="" id="{A4C5B759-93CB-5B5A-B1D2-2E3C42747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988" y="1046988"/>
            <a:ext cx="4873752" cy="1709928"/>
          </a:xfrm>
        </p:spPr>
        <p:txBody>
          <a:bodyPr rtlCol="0"/>
          <a:lstStyle>
            <a:defPPr>
              <a:defRPr lang="en-GB"/>
            </a:defPPr>
          </a:lstStyle>
          <a:p>
            <a:pPr rtl="0"/>
            <a:r>
              <a:rPr lang="fr-FR" sz="5400" dirty="0"/>
              <a:t>Métier lié à la robotique</a:t>
            </a:r>
            <a:endParaRPr lang="en-GB" sz="5400" dirty="0"/>
          </a:p>
        </p:txBody>
      </p:sp>
      <p:sp>
        <p:nvSpPr>
          <p:cNvPr id="25" name="Subtitle 24">
            <a:extLst>
              <a:ext uri="{FF2B5EF4-FFF2-40B4-BE49-F238E27FC236}">
                <a16:creationId xmlns:a16="http://schemas.microsoft.com/office/drawing/2014/main" xmlns="" id="{518B68B6-5284-F036-E87F-9BC3A435A7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>
            <a:defPPr>
              <a:defRPr lang="en-GB"/>
            </a:defPPr>
          </a:lstStyle>
          <a:p>
            <a:pPr rtl="0"/>
            <a:r>
              <a:rPr lang="fr-FR" sz="1800" dirty="0"/>
              <a:t>Ingénieur en robotique : </a:t>
            </a:r>
          </a:p>
          <a:p>
            <a:pPr rtl="0"/>
            <a:r>
              <a:rPr lang="fr-FR" sz="1800" dirty="0"/>
              <a:t> - concevoir des prototypes</a:t>
            </a:r>
          </a:p>
          <a:p>
            <a:pPr rtl="0"/>
            <a:r>
              <a:rPr lang="fr-FR" sz="1800" dirty="0"/>
              <a:t> - s’exerce dans : l’industrie, la médecine et l’armée </a:t>
            </a:r>
            <a:endParaRPr lang="en-GB" sz="1800" dirty="0"/>
          </a:p>
        </p:txBody>
      </p:sp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xmlns="" id="{5817C00E-70A8-CB39-B6C6-2BD1817EE2C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7527" b="75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397583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4D9B1BF-8AF0-CED6-48A8-327AE4039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92" y="468475"/>
            <a:ext cx="4399773" cy="1938528"/>
          </a:xfrm>
        </p:spPr>
        <p:txBody>
          <a:bodyPr/>
          <a:lstStyle/>
          <a:p>
            <a:pPr algn="ctr"/>
            <a:r>
              <a:rPr lang="fr-FR" sz="4400" dirty="0"/>
              <a:t>Présentation du robot réalisé</a:t>
            </a:r>
            <a:endParaRPr lang="en-GB" sz="44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955F844-E3BC-C422-545C-F5A6B71ED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351" y="2618913"/>
            <a:ext cx="3559946" cy="3284737"/>
          </a:xfrm>
        </p:spPr>
        <p:txBody>
          <a:bodyPr/>
          <a:lstStyle/>
          <a:p>
            <a:r>
              <a:rPr lang="en-GB" dirty="0"/>
              <a:t>R.S.D.L.: </a:t>
            </a:r>
          </a:p>
          <a:p>
            <a:endParaRPr lang="en-GB" dirty="0"/>
          </a:p>
          <a:p>
            <a:pPr marL="342900" indent="-342900">
              <a:buFontTx/>
              <a:buChar char="-"/>
            </a:pPr>
            <a:r>
              <a:rPr lang="en-GB" dirty="0"/>
              <a:t>Carrosserie</a:t>
            </a:r>
          </a:p>
          <a:p>
            <a:pPr marL="342900" indent="-342900">
              <a:buFontTx/>
              <a:buChar char="-"/>
            </a:pPr>
            <a:r>
              <a:rPr lang="en-GB" dirty="0"/>
              <a:t>12cm de longueur</a:t>
            </a:r>
          </a:p>
          <a:p>
            <a:pPr marL="342900" indent="-342900">
              <a:buFontTx/>
              <a:buChar char="-"/>
            </a:pPr>
            <a:r>
              <a:rPr lang="en-GB" dirty="0"/>
              <a:t>10cm de </a:t>
            </a:r>
            <a:r>
              <a:rPr lang="en-GB" dirty="0" err="1"/>
              <a:t>largeur</a:t>
            </a:r>
            <a:endParaRPr lang="en-GB" dirty="0"/>
          </a:p>
          <a:p>
            <a:pPr marL="342900" indent="-342900">
              <a:buFontTx/>
              <a:buChar char="-"/>
            </a:pPr>
            <a:r>
              <a:rPr lang="en-GB" dirty="0"/>
              <a:t>7cm de hauteur</a:t>
            </a:r>
          </a:p>
          <a:p>
            <a:pPr marL="342900" indent="-342900">
              <a:buFontTx/>
              <a:buChar char="-"/>
            </a:pPr>
            <a:r>
              <a:rPr lang="en-GB" dirty="0"/>
              <a:t>Suit </a:t>
            </a: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ligne</a:t>
            </a:r>
            <a:r>
              <a:rPr lang="en-GB" dirty="0"/>
              <a:t> noire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xmlns="" id="{B92FFCFA-9EC0-56A1-A419-ED72CC396B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016" r="20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102547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D95A146-A55D-BBE2-CEA1-5A154F4D1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9258" y="881996"/>
            <a:ext cx="4873752" cy="1709928"/>
          </a:xfrm>
        </p:spPr>
        <p:txBody>
          <a:bodyPr/>
          <a:lstStyle/>
          <a:p>
            <a:r>
              <a:rPr lang="fr-FR" sz="5400" dirty="0"/>
              <a:t>Œuvre lié à la robotique</a:t>
            </a:r>
            <a:endParaRPr lang="en-GB" sz="5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B36E389A-E4E9-C1BA-23FA-C544BCBB78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1808" y="3246882"/>
            <a:ext cx="4873752" cy="630936"/>
          </a:xfrm>
        </p:spPr>
        <p:txBody>
          <a:bodyPr/>
          <a:lstStyle/>
          <a:p>
            <a:r>
              <a:rPr lang="fr-FR" i="1" dirty="0"/>
              <a:t>Le robot qui rêvait </a:t>
            </a:r>
            <a:r>
              <a:rPr lang="fr-FR" dirty="0"/>
              <a:t>de Asimov</a:t>
            </a:r>
          </a:p>
          <a:p>
            <a:endParaRPr lang="en-GB" dirty="0"/>
          </a:p>
        </p:txBody>
      </p:sp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xmlns="" id="{17B07287-FCF4-AE25-9533-6A55EFA440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5275" b="52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539916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Custom 30">
      <a:dk1>
        <a:srgbClr val="000000"/>
      </a:dk1>
      <a:lt1>
        <a:srgbClr val="FFFFFF"/>
      </a:lt1>
      <a:dk2>
        <a:srgbClr val="264653"/>
      </a:dk2>
      <a:lt2>
        <a:srgbClr val="E7E6E6"/>
      </a:lt2>
      <a:accent1>
        <a:srgbClr val="F3EBE8"/>
      </a:accent1>
      <a:accent2>
        <a:srgbClr val="E9C369"/>
      </a:accent2>
      <a:accent3>
        <a:srgbClr val="2A9D8F"/>
      </a:accent3>
      <a:accent4>
        <a:srgbClr val="F3D6CD"/>
      </a:accent4>
      <a:accent5>
        <a:srgbClr val="F3EBE8"/>
      </a:accent5>
      <a:accent6>
        <a:srgbClr val="60717C"/>
      </a:accent6>
      <a:hlink>
        <a:srgbClr val="828683"/>
      </a:hlink>
      <a:folHlink>
        <a:srgbClr val="D08A55"/>
      </a:folHlink>
    </a:clrScheme>
    <a:fontScheme name="Custom 28">
      <a:majorFont>
        <a:latin typeface="Century Gothic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68771054_TF11429527_Win32" id="{51F36AC8-494E-4B7D-9399-C9141C5689E7}" vid="{30C7936E-C9D5-4464-AD90-3C5E6F8EB3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D9A46C-D3F3-4D45-B248-B831C6B5FC8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FA78568-A730-4D3B-A489-FD854E9125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D90517-43A3-4BC6-B197-5C7B7D3DBC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Modern geometry</Template>
  <TotalTime>190</TotalTime>
  <Words>296</Words>
  <Application>Microsoft Office PowerPoint</Application>
  <PresentationFormat>Personnalisé</PresentationFormat>
  <Paragraphs>79</Paragraphs>
  <Slides>11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Exposé sur la robotique</vt:lpstr>
      <vt:lpstr>Sommaire</vt:lpstr>
      <vt:lpstr>Introduction </vt:lpstr>
      <vt:lpstr>Bref historique de la robotique</vt:lpstr>
      <vt:lpstr>Présentation de 2 robots​</vt:lpstr>
      <vt:lpstr>Comment est programmé un robot ? </vt:lpstr>
      <vt:lpstr>Métier lié à la robotique</vt:lpstr>
      <vt:lpstr>Présentation du robot réalisé</vt:lpstr>
      <vt:lpstr>Œuvre lié à la robotique</vt:lpstr>
      <vt:lpstr>Conclusion</vt:lpstr>
      <vt:lpstr>Diapositive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Hanaé THIERY</dc:creator>
  <cp:lastModifiedBy>sebastien bidaux</cp:lastModifiedBy>
  <cp:revision>18</cp:revision>
  <dcterms:created xsi:type="dcterms:W3CDTF">2024-04-02T17:24:24Z</dcterms:created>
  <dcterms:modified xsi:type="dcterms:W3CDTF">2024-04-14T14:18:42Z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