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0" r:id="rId3"/>
    <p:sldId id="291" r:id="rId4"/>
    <p:sldId id="292" r:id="rId5"/>
    <p:sldId id="293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9E0A6F-72C8-D588-890C-448333FB6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2E66979-A236-DEEA-11D8-15DF3CED5C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DC1DF9-139D-0AE1-0058-EAA2FBBAD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8F9C-3ECB-494A-8D12-7CAC7613811B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75289F-40C4-2DDA-AD07-A91D9A58F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138B5C-4EEE-EF9F-4CCB-C812A428E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3E516-A807-4197-9BF6-D0AF1D26A5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391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9AEE4D-B5EA-510E-E218-842CED6D7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2381B8C-5E61-C056-F1E7-D1A68B347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0AC78F-0859-E97E-8EA9-4BC80C051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8F9C-3ECB-494A-8D12-7CAC7613811B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9E7A21-52FD-FDEE-1647-161C4E46C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8F0786-98EE-F189-0D5A-3456645A3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3E516-A807-4197-9BF6-D0AF1D26A5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584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D571D3D-4AC6-CBFB-8AC4-610D66DDCE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62CA05E-7A91-E8E2-EE74-43BE68D3E8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1995E1-B1A1-91EC-C404-77C8CF3D8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8F9C-3ECB-494A-8D12-7CAC7613811B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092CD5-4B32-9C67-474B-003A4B76E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EDDD88-39AC-C88D-0A1D-32C6386BA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3E516-A807-4197-9BF6-D0AF1D26A5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64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82913A-892F-4C5D-BDEE-E7159ADB1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3B9248-D430-2BE9-03E9-0AA81AA59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914925-D366-9262-2E00-5B7F5A005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8F9C-3ECB-494A-8D12-7CAC7613811B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07E3A2-62F6-CD75-57B1-8FC1EF841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8DF82B-412B-4467-D897-8B0C03401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3E516-A807-4197-9BF6-D0AF1D26A5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2632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1197D9-A581-DDFF-6BFB-6A614D331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0AB6205-623A-01D2-6630-5A68FCD27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1F458C-32B7-11ED-8421-4B9A9D86D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8F9C-3ECB-494A-8D12-7CAC7613811B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15FC10-2A67-A23D-E6D0-A81ED534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44D6C1-7A51-14EC-2EE1-C12578B33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3E516-A807-4197-9BF6-D0AF1D26A5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002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84D2D3-409B-4AC5-8776-8AF6B7F92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2A433E-29B8-6999-DC1F-8B223758EA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62839E3-91CE-F73B-9278-20D913BC3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461EE8-C0BA-911B-50AF-1BC838220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8F9C-3ECB-494A-8D12-7CAC7613811B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813C2FC-8DFA-B859-F750-6816232AD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3EA684D-9DD0-40DD-915D-7EC0BAD40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3E516-A807-4197-9BF6-D0AF1D26A5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201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4A2A0F-82E4-1841-FC13-1FF68033E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181E425-30A4-A6B0-1741-348829301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F8AACC-B24A-0DE8-7255-9EF6C8F930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13754ED-F28B-2451-8469-C8FDD3889A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F7CFE9D-0EC0-1A23-FBE0-1488BC7B2D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E6A2D8D-1C9A-627C-A7D3-591925D2D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8F9C-3ECB-494A-8D12-7CAC7613811B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39A5ACA-9465-1338-06DE-4C85C7AEA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EBC3628-6796-3ABC-7A14-C72EE31F4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3E516-A807-4197-9BF6-D0AF1D26A5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978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FE1263-0CC0-C162-96AB-C072038FF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A79AB0D-AF6D-16E5-D23C-33B739BBF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8F9C-3ECB-494A-8D12-7CAC7613811B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DD05997-6300-6AF7-2E85-8ADCD554D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A43F1A3-D5D1-1241-9932-ECB4CB0F1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3E516-A807-4197-9BF6-D0AF1D26A5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1394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BE03C3F-9F45-EED9-E8C6-55DEB571D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8F9C-3ECB-494A-8D12-7CAC7613811B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997554C-C616-E7A0-5FA4-D6B8DA4AD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77B304B-CA37-4E47-1EE0-937EB0CA4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3E516-A807-4197-9BF6-D0AF1D26A5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4041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B9B50B-B572-105F-039E-9BEE004C8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C50951-F8DC-88BB-7021-B636198D7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2C281CB-CD8C-E47E-9DFC-98294A245C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85E4B5E-5D8A-A0F6-F92C-D76B740A2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8F9C-3ECB-494A-8D12-7CAC7613811B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64DA777-8633-EA81-8DE4-B6C1A6C2C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F74973A-513D-3A0C-8A6F-A6000505D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3E516-A807-4197-9BF6-D0AF1D26A5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23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3BE184-E666-EE13-0932-91347E740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7DC0758-DD47-7ED3-5085-6E7DEC814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D1E4EA9-7D5A-6345-A92F-7E1A356956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F11CD1-1291-2824-D9E9-CEB5AD1B5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58F9C-3ECB-494A-8D12-7CAC7613811B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A37D1EC-E2BB-DE2B-E011-8D26A09D1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CA64DE-1342-C48D-9509-9BDE5113B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3E516-A807-4197-9BF6-D0AF1D26A5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3150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FED2D97-909B-BD85-E525-00AF1CAD4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3EE890B-47EC-A97A-273D-054F293B8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EAF983-7B9F-1F81-9190-4D078EE8D6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D58F9C-3ECB-494A-8D12-7CAC7613811B}" type="datetimeFigureOut">
              <a:rPr lang="fr-FR" smtClean="0"/>
              <a:t>20/02/2024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726A70-FC13-787E-C22B-95559742D7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8E6269-FABA-69C0-6655-5AFB41DBAB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83E516-A807-4197-9BF6-D0AF1D26A5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805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indy\Desktop\anglais\manuels scolaires\2nde - Seconde\2n - Bridges\Bridges 2nde (2005)\thriller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4787900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2544ECB4-5061-4571-B146-A432526E41A4}"/>
              </a:ext>
            </a:extLst>
          </p:cNvPr>
          <p:cNvSpPr txBox="1"/>
          <p:nvPr/>
        </p:nvSpPr>
        <p:spPr>
          <a:xfrm>
            <a:off x="8799969" y="2335795"/>
            <a:ext cx="1249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</a:t>
            </a:r>
            <a:r>
              <a:rPr lang="fr-FR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58977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indy\Desktop\anglais\manuels scolaires\2nde - Seconde\2n - Bridges\Bridges 2nde (2005)\thriller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4787900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83F0C7CE-03ED-43B3-BC7C-FF7EF2678861}"/>
              </a:ext>
            </a:extLst>
          </p:cNvPr>
          <p:cNvSpPr txBox="1"/>
          <p:nvPr/>
        </p:nvSpPr>
        <p:spPr>
          <a:xfrm>
            <a:off x="8799969" y="2335795"/>
            <a:ext cx="1475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FR" dirty="0" err="1"/>
              <a:t>When</a:t>
            </a:r>
            <a:r>
              <a:rPr lang="fr-F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7979401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indy\Desktop\anglais\manuels scolaires\2nde - Seconde\2n - Bridges\Bridges 2nde (2005)\thriller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3175"/>
            <a:ext cx="479425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6BA4A059-3AB7-4962-A7F1-825B75125F5D}"/>
              </a:ext>
            </a:extLst>
          </p:cNvPr>
          <p:cNvSpPr txBox="1"/>
          <p:nvPr/>
        </p:nvSpPr>
        <p:spPr>
          <a:xfrm>
            <a:off x="7137149" y="1692167"/>
            <a:ext cx="4171981" cy="1962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Who</a:t>
            </a:r>
            <a:r>
              <a:rPr lang="fr-FR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</a:t>
            </a:r>
            <a:r>
              <a:rPr lang="fr-FR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</a:t>
            </a:r>
            <a:r>
              <a:rPr lang="fr-FR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2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she</a:t>
            </a:r>
            <a:r>
              <a:rPr lang="fr-FR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2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</a:t>
            </a:r>
            <a:r>
              <a:rPr lang="fr-FR" sz="2800" dirty="0" err="1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ing</a:t>
            </a:r>
            <a:r>
              <a:rPr lang="fr-FR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Reaction</a:t>
            </a:r>
            <a:r>
              <a:rPr lang="fr-FR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67788388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Cindy\Desktop\anglais\manuels scolaires\2nde - Seconde\2n - Bridges\Bridges 2nde (2005)\thriller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4787900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032C960-E48E-4194-8F37-0F56721ACDB5}"/>
              </a:ext>
            </a:extLst>
          </p:cNvPr>
          <p:cNvSpPr txBox="1"/>
          <p:nvPr/>
        </p:nvSpPr>
        <p:spPr>
          <a:xfrm>
            <a:off x="8799969" y="2335795"/>
            <a:ext cx="1249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Why</a:t>
            </a:r>
            <a:r>
              <a:rPr lang="fr-FR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05601251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Cindy\Desktop\anglais\manuels scolaires\2nde - Seconde\2n - Bridges\Bridges 2nde (2005)\thriller\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350" y="7939"/>
            <a:ext cx="4781550" cy="684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 de texte 1">
            <a:extLst>
              <a:ext uri="{FF2B5EF4-FFF2-40B4-BE49-F238E27FC236}">
                <a16:creationId xmlns:a16="http://schemas.microsoft.com/office/drawing/2014/main" id="{63D5F459-C594-750A-1BF0-AAE6ADC23BDC}"/>
              </a:ext>
            </a:extLst>
          </p:cNvPr>
          <p:cNvSpPr txBox="1"/>
          <p:nvPr/>
        </p:nvSpPr>
        <p:spPr>
          <a:xfrm>
            <a:off x="6421821" y="106963"/>
            <a:ext cx="5612523" cy="6325367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b="1" i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New Yorker's cover, December 22nd, 1997. </a:t>
            </a:r>
            <a:endParaRPr lang="fr-FR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can see ……………………………………… in ……………………………………………………….……………. Maybe the two characters are ………………………………</a:t>
            </a:r>
            <a:endParaRPr lang="fr-FR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……………………………………………………………………….……. In the background, the man …………………….………. ………………………………..…... He is probably …………… .</a:t>
            </a:r>
            <a:endParaRPr lang="fr-FR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the foreground, the woman …..….....................…</a:t>
            </a:r>
            <a:endParaRPr lang="fr-FR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…………………………………….the stairs. She looks …………………………………… . She ………………………….... …………………………………………………………………………..</a:t>
            </a:r>
            <a:endParaRPr lang="fr-FR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She …………………………..…………..………..so maybe  ………………………………………………………………………….</a:t>
            </a:r>
            <a:endParaRPr lang="fr-FR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GB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fr-FR" sz="1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495774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75</Words>
  <Application>Microsoft Office PowerPoint</Application>
  <PresentationFormat>Grand écran</PresentationFormat>
  <Paragraphs>13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Open Sans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marie-marguerit.isaija@ac-besancon.fr</dc:creator>
  <cp:lastModifiedBy>marie-marguerit.isaija@ac-besancon.fr</cp:lastModifiedBy>
  <cp:revision>1</cp:revision>
  <dcterms:created xsi:type="dcterms:W3CDTF">2024-02-20T12:33:14Z</dcterms:created>
  <dcterms:modified xsi:type="dcterms:W3CDTF">2024-02-20T12:42:21Z</dcterms:modified>
</cp:coreProperties>
</file>