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E0A6F-72C8-D588-890C-448333FB6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E66979-A236-DEEA-11D8-15DF3CED5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C1DF9-139D-0AE1-0058-EAA2FBBA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75289F-40C4-2DDA-AD07-A91D9A58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138B5C-4EEE-EF9F-4CCB-C812A428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9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AEE4D-B5EA-510E-E218-842CED6D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381B8C-5E61-C056-F1E7-D1A68B347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0AC78F-0859-E97E-8EA9-4BC80C05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9E7A21-52FD-FDEE-1647-161C4E46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8F0786-98EE-F189-0D5A-3456645A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58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571D3D-4AC6-CBFB-8AC4-610D66DDC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2CA05E-7A91-E8E2-EE74-43BE68D3E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1995E1-B1A1-91EC-C404-77C8CF3D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92CD5-4B32-9C67-474B-003A4B76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EDDD88-39AC-C88D-0A1D-32C6386B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64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2913A-892F-4C5D-BDEE-E7159ADB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3B9248-D430-2BE9-03E9-0AA81AA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14925-D366-9262-2E00-5B7F5A00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07E3A2-62F6-CD75-57B1-8FC1EF84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8DF82B-412B-4467-D897-8B0C0340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63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197D9-A581-DDFF-6BFB-6A614D33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AB6205-623A-01D2-6630-5A68FCD2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1F458C-32B7-11ED-8421-4B9A9D86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15FC10-2A67-A23D-E6D0-A81ED534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44D6C1-7A51-14EC-2EE1-C12578B3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2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4D2D3-409B-4AC5-8776-8AF6B7F9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2A433E-29B8-6999-DC1F-8B223758E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2839E3-91CE-F73B-9278-20D913BC3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461EE8-C0BA-911B-50AF-1BC83822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13C2FC-8DFA-B859-F750-6816232AD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EA684D-9DD0-40DD-915D-7EC0BAD4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20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A2A0F-82E4-1841-FC13-1FF68033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81E425-30A4-A6B0-1741-348829301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F8AACC-B24A-0DE8-7255-9EF6C8F93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3754ED-F28B-2451-8469-C8FDD3889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7CFE9D-0EC0-1A23-FBE0-1488BC7B2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6A2D8D-1C9A-627C-A7D3-591925D2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9A5ACA-9465-1338-06DE-4C85C7AE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BC3628-6796-3ABC-7A14-C72EE31F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97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E1263-0CC0-C162-96AB-C072038F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79AB0D-AF6D-16E5-D23C-33B739BB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D05997-6300-6AF7-2E85-8ADCD554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43F1A3-D5D1-1241-9932-ECB4CB0F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39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E03C3F-9F45-EED9-E8C6-55DEB571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97554C-C616-E7A0-5FA4-D6B8DA4A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7B304B-CA37-4E47-1EE0-937EB0CA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04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9B50B-B572-105F-039E-9BEE004C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C50951-F8DC-88BB-7021-B636198D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C281CB-CD8C-E47E-9DFC-98294A245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5E4B5E-5D8A-A0F6-F92C-D76B740A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4DA777-8633-EA81-8DE4-B6C1A6C2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74973A-513D-3A0C-8A6F-A600050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23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BE184-E666-EE13-0932-91347E74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DC0758-DD47-7ED3-5085-6E7DEC814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1E4EA9-7D5A-6345-A92F-7E1A35695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F11CD1-1291-2824-D9E9-CEB5AD1B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37D1EC-E2BB-DE2B-E011-8D26A09D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CA64DE-1342-C48D-9509-9BDE5113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15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ED2D97-909B-BD85-E525-00AF1CAD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EE890B-47EC-A97A-273D-054F293B8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EAF983-7B9F-1F81-9190-4D078EE8D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D58F9C-3ECB-494A-8D12-7CAC7613811B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26A70-FC13-787E-C22B-95559742D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8E6269-FABA-69C0-6655-5AFB41DBA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83E516-A807-4197-9BF6-D0AF1D26A5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0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indy\Desktop\anglais\manuels scolaires\2nde - Seconde\2n - Bridges\Bridges 2nde (2005)\thriller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7879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544ECB4-5061-4571-B146-A432526E41A4}"/>
              </a:ext>
            </a:extLst>
          </p:cNvPr>
          <p:cNvSpPr txBox="1"/>
          <p:nvPr/>
        </p:nvSpPr>
        <p:spPr>
          <a:xfrm>
            <a:off x="8799969" y="2335795"/>
            <a:ext cx="124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897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indy\Desktop\anglais\manuels scolaires\2nde - Seconde\2n - Bridges\Bridges 2nde (2005)\thriller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7879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3F0C7CE-03ED-43B3-BC7C-FF7EF2678861}"/>
              </a:ext>
            </a:extLst>
          </p:cNvPr>
          <p:cNvSpPr txBox="1"/>
          <p:nvPr/>
        </p:nvSpPr>
        <p:spPr>
          <a:xfrm>
            <a:off x="8799969" y="2335795"/>
            <a:ext cx="1475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 err="1"/>
              <a:t>When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979401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indy\Desktop\anglais\manuels scolaires\2nde - Seconde\2n - Bridges\Bridges 2nde (2005)\thriller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175"/>
            <a:ext cx="479425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BA4A059-3AB7-4962-A7F1-825B75125F5D}"/>
              </a:ext>
            </a:extLst>
          </p:cNvPr>
          <p:cNvSpPr txBox="1"/>
          <p:nvPr/>
        </p:nvSpPr>
        <p:spPr>
          <a:xfrm>
            <a:off x="7137149" y="1692167"/>
            <a:ext cx="4171981" cy="196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she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</a:t>
            </a:r>
            <a:r>
              <a:rPr lang="fr-FR" sz="2800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Reaction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778838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indy\Desktop\anglais\manuels scolaires\2nde - Seconde\2n - Bridges\Bridges 2nde (2005)\thriller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7879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32C960-E48E-4194-8F37-0F56721ACDB5}"/>
              </a:ext>
            </a:extLst>
          </p:cNvPr>
          <p:cNvSpPr txBox="1"/>
          <p:nvPr/>
        </p:nvSpPr>
        <p:spPr>
          <a:xfrm>
            <a:off x="8799969" y="2335795"/>
            <a:ext cx="1249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</a:t>
            </a:r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560125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indy\Desktop\anglais\manuels scolaires\2nde - Seconde\2n - Bridges\Bridges 2nde (2005)\thriller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7939"/>
            <a:ext cx="478155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 de texte 1">
            <a:extLst>
              <a:ext uri="{FF2B5EF4-FFF2-40B4-BE49-F238E27FC236}">
                <a16:creationId xmlns:a16="http://schemas.microsoft.com/office/drawing/2014/main" id="{63D5F459-C594-750A-1BF0-AAE6ADC23BDC}"/>
              </a:ext>
            </a:extLst>
          </p:cNvPr>
          <p:cNvSpPr txBox="1"/>
          <p:nvPr/>
        </p:nvSpPr>
        <p:spPr>
          <a:xfrm>
            <a:off x="6421821" y="106963"/>
            <a:ext cx="5612523" cy="6325367"/>
          </a:xfrm>
          <a:prstGeom prst="rect">
            <a:avLst/>
          </a:pr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b="1" i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New Yorker's cover, December 22nd, 1997. 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can see ……………………………………… in ……………………………………………………….……………. Maybe the two characters are ………………………………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……………………………………………………………………….……. In the background, the man …………………….………. ………………………………..…... He is probably …………… .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foreground, the woman …..….....................…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…………………………………….the stairs. She looks …………………………………… . She ………………………….... …………………………………………………………………………..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She …………………………..…………..………..so maybe  ………………………………………………………………………….</a:t>
            </a:r>
            <a:endParaRPr lang="fr-FR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9577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Open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marie-marguerit.isaija@ac-besancon.fr</dc:creator>
  <cp:lastModifiedBy>marie-marguerit.isaija@ac-besancon.fr</cp:lastModifiedBy>
  <cp:revision>1</cp:revision>
  <dcterms:created xsi:type="dcterms:W3CDTF">2024-02-20T12:33:14Z</dcterms:created>
  <dcterms:modified xsi:type="dcterms:W3CDTF">2024-02-20T12:42:21Z</dcterms:modified>
</cp:coreProperties>
</file>