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78" r:id="rId5"/>
    <p:sldId id="279" r:id="rId6"/>
    <p:sldId id="280" r:id="rId7"/>
    <p:sldId id="288" r:id="rId8"/>
    <p:sldId id="281" r:id="rId9"/>
    <p:sldId id="283" r:id="rId10"/>
    <p:sldId id="282" r:id="rId11"/>
    <p:sldId id="287" r:id="rId1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474" y="10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3164417" y="1193808"/>
            <a:ext cx="5954607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0169" y="94043"/>
            <a:ext cx="35399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536" y="1232217"/>
            <a:ext cx="107689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16362" y="1001720"/>
              <a:ext cx="4465955" cy="4465955"/>
            </a:xfrm>
            <a:custGeom>
              <a:avLst/>
              <a:gdLst/>
              <a:ahLst/>
              <a:cxnLst/>
              <a:rect l="l" t="t" r="r" b="b"/>
              <a:pathLst>
                <a:path w="4465955" h="4465955">
                  <a:moveTo>
                    <a:pt x="0" y="2232812"/>
                  </a:moveTo>
                  <a:lnTo>
                    <a:pt x="517" y="2184258"/>
                  </a:lnTo>
                  <a:lnTo>
                    <a:pt x="2062" y="2135956"/>
                  </a:lnTo>
                  <a:lnTo>
                    <a:pt x="4625" y="2087919"/>
                  </a:lnTo>
                  <a:lnTo>
                    <a:pt x="8195" y="2040155"/>
                  </a:lnTo>
                  <a:lnTo>
                    <a:pt x="12762" y="1992676"/>
                  </a:lnTo>
                  <a:lnTo>
                    <a:pt x="18314" y="1945491"/>
                  </a:lnTo>
                  <a:lnTo>
                    <a:pt x="24843" y="1898612"/>
                  </a:lnTo>
                  <a:lnTo>
                    <a:pt x="32336" y="1852049"/>
                  </a:lnTo>
                  <a:lnTo>
                    <a:pt x="40784" y="1805812"/>
                  </a:lnTo>
                  <a:lnTo>
                    <a:pt x="50176" y="1759912"/>
                  </a:lnTo>
                  <a:lnTo>
                    <a:pt x="60502" y="1714360"/>
                  </a:lnTo>
                  <a:lnTo>
                    <a:pt x="71751" y="1669165"/>
                  </a:lnTo>
                  <a:lnTo>
                    <a:pt x="83913" y="1624338"/>
                  </a:lnTo>
                  <a:lnTo>
                    <a:pt x="96977" y="1579890"/>
                  </a:lnTo>
                  <a:lnTo>
                    <a:pt x="110933" y="1535831"/>
                  </a:lnTo>
                  <a:lnTo>
                    <a:pt x="125770" y="1492172"/>
                  </a:lnTo>
                  <a:lnTo>
                    <a:pt x="141478" y="1448923"/>
                  </a:lnTo>
                  <a:lnTo>
                    <a:pt x="158047" y="1406094"/>
                  </a:lnTo>
                  <a:lnTo>
                    <a:pt x="175466" y="1363697"/>
                  </a:lnTo>
                  <a:lnTo>
                    <a:pt x="193724" y="1321741"/>
                  </a:lnTo>
                  <a:lnTo>
                    <a:pt x="212811" y="1280237"/>
                  </a:lnTo>
                  <a:lnTo>
                    <a:pt x="232716" y="1239195"/>
                  </a:lnTo>
                  <a:lnTo>
                    <a:pt x="253430" y="1198627"/>
                  </a:lnTo>
                  <a:lnTo>
                    <a:pt x="274941" y="1158542"/>
                  </a:lnTo>
                  <a:lnTo>
                    <a:pt x="297239" y="1118950"/>
                  </a:lnTo>
                  <a:lnTo>
                    <a:pt x="320314" y="1079863"/>
                  </a:lnTo>
                  <a:lnTo>
                    <a:pt x="344155" y="1041291"/>
                  </a:lnTo>
                  <a:lnTo>
                    <a:pt x="368752" y="1003244"/>
                  </a:lnTo>
                  <a:lnTo>
                    <a:pt x="394094" y="965733"/>
                  </a:lnTo>
                  <a:lnTo>
                    <a:pt x="420171" y="928769"/>
                  </a:lnTo>
                  <a:lnTo>
                    <a:pt x="446972" y="892361"/>
                  </a:lnTo>
                  <a:lnTo>
                    <a:pt x="474486" y="856520"/>
                  </a:lnTo>
                  <a:lnTo>
                    <a:pt x="502704" y="821256"/>
                  </a:lnTo>
                  <a:lnTo>
                    <a:pt x="531615" y="786581"/>
                  </a:lnTo>
                  <a:lnTo>
                    <a:pt x="561209" y="752505"/>
                  </a:lnTo>
                  <a:lnTo>
                    <a:pt x="591474" y="719037"/>
                  </a:lnTo>
                  <a:lnTo>
                    <a:pt x="622400" y="686190"/>
                  </a:lnTo>
                  <a:lnTo>
                    <a:pt x="653978" y="653972"/>
                  </a:lnTo>
                  <a:lnTo>
                    <a:pt x="686196" y="622394"/>
                  </a:lnTo>
                  <a:lnTo>
                    <a:pt x="719044" y="591468"/>
                  </a:lnTo>
                  <a:lnTo>
                    <a:pt x="752512" y="561203"/>
                  </a:lnTo>
                  <a:lnTo>
                    <a:pt x="786589" y="531610"/>
                  </a:lnTo>
                  <a:lnTo>
                    <a:pt x="821264" y="502699"/>
                  </a:lnTo>
                  <a:lnTo>
                    <a:pt x="856527" y="474481"/>
                  </a:lnTo>
                  <a:lnTo>
                    <a:pt x="892369" y="446967"/>
                  </a:lnTo>
                  <a:lnTo>
                    <a:pt x="928777" y="420166"/>
                  </a:lnTo>
                  <a:lnTo>
                    <a:pt x="965742" y="394090"/>
                  </a:lnTo>
                  <a:lnTo>
                    <a:pt x="1003253" y="368748"/>
                  </a:lnTo>
                  <a:lnTo>
                    <a:pt x="1041300" y="344152"/>
                  </a:lnTo>
                  <a:lnTo>
                    <a:pt x="1079873" y="320311"/>
                  </a:lnTo>
                  <a:lnTo>
                    <a:pt x="1118960" y="297236"/>
                  </a:lnTo>
                  <a:lnTo>
                    <a:pt x="1158551" y="274938"/>
                  </a:lnTo>
                  <a:lnTo>
                    <a:pt x="1198637" y="253427"/>
                  </a:lnTo>
                  <a:lnTo>
                    <a:pt x="1239205" y="232714"/>
                  </a:lnTo>
                  <a:lnTo>
                    <a:pt x="1280247" y="212808"/>
                  </a:lnTo>
                  <a:lnTo>
                    <a:pt x="1321751" y="193722"/>
                  </a:lnTo>
                  <a:lnTo>
                    <a:pt x="1363707" y="175464"/>
                  </a:lnTo>
                  <a:lnTo>
                    <a:pt x="1406105" y="158045"/>
                  </a:lnTo>
                  <a:lnTo>
                    <a:pt x="1448934" y="141477"/>
                  </a:lnTo>
                  <a:lnTo>
                    <a:pt x="1492183" y="125769"/>
                  </a:lnTo>
                  <a:lnTo>
                    <a:pt x="1535843" y="110932"/>
                  </a:lnTo>
                  <a:lnTo>
                    <a:pt x="1579902" y="96976"/>
                  </a:lnTo>
                  <a:lnTo>
                    <a:pt x="1624350" y="83912"/>
                  </a:lnTo>
                  <a:lnTo>
                    <a:pt x="1669177" y="71750"/>
                  </a:lnTo>
                  <a:lnTo>
                    <a:pt x="1714372" y="60501"/>
                  </a:lnTo>
                  <a:lnTo>
                    <a:pt x="1759925" y="50175"/>
                  </a:lnTo>
                  <a:lnTo>
                    <a:pt x="1805825" y="40783"/>
                  </a:lnTo>
                  <a:lnTo>
                    <a:pt x="1852062" y="32335"/>
                  </a:lnTo>
                  <a:lnTo>
                    <a:pt x="1898625" y="24842"/>
                  </a:lnTo>
                  <a:lnTo>
                    <a:pt x="1945504" y="18314"/>
                  </a:lnTo>
                  <a:lnTo>
                    <a:pt x="1992688" y="12762"/>
                  </a:lnTo>
                  <a:lnTo>
                    <a:pt x="2040168" y="8195"/>
                  </a:lnTo>
                  <a:lnTo>
                    <a:pt x="2087931" y="4625"/>
                  </a:lnTo>
                  <a:lnTo>
                    <a:pt x="2135969" y="2062"/>
                  </a:lnTo>
                  <a:lnTo>
                    <a:pt x="2184270" y="517"/>
                  </a:lnTo>
                  <a:lnTo>
                    <a:pt x="2232825" y="0"/>
                  </a:lnTo>
                  <a:lnTo>
                    <a:pt x="2281378" y="517"/>
                  </a:lnTo>
                  <a:lnTo>
                    <a:pt x="2329679" y="2062"/>
                  </a:lnTo>
                  <a:lnTo>
                    <a:pt x="2377716" y="4625"/>
                  </a:lnTo>
                  <a:lnTo>
                    <a:pt x="2425480" y="8195"/>
                  </a:lnTo>
                  <a:lnTo>
                    <a:pt x="2472959" y="12762"/>
                  </a:lnTo>
                  <a:lnTo>
                    <a:pt x="2520143" y="18314"/>
                  </a:lnTo>
                  <a:lnTo>
                    <a:pt x="2567021" y="24843"/>
                  </a:lnTo>
                  <a:lnTo>
                    <a:pt x="2613584" y="32336"/>
                  </a:lnTo>
                  <a:lnTo>
                    <a:pt x="2659821" y="40784"/>
                  </a:lnTo>
                  <a:lnTo>
                    <a:pt x="2705720" y="50176"/>
                  </a:lnTo>
                  <a:lnTo>
                    <a:pt x="2751273" y="60502"/>
                  </a:lnTo>
                  <a:lnTo>
                    <a:pt x="2796467" y="71751"/>
                  </a:lnTo>
                  <a:lnTo>
                    <a:pt x="2841294" y="83913"/>
                  </a:lnTo>
                  <a:lnTo>
                    <a:pt x="2885742" y="96977"/>
                  </a:lnTo>
                  <a:lnTo>
                    <a:pt x="2929800" y="110933"/>
                  </a:lnTo>
                  <a:lnTo>
                    <a:pt x="2973460" y="125770"/>
                  </a:lnTo>
                  <a:lnTo>
                    <a:pt x="3016709" y="141478"/>
                  </a:lnTo>
                  <a:lnTo>
                    <a:pt x="3059537" y="158047"/>
                  </a:lnTo>
                  <a:lnTo>
                    <a:pt x="3101934" y="175465"/>
                  </a:lnTo>
                  <a:lnTo>
                    <a:pt x="3143890" y="193723"/>
                  </a:lnTo>
                  <a:lnTo>
                    <a:pt x="3185394" y="212810"/>
                  </a:lnTo>
                  <a:lnTo>
                    <a:pt x="3226436" y="232716"/>
                  </a:lnTo>
                  <a:lnTo>
                    <a:pt x="3267004" y="253429"/>
                  </a:lnTo>
                  <a:lnTo>
                    <a:pt x="3307089" y="274941"/>
                  </a:lnTo>
                  <a:lnTo>
                    <a:pt x="3346681" y="297239"/>
                  </a:lnTo>
                  <a:lnTo>
                    <a:pt x="3385768" y="320314"/>
                  </a:lnTo>
                  <a:lnTo>
                    <a:pt x="3424340" y="344155"/>
                  </a:lnTo>
                  <a:lnTo>
                    <a:pt x="3462386" y="368751"/>
                  </a:lnTo>
                  <a:lnTo>
                    <a:pt x="3499898" y="394093"/>
                  </a:lnTo>
                  <a:lnTo>
                    <a:pt x="3536862" y="420170"/>
                  </a:lnTo>
                  <a:lnTo>
                    <a:pt x="3573271" y="446971"/>
                  </a:lnTo>
                  <a:lnTo>
                    <a:pt x="3609111" y="474485"/>
                  </a:lnTo>
                  <a:lnTo>
                    <a:pt x="3644375" y="502703"/>
                  </a:lnTo>
                  <a:lnTo>
                    <a:pt x="3679050" y="531614"/>
                  </a:lnTo>
                  <a:lnTo>
                    <a:pt x="3713127" y="561207"/>
                  </a:lnTo>
                  <a:lnTo>
                    <a:pt x="3746594" y="591472"/>
                  </a:lnTo>
                  <a:lnTo>
                    <a:pt x="3779442" y="622399"/>
                  </a:lnTo>
                  <a:lnTo>
                    <a:pt x="3811660" y="653976"/>
                  </a:lnTo>
                  <a:lnTo>
                    <a:pt x="3843238" y="686194"/>
                  </a:lnTo>
                  <a:lnTo>
                    <a:pt x="3874164" y="719042"/>
                  </a:lnTo>
                  <a:lnTo>
                    <a:pt x="3904429" y="752510"/>
                  </a:lnTo>
                  <a:lnTo>
                    <a:pt x="3934022" y="786587"/>
                  </a:lnTo>
                  <a:lnTo>
                    <a:pt x="3962933" y="821262"/>
                  </a:lnTo>
                  <a:lnTo>
                    <a:pt x="3991151" y="856525"/>
                  </a:lnTo>
                  <a:lnTo>
                    <a:pt x="4018666" y="892366"/>
                  </a:lnTo>
                  <a:lnTo>
                    <a:pt x="4045467" y="928774"/>
                  </a:lnTo>
                  <a:lnTo>
                    <a:pt x="4071543" y="965739"/>
                  </a:lnTo>
                  <a:lnTo>
                    <a:pt x="4096885" y="1003250"/>
                  </a:lnTo>
                  <a:lnTo>
                    <a:pt x="4121482" y="1041297"/>
                  </a:lnTo>
                  <a:lnTo>
                    <a:pt x="4145323" y="1079869"/>
                  </a:lnTo>
                  <a:lnTo>
                    <a:pt x="4168398" y="1118956"/>
                  </a:lnTo>
                  <a:lnTo>
                    <a:pt x="4190696" y="1158547"/>
                  </a:lnTo>
                  <a:lnTo>
                    <a:pt x="4212207" y="1198632"/>
                  </a:lnTo>
                  <a:lnTo>
                    <a:pt x="4232921" y="1239201"/>
                  </a:lnTo>
                  <a:lnTo>
                    <a:pt x="4252826" y="1280242"/>
                  </a:lnTo>
                  <a:lnTo>
                    <a:pt x="4271913" y="1321746"/>
                  </a:lnTo>
                  <a:lnTo>
                    <a:pt x="4290171" y="1363702"/>
                  </a:lnTo>
                  <a:lnTo>
                    <a:pt x="4307590" y="1406099"/>
                  </a:lnTo>
                  <a:lnTo>
                    <a:pt x="4324158" y="1448928"/>
                  </a:lnTo>
                  <a:lnTo>
                    <a:pt x="4339866" y="1492177"/>
                  </a:lnTo>
                  <a:lnTo>
                    <a:pt x="4354704" y="1535836"/>
                  </a:lnTo>
                  <a:lnTo>
                    <a:pt x="4368660" y="1579895"/>
                  </a:lnTo>
                  <a:lnTo>
                    <a:pt x="4381724" y="1624343"/>
                  </a:lnTo>
                  <a:lnTo>
                    <a:pt x="4393886" y="1669169"/>
                  </a:lnTo>
                  <a:lnTo>
                    <a:pt x="4405135" y="1714364"/>
                  </a:lnTo>
                  <a:lnTo>
                    <a:pt x="4415461" y="1759916"/>
                  </a:lnTo>
                  <a:lnTo>
                    <a:pt x="4424853" y="1805816"/>
                  </a:lnTo>
                  <a:lnTo>
                    <a:pt x="4433301" y="1852052"/>
                  </a:lnTo>
                  <a:lnTo>
                    <a:pt x="4440794" y="1898615"/>
                  </a:lnTo>
                  <a:lnTo>
                    <a:pt x="4447322" y="1945494"/>
                  </a:lnTo>
                  <a:lnTo>
                    <a:pt x="4452875" y="1992678"/>
                  </a:lnTo>
                  <a:lnTo>
                    <a:pt x="4457441" y="2040157"/>
                  </a:lnTo>
                  <a:lnTo>
                    <a:pt x="4461011" y="2087920"/>
                  </a:lnTo>
                  <a:lnTo>
                    <a:pt x="4463574" y="2135957"/>
                  </a:lnTo>
                  <a:lnTo>
                    <a:pt x="4465120" y="2184258"/>
                  </a:lnTo>
                  <a:lnTo>
                    <a:pt x="4465637" y="2232812"/>
                  </a:lnTo>
                  <a:lnTo>
                    <a:pt x="4465120" y="2281366"/>
                  </a:lnTo>
                  <a:lnTo>
                    <a:pt x="4463574" y="2329667"/>
                  </a:lnTo>
                  <a:lnTo>
                    <a:pt x="4461011" y="2377705"/>
                  </a:lnTo>
                  <a:lnTo>
                    <a:pt x="4457441" y="2425469"/>
                  </a:lnTo>
                  <a:lnTo>
                    <a:pt x="4452875" y="2472948"/>
                  </a:lnTo>
                  <a:lnTo>
                    <a:pt x="4447322" y="2520133"/>
                  </a:lnTo>
                  <a:lnTo>
                    <a:pt x="4440794" y="2567012"/>
                  </a:lnTo>
                  <a:lnTo>
                    <a:pt x="4433301" y="2613575"/>
                  </a:lnTo>
                  <a:lnTo>
                    <a:pt x="4424853" y="2659812"/>
                  </a:lnTo>
                  <a:lnTo>
                    <a:pt x="4415461" y="2705712"/>
                  </a:lnTo>
                  <a:lnTo>
                    <a:pt x="4405135" y="2751265"/>
                  </a:lnTo>
                  <a:lnTo>
                    <a:pt x="4393886" y="2796460"/>
                  </a:lnTo>
                  <a:lnTo>
                    <a:pt x="4381724" y="2841287"/>
                  </a:lnTo>
                  <a:lnTo>
                    <a:pt x="4368660" y="2885735"/>
                  </a:lnTo>
                  <a:lnTo>
                    <a:pt x="4354704" y="2929794"/>
                  </a:lnTo>
                  <a:lnTo>
                    <a:pt x="4339866" y="2973453"/>
                  </a:lnTo>
                  <a:lnTo>
                    <a:pt x="4324158" y="3016703"/>
                  </a:lnTo>
                  <a:lnTo>
                    <a:pt x="4307590" y="3059531"/>
                  </a:lnTo>
                  <a:lnTo>
                    <a:pt x="4290171" y="3101929"/>
                  </a:lnTo>
                  <a:lnTo>
                    <a:pt x="4271913" y="3143885"/>
                  </a:lnTo>
                  <a:lnTo>
                    <a:pt x="4252826" y="3185389"/>
                  </a:lnTo>
                  <a:lnTo>
                    <a:pt x="4232921" y="3226431"/>
                  </a:lnTo>
                  <a:lnTo>
                    <a:pt x="4212207" y="3267000"/>
                  </a:lnTo>
                  <a:lnTo>
                    <a:pt x="4190696" y="3307085"/>
                  </a:lnTo>
                  <a:lnTo>
                    <a:pt x="4168398" y="3346677"/>
                  </a:lnTo>
                  <a:lnTo>
                    <a:pt x="4145323" y="3385764"/>
                  </a:lnTo>
                  <a:lnTo>
                    <a:pt x="4121482" y="3424336"/>
                  </a:lnTo>
                  <a:lnTo>
                    <a:pt x="4096885" y="3462383"/>
                  </a:lnTo>
                  <a:lnTo>
                    <a:pt x="4071543" y="3499895"/>
                  </a:lnTo>
                  <a:lnTo>
                    <a:pt x="4045467" y="3536860"/>
                  </a:lnTo>
                  <a:lnTo>
                    <a:pt x="4018666" y="3573268"/>
                  </a:lnTo>
                  <a:lnTo>
                    <a:pt x="3991151" y="3609109"/>
                  </a:lnTo>
                  <a:lnTo>
                    <a:pt x="3962933" y="3644372"/>
                  </a:lnTo>
                  <a:lnTo>
                    <a:pt x="3934022" y="3679048"/>
                  </a:lnTo>
                  <a:lnTo>
                    <a:pt x="3904429" y="3713125"/>
                  </a:lnTo>
                  <a:lnTo>
                    <a:pt x="3874164" y="3746592"/>
                  </a:lnTo>
                  <a:lnTo>
                    <a:pt x="3843238" y="3779440"/>
                  </a:lnTo>
                  <a:lnTo>
                    <a:pt x="3811660" y="3811658"/>
                  </a:lnTo>
                  <a:lnTo>
                    <a:pt x="3779442" y="3843236"/>
                  </a:lnTo>
                  <a:lnTo>
                    <a:pt x="3746594" y="3874163"/>
                  </a:lnTo>
                  <a:lnTo>
                    <a:pt x="3713127" y="3904428"/>
                  </a:lnTo>
                  <a:lnTo>
                    <a:pt x="3679050" y="3934021"/>
                  </a:lnTo>
                  <a:lnTo>
                    <a:pt x="3644375" y="3962932"/>
                  </a:lnTo>
                  <a:lnTo>
                    <a:pt x="3609111" y="3991150"/>
                  </a:lnTo>
                  <a:lnTo>
                    <a:pt x="3573271" y="4018665"/>
                  </a:lnTo>
                  <a:lnTo>
                    <a:pt x="3536862" y="4045466"/>
                  </a:lnTo>
                  <a:lnTo>
                    <a:pt x="3499898" y="4071543"/>
                  </a:lnTo>
                  <a:lnTo>
                    <a:pt x="3462386" y="4096885"/>
                  </a:lnTo>
                  <a:lnTo>
                    <a:pt x="3424340" y="4121481"/>
                  </a:lnTo>
                  <a:lnTo>
                    <a:pt x="3385768" y="4145322"/>
                  </a:lnTo>
                  <a:lnTo>
                    <a:pt x="3346681" y="4168397"/>
                  </a:lnTo>
                  <a:lnTo>
                    <a:pt x="3307089" y="4190695"/>
                  </a:lnTo>
                  <a:lnTo>
                    <a:pt x="3267004" y="4212207"/>
                  </a:lnTo>
                  <a:lnTo>
                    <a:pt x="3226436" y="4232920"/>
                  </a:lnTo>
                  <a:lnTo>
                    <a:pt x="3185394" y="4252826"/>
                  </a:lnTo>
                  <a:lnTo>
                    <a:pt x="3143890" y="4271913"/>
                  </a:lnTo>
                  <a:lnTo>
                    <a:pt x="3101934" y="4290171"/>
                  </a:lnTo>
                  <a:lnTo>
                    <a:pt x="3059537" y="4307589"/>
                  </a:lnTo>
                  <a:lnTo>
                    <a:pt x="3016709" y="4324158"/>
                  </a:lnTo>
                  <a:lnTo>
                    <a:pt x="2973460" y="4339866"/>
                  </a:lnTo>
                  <a:lnTo>
                    <a:pt x="2929800" y="4354704"/>
                  </a:lnTo>
                  <a:lnTo>
                    <a:pt x="2885742" y="4368660"/>
                  </a:lnTo>
                  <a:lnTo>
                    <a:pt x="2841294" y="4381724"/>
                  </a:lnTo>
                  <a:lnTo>
                    <a:pt x="2796467" y="4393886"/>
                  </a:lnTo>
                  <a:lnTo>
                    <a:pt x="2751273" y="4405135"/>
                  </a:lnTo>
                  <a:lnTo>
                    <a:pt x="2705720" y="4415461"/>
                  </a:lnTo>
                  <a:lnTo>
                    <a:pt x="2659821" y="4424853"/>
                  </a:lnTo>
                  <a:lnTo>
                    <a:pt x="2613584" y="4433301"/>
                  </a:lnTo>
                  <a:lnTo>
                    <a:pt x="2567021" y="4440794"/>
                  </a:lnTo>
                  <a:lnTo>
                    <a:pt x="2520143" y="4447322"/>
                  </a:lnTo>
                  <a:lnTo>
                    <a:pt x="2472959" y="4452875"/>
                  </a:lnTo>
                  <a:lnTo>
                    <a:pt x="2425480" y="4457441"/>
                  </a:lnTo>
                  <a:lnTo>
                    <a:pt x="2377716" y="4461011"/>
                  </a:lnTo>
                  <a:lnTo>
                    <a:pt x="2329679" y="4463574"/>
                  </a:lnTo>
                  <a:lnTo>
                    <a:pt x="2281378" y="4465120"/>
                  </a:lnTo>
                  <a:lnTo>
                    <a:pt x="2232825" y="4465637"/>
                  </a:lnTo>
                  <a:lnTo>
                    <a:pt x="2184270" y="4465120"/>
                  </a:lnTo>
                  <a:lnTo>
                    <a:pt x="2135969" y="4463574"/>
                  </a:lnTo>
                  <a:lnTo>
                    <a:pt x="2087931" y="4461011"/>
                  </a:lnTo>
                  <a:lnTo>
                    <a:pt x="2040168" y="4457441"/>
                  </a:lnTo>
                  <a:lnTo>
                    <a:pt x="1992688" y="4452875"/>
                  </a:lnTo>
                  <a:lnTo>
                    <a:pt x="1945504" y="4447322"/>
                  </a:lnTo>
                  <a:lnTo>
                    <a:pt x="1898625" y="4440794"/>
                  </a:lnTo>
                  <a:lnTo>
                    <a:pt x="1852062" y="4433301"/>
                  </a:lnTo>
                  <a:lnTo>
                    <a:pt x="1805825" y="4424853"/>
                  </a:lnTo>
                  <a:lnTo>
                    <a:pt x="1759925" y="4415461"/>
                  </a:lnTo>
                  <a:lnTo>
                    <a:pt x="1714372" y="4405135"/>
                  </a:lnTo>
                  <a:lnTo>
                    <a:pt x="1669177" y="4393886"/>
                  </a:lnTo>
                  <a:lnTo>
                    <a:pt x="1624350" y="4381724"/>
                  </a:lnTo>
                  <a:lnTo>
                    <a:pt x="1579902" y="4368660"/>
                  </a:lnTo>
                  <a:lnTo>
                    <a:pt x="1535843" y="4354704"/>
                  </a:lnTo>
                  <a:lnTo>
                    <a:pt x="1492183" y="4339866"/>
                  </a:lnTo>
                  <a:lnTo>
                    <a:pt x="1448934" y="4324158"/>
                  </a:lnTo>
                  <a:lnTo>
                    <a:pt x="1406105" y="4307589"/>
                  </a:lnTo>
                  <a:lnTo>
                    <a:pt x="1363707" y="4290171"/>
                  </a:lnTo>
                  <a:lnTo>
                    <a:pt x="1321751" y="4271913"/>
                  </a:lnTo>
                  <a:lnTo>
                    <a:pt x="1280247" y="4252826"/>
                  </a:lnTo>
                  <a:lnTo>
                    <a:pt x="1239205" y="4232920"/>
                  </a:lnTo>
                  <a:lnTo>
                    <a:pt x="1198637" y="4212207"/>
                  </a:lnTo>
                  <a:lnTo>
                    <a:pt x="1158551" y="4190695"/>
                  </a:lnTo>
                  <a:lnTo>
                    <a:pt x="1118960" y="4168397"/>
                  </a:lnTo>
                  <a:lnTo>
                    <a:pt x="1079873" y="4145322"/>
                  </a:lnTo>
                  <a:lnTo>
                    <a:pt x="1041300" y="4121481"/>
                  </a:lnTo>
                  <a:lnTo>
                    <a:pt x="1003253" y="4096885"/>
                  </a:lnTo>
                  <a:lnTo>
                    <a:pt x="965742" y="4071543"/>
                  </a:lnTo>
                  <a:lnTo>
                    <a:pt x="928777" y="4045466"/>
                  </a:lnTo>
                  <a:lnTo>
                    <a:pt x="892369" y="4018665"/>
                  </a:lnTo>
                  <a:lnTo>
                    <a:pt x="856527" y="3991150"/>
                  </a:lnTo>
                  <a:lnTo>
                    <a:pt x="821264" y="3962932"/>
                  </a:lnTo>
                  <a:lnTo>
                    <a:pt x="786589" y="3934021"/>
                  </a:lnTo>
                  <a:lnTo>
                    <a:pt x="752512" y="3904428"/>
                  </a:lnTo>
                  <a:lnTo>
                    <a:pt x="719044" y="3874163"/>
                  </a:lnTo>
                  <a:lnTo>
                    <a:pt x="686196" y="3843236"/>
                  </a:lnTo>
                  <a:lnTo>
                    <a:pt x="653978" y="3811658"/>
                  </a:lnTo>
                  <a:lnTo>
                    <a:pt x="622400" y="3779440"/>
                  </a:lnTo>
                  <a:lnTo>
                    <a:pt x="591474" y="3746592"/>
                  </a:lnTo>
                  <a:lnTo>
                    <a:pt x="561209" y="3713125"/>
                  </a:lnTo>
                  <a:lnTo>
                    <a:pt x="531615" y="3679048"/>
                  </a:lnTo>
                  <a:lnTo>
                    <a:pt x="502704" y="3644372"/>
                  </a:lnTo>
                  <a:lnTo>
                    <a:pt x="474486" y="3609109"/>
                  </a:lnTo>
                  <a:lnTo>
                    <a:pt x="446972" y="3573268"/>
                  </a:lnTo>
                  <a:lnTo>
                    <a:pt x="420171" y="3536860"/>
                  </a:lnTo>
                  <a:lnTo>
                    <a:pt x="394094" y="3499895"/>
                  </a:lnTo>
                  <a:lnTo>
                    <a:pt x="368752" y="3462383"/>
                  </a:lnTo>
                  <a:lnTo>
                    <a:pt x="344155" y="3424336"/>
                  </a:lnTo>
                  <a:lnTo>
                    <a:pt x="320314" y="3385764"/>
                  </a:lnTo>
                  <a:lnTo>
                    <a:pt x="297239" y="3346677"/>
                  </a:lnTo>
                  <a:lnTo>
                    <a:pt x="274941" y="3307085"/>
                  </a:lnTo>
                  <a:lnTo>
                    <a:pt x="253430" y="3267000"/>
                  </a:lnTo>
                  <a:lnTo>
                    <a:pt x="232716" y="3226431"/>
                  </a:lnTo>
                  <a:lnTo>
                    <a:pt x="212811" y="3185389"/>
                  </a:lnTo>
                  <a:lnTo>
                    <a:pt x="193724" y="3143885"/>
                  </a:lnTo>
                  <a:lnTo>
                    <a:pt x="175466" y="3101929"/>
                  </a:lnTo>
                  <a:lnTo>
                    <a:pt x="158047" y="3059531"/>
                  </a:lnTo>
                  <a:lnTo>
                    <a:pt x="141478" y="3016703"/>
                  </a:lnTo>
                  <a:lnTo>
                    <a:pt x="125770" y="2973453"/>
                  </a:lnTo>
                  <a:lnTo>
                    <a:pt x="110933" y="2929794"/>
                  </a:lnTo>
                  <a:lnTo>
                    <a:pt x="96977" y="2885735"/>
                  </a:lnTo>
                  <a:lnTo>
                    <a:pt x="83913" y="2841287"/>
                  </a:lnTo>
                  <a:lnTo>
                    <a:pt x="71751" y="2796460"/>
                  </a:lnTo>
                  <a:lnTo>
                    <a:pt x="60502" y="2751265"/>
                  </a:lnTo>
                  <a:lnTo>
                    <a:pt x="50176" y="2705712"/>
                  </a:lnTo>
                  <a:lnTo>
                    <a:pt x="40784" y="2659812"/>
                  </a:lnTo>
                  <a:lnTo>
                    <a:pt x="32336" y="2613575"/>
                  </a:lnTo>
                  <a:lnTo>
                    <a:pt x="24843" y="2567012"/>
                  </a:lnTo>
                  <a:lnTo>
                    <a:pt x="18314" y="2520133"/>
                  </a:lnTo>
                  <a:lnTo>
                    <a:pt x="12762" y="2472948"/>
                  </a:lnTo>
                  <a:lnTo>
                    <a:pt x="8195" y="2425469"/>
                  </a:lnTo>
                  <a:lnTo>
                    <a:pt x="4625" y="2377705"/>
                  </a:lnTo>
                  <a:lnTo>
                    <a:pt x="2062" y="2329667"/>
                  </a:lnTo>
                  <a:lnTo>
                    <a:pt x="517" y="2281366"/>
                  </a:lnTo>
                  <a:lnTo>
                    <a:pt x="0" y="2232812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2988" y="869950"/>
              <a:ext cx="0" cy="4752975"/>
            </a:xfrm>
            <a:custGeom>
              <a:avLst/>
              <a:gdLst/>
              <a:ahLst/>
              <a:cxnLst/>
              <a:rect l="l" t="t" r="r" b="b"/>
              <a:pathLst>
                <a:path h="4752975">
                  <a:moveTo>
                    <a:pt x="0" y="0"/>
                  </a:moveTo>
                  <a:lnTo>
                    <a:pt x="0" y="4752975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94126" y="3246438"/>
              <a:ext cx="4679950" cy="0"/>
            </a:xfrm>
            <a:custGeom>
              <a:avLst/>
              <a:gdLst/>
              <a:ahLst/>
              <a:cxnLst/>
              <a:rect l="l" t="t" r="r" b="b"/>
              <a:pathLst>
                <a:path w="4679950">
                  <a:moveTo>
                    <a:pt x="0" y="0"/>
                  </a:moveTo>
                  <a:lnTo>
                    <a:pt x="4679950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1462" y="2103438"/>
              <a:ext cx="4104004" cy="2286000"/>
            </a:xfrm>
            <a:custGeom>
              <a:avLst/>
              <a:gdLst/>
              <a:ahLst/>
              <a:cxnLst/>
              <a:rect l="l" t="t" r="r" b="b"/>
              <a:pathLst>
                <a:path w="4104004" h="2286000">
                  <a:moveTo>
                    <a:pt x="0" y="0"/>
                  </a:moveTo>
                  <a:lnTo>
                    <a:pt x="4103687" y="228600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462" y="2065337"/>
              <a:ext cx="4104004" cy="2364105"/>
            </a:xfrm>
            <a:custGeom>
              <a:avLst/>
              <a:gdLst/>
              <a:ahLst/>
              <a:cxnLst/>
              <a:rect l="l" t="t" r="r" b="b"/>
              <a:pathLst>
                <a:path w="4104004" h="2364104">
                  <a:moveTo>
                    <a:pt x="0" y="2363787"/>
                  </a:moveTo>
                  <a:lnTo>
                    <a:pt x="4103687" y="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7763" y="1230312"/>
              <a:ext cx="2349500" cy="4032250"/>
            </a:xfrm>
            <a:custGeom>
              <a:avLst/>
              <a:gdLst/>
              <a:ahLst/>
              <a:cxnLst/>
              <a:rect l="l" t="t" r="r" b="b"/>
              <a:pathLst>
                <a:path w="2349500" h="4032250">
                  <a:moveTo>
                    <a:pt x="2349500" y="0"/>
                  </a:moveTo>
                  <a:lnTo>
                    <a:pt x="0" y="403225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45062" y="1230312"/>
              <a:ext cx="2362200" cy="4032250"/>
            </a:xfrm>
            <a:custGeom>
              <a:avLst/>
              <a:gdLst/>
              <a:ahLst/>
              <a:cxnLst/>
              <a:rect l="l" t="t" r="r" b="b"/>
              <a:pathLst>
                <a:path w="2362200" h="4032250">
                  <a:moveTo>
                    <a:pt x="0" y="0"/>
                  </a:moveTo>
                  <a:lnTo>
                    <a:pt x="2362200" y="4032250"/>
                  </a:lnTo>
                </a:path>
              </a:pathLst>
            </a:custGeom>
            <a:ln w="28575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05324" y="998537"/>
              <a:ext cx="1262380" cy="2270760"/>
            </a:xfrm>
            <a:custGeom>
              <a:avLst/>
              <a:gdLst/>
              <a:ahLst/>
              <a:cxnLst/>
              <a:rect l="l" t="t" r="r" b="b"/>
              <a:pathLst>
                <a:path w="1262379" h="2270760">
                  <a:moveTo>
                    <a:pt x="604964" y="0"/>
                  </a:moveTo>
                  <a:lnTo>
                    <a:pt x="653084" y="1104"/>
                  </a:lnTo>
                  <a:lnTo>
                    <a:pt x="701890" y="5029"/>
                  </a:lnTo>
                  <a:lnTo>
                    <a:pt x="750925" y="12687"/>
                  </a:lnTo>
                  <a:lnTo>
                    <a:pt x="799731" y="24993"/>
                  </a:lnTo>
                  <a:lnTo>
                    <a:pt x="847851" y="42862"/>
                  </a:lnTo>
                  <a:lnTo>
                    <a:pt x="888509" y="62706"/>
                  </a:lnTo>
                  <a:lnTo>
                    <a:pt x="930225" y="86783"/>
                  </a:lnTo>
                  <a:lnTo>
                    <a:pt x="971676" y="114300"/>
                  </a:lnTo>
                  <a:lnTo>
                    <a:pt x="1011540" y="144462"/>
                  </a:lnTo>
                  <a:lnTo>
                    <a:pt x="1048494" y="176477"/>
                  </a:lnTo>
                  <a:lnTo>
                    <a:pt x="1081214" y="209550"/>
                  </a:lnTo>
                  <a:lnTo>
                    <a:pt x="1115352" y="251815"/>
                  </a:lnTo>
                  <a:lnTo>
                    <a:pt x="1145527" y="297738"/>
                  </a:lnTo>
                  <a:lnTo>
                    <a:pt x="1171968" y="346024"/>
                  </a:lnTo>
                  <a:lnTo>
                    <a:pt x="1194904" y="395376"/>
                  </a:lnTo>
                  <a:lnTo>
                    <a:pt x="1214564" y="444500"/>
                  </a:lnTo>
                  <a:lnTo>
                    <a:pt x="1230312" y="492709"/>
                  </a:lnTo>
                  <a:lnTo>
                    <a:pt x="1241869" y="540994"/>
                  </a:lnTo>
                  <a:lnTo>
                    <a:pt x="1249997" y="590575"/>
                  </a:lnTo>
                  <a:lnTo>
                    <a:pt x="1255458" y="642670"/>
                  </a:lnTo>
                  <a:lnTo>
                    <a:pt x="1259014" y="698500"/>
                  </a:lnTo>
                  <a:lnTo>
                    <a:pt x="1261131" y="747521"/>
                  </a:lnTo>
                  <a:lnTo>
                    <a:pt x="1262189" y="798042"/>
                  </a:lnTo>
                  <a:lnTo>
                    <a:pt x="1261395" y="850503"/>
                  </a:lnTo>
                  <a:lnTo>
                    <a:pt x="1257956" y="905345"/>
                  </a:lnTo>
                  <a:lnTo>
                    <a:pt x="1251077" y="963009"/>
                  </a:lnTo>
                  <a:lnTo>
                    <a:pt x="1239964" y="1023937"/>
                  </a:lnTo>
                  <a:lnTo>
                    <a:pt x="1230047" y="1067124"/>
                  </a:lnTo>
                  <a:lnTo>
                    <a:pt x="1218366" y="1112728"/>
                  </a:lnTo>
                  <a:lnTo>
                    <a:pt x="1205039" y="1160227"/>
                  </a:lnTo>
                  <a:lnTo>
                    <a:pt x="1190183" y="1209097"/>
                  </a:lnTo>
                  <a:lnTo>
                    <a:pt x="1173916" y="1258817"/>
                  </a:lnTo>
                  <a:lnTo>
                    <a:pt x="1156356" y="1308864"/>
                  </a:lnTo>
                  <a:lnTo>
                    <a:pt x="1137619" y="1358714"/>
                  </a:lnTo>
                  <a:lnTo>
                    <a:pt x="1117824" y="1407846"/>
                  </a:lnTo>
                  <a:lnTo>
                    <a:pt x="1097089" y="1455737"/>
                  </a:lnTo>
                  <a:lnTo>
                    <a:pt x="1074605" y="1503240"/>
                  </a:lnTo>
                  <a:lnTo>
                    <a:pt x="1049860" y="1551305"/>
                  </a:lnTo>
                  <a:lnTo>
                    <a:pt x="1023417" y="1599553"/>
                  </a:lnTo>
                  <a:lnTo>
                    <a:pt x="995837" y="1647605"/>
                  </a:lnTo>
                  <a:lnTo>
                    <a:pt x="967683" y="1695081"/>
                  </a:lnTo>
                  <a:lnTo>
                    <a:pt x="939515" y="1741605"/>
                  </a:lnTo>
                  <a:lnTo>
                    <a:pt x="911896" y="1786795"/>
                  </a:lnTo>
                  <a:lnTo>
                    <a:pt x="885387" y="1830274"/>
                  </a:lnTo>
                  <a:lnTo>
                    <a:pt x="860551" y="1871662"/>
                  </a:lnTo>
                  <a:lnTo>
                    <a:pt x="829486" y="1923286"/>
                  </a:lnTo>
                  <a:lnTo>
                    <a:pt x="798060" y="1974021"/>
                  </a:lnTo>
                  <a:lnTo>
                    <a:pt x="767079" y="2022785"/>
                  </a:lnTo>
                  <a:lnTo>
                    <a:pt x="737347" y="2068493"/>
                  </a:lnTo>
                  <a:lnTo>
                    <a:pt x="709670" y="2110065"/>
                  </a:lnTo>
                  <a:lnTo>
                    <a:pt x="684853" y="2146415"/>
                  </a:lnTo>
                  <a:lnTo>
                    <a:pt x="663701" y="2176462"/>
                  </a:lnTo>
                  <a:lnTo>
                    <a:pt x="644385" y="2213610"/>
                  </a:lnTo>
                  <a:lnTo>
                    <a:pt x="634898" y="2246185"/>
                  </a:lnTo>
                  <a:lnTo>
                    <a:pt x="627926" y="2267331"/>
                  </a:lnTo>
                  <a:lnTo>
                    <a:pt x="616153" y="2270188"/>
                  </a:lnTo>
                  <a:lnTo>
                    <a:pt x="592264" y="2247900"/>
                  </a:lnTo>
                  <a:lnTo>
                    <a:pt x="551814" y="2190546"/>
                  </a:lnTo>
                  <a:lnTo>
                    <a:pt x="526756" y="2149487"/>
                  </a:lnTo>
                  <a:lnTo>
                    <a:pt x="499554" y="2102637"/>
                  </a:lnTo>
                  <a:lnTo>
                    <a:pt x="471019" y="2051843"/>
                  </a:lnTo>
                  <a:lnTo>
                    <a:pt x="441959" y="1998954"/>
                  </a:lnTo>
                  <a:lnTo>
                    <a:pt x="413186" y="1945817"/>
                  </a:lnTo>
                  <a:lnTo>
                    <a:pt x="385508" y="1894281"/>
                  </a:lnTo>
                  <a:lnTo>
                    <a:pt x="359735" y="1846192"/>
                  </a:lnTo>
                  <a:lnTo>
                    <a:pt x="336676" y="1803400"/>
                  </a:lnTo>
                  <a:lnTo>
                    <a:pt x="310548" y="1755188"/>
                  </a:lnTo>
                  <a:lnTo>
                    <a:pt x="285703" y="1709117"/>
                  </a:lnTo>
                  <a:lnTo>
                    <a:pt x="262086" y="1664794"/>
                  </a:lnTo>
                  <a:lnTo>
                    <a:pt x="239641" y="1621829"/>
                  </a:lnTo>
                  <a:lnTo>
                    <a:pt x="218312" y="1579832"/>
                  </a:lnTo>
                  <a:lnTo>
                    <a:pt x="198043" y="1538411"/>
                  </a:lnTo>
                  <a:lnTo>
                    <a:pt x="178779" y="1497176"/>
                  </a:lnTo>
                  <a:lnTo>
                    <a:pt x="160464" y="1455737"/>
                  </a:lnTo>
                  <a:lnTo>
                    <a:pt x="140826" y="1407807"/>
                  </a:lnTo>
                  <a:lnTo>
                    <a:pt x="122716" y="1359598"/>
                  </a:lnTo>
                  <a:lnTo>
                    <a:pt x="106105" y="1311612"/>
                  </a:lnTo>
                  <a:lnTo>
                    <a:pt x="90966" y="1264348"/>
                  </a:lnTo>
                  <a:lnTo>
                    <a:pt x="77271" y="1218306"/>
                  </a:lnTo>
                  <a:lnTo>
                    <a:pt x="64992" y="1173986"/>
                  </a:lnTo>
                  <a:lnTo>
                    <a:pt x="54101" y="1131887"/>
                  </a:lnTo>
                  <a:lnTo>
                    <a:pt x="41757" y="1077442"/>
                  </a:lnTo>
                  <a:lnTo>
                    <a:pt x="32689" y="1027036"/>
                  </a:lnTo>
                  <a:lnTo>
                    <a:pt x="25984" y="978611"/>
                  </a:lnTo>
                  <a:lnTo>
                    <a:pt x="20726" y="930109"/>
                  </a:lnTo>
                  <a:lnTo>
                    <a:pt x="16001" y="879475"/>
                  </a:lnTo>
                  <a:lnTo>
                    <a:pt x="10858" y="825754"/>
                  </a:lnTo>
                  <a:lnTo>
                    <a:pt x="5714" y="770127"/>
                  </a:lnTo>
                  <a:lnTo>
                    <a:pt x="1714" y="713739"/>
                  </a:lnTo>
                  <a:lnTo>
                    <a:pt x="0" y="657732"/>
                  </a:lnTo>
                  <a:lnTo>
                    <a:pt x="1714" y="603250"/>
                  </a:lnTo>
                  <a:lnTo>
                    <a:pt x="6845" y="549706"/>
                  </a:lnTo>
                  <a:lnTo>
                    <a:pt x="14566" y="496468"/>
                  </a:lnTo>
                  <a:lnTo>
                    <a:pt x="24803" y="444601"/>
                  </a:lnTo>
                  <a:lnTo>
                    <a:pt x="37477" y="395173"/>
                  </a:lnTo>
                  <a:lnTo>
                    <a:pt x="52514" y="349250"/>
                  </a:lnTo>
                  <a:lnTo>
                    <a:pt x="74392" y="297036"/>
                  </a:lnTo>
                  <a:lnTo>
                    <a:pt x="100139" y="249435"/>
                  </a:lnTo>
                  <a:lnTo>
                    <a:pt x="130649" y="205705"/>
                  </a:lnTo>
                  <a:lnTo>
                    <a:pt x="166814" y="165100"/>
                  </a:lnTo>
                  <a:lnTo>
                    <a:pt x="201053" y="134365"/>
                  </a:lnTo>
                  <a:lnTo>
                    <a:pt x="239941" y="105536"/>
                  </a:lnTo>
                  <a:lnTo>
                    <a:pt x="282028" y="79374"/>
                  </a:lnTo>
                  <a:lnTo>
                    <a:pt x="325869" y="56641"/>
                  </a:lnTo>
                  <a:lnTo>
                    <a:pt x="370014" y="38100"/>
                  </a:lnTo>
                  <a:lnTo>
                    <a:pt x="414870" y="23774"/>
                  </a:lnTo>
                  <a:lnTo>
                    <a:pt x="461403" y="13030"/>
                  </a:lnTo>
                  <a:lnTo>
                    <a:pt x="509003" y="5638"/>
                  </a:lnTo>
                  <a:lnTo>
                    <a:pt x="557060" y="1371"/>
                  </a:lnTo>
                  <a:lnTo>
                    <a:pt x="604964" y="0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3682" y="3285070"/>
              <a:ext cx="1252855" cy="2193925"/>
            </a:xfrm>
            <a:custGeom>
              <a:avLst/>
              <a:gdLst/>
              <a:ahLst/>
              <a:cxnLst/>
              <a:rect l="l" t="t" r="r" b="b"/>
              <a:pathLst>
                <a:path w="1252854" h="2193925">
                  <a:moveTo>
                    <a:pt x="590256" y="2193391"/>
                  </a:moveTo>
                  <a:lnTo>
                    <a:pt x="635132" y="2190863"/>
                  </a:lnTo>
                  <a:lnTo>
                    <a:pt x="684153" y="2183749"/>
                  </a:lnTo>
                  <a:lnTo>
                    <a:pt x="735115" y="2172754"/>
                  </a:lnTo>
                  <a:lnTo>
                    <a:pt x="785812" y="2158584"/>
                  </a:lnTo>
                  <a:lnTo>
                    <a:pt x="834040" y="2141944"/>
                  </a:lnTo>
                  <a:lnTo>
                    <a:pt x="877593" y="2123541"/>
                  </a:lnTo>
                  <a:lnTo>
                    <a:pt x="924278" y="2099310"/>
                  </a:lnTo>
                  <a:lnTo>
                    <a:pt x="967230" y="2071039"/>
                  </a:lnTo>
                  <a:lnTo>
                    <a:pt x="1006523" y="2039645"/>
                  </a:lnTo>
                  <a:lnTo>
                    <a:pt x="1042236" y="2006041"/>
                  </a:lnTo>
                  <a:lnTo>
                    <a:pt x="1074443" y="1971141"/>
                  </a:lnTo>
                  <a:lnTo>
                    <a:pt x="1108723" y="1926989"/>
                  </a:lnTo>
                  <a:lnTo>
                    <a:pt x="1136752" y="1881050"/>
                  </a:lnTo>
                  <a:lnTo>
                    <a:pt x="1160615" y="1830945"/>
                  </a:lnTo>
                  <a:lnTo>
                    <a:pt x="1182393" y="1774291"/>
                  </a:lnTo>
                  <a:lnTo>
                    <a:pt x="1196122" y="1730929"/>
                  </a:lnTo>
                  <a:lnTo>
                    <a:pt x="1208616" y="1682980"/>
                  </a:lnTo>
                  <a:lnTo>
                    <a:pt x="1219699" y="1632210"/>
                  </a:lnTo>
                  <a:lnTo>
                    <a:pt x="1229195" y="1580381"/>
                  </a:lnTo>
                  <a:lnTo>
                    <a:pt x="1236927" y="1529258"/>
                  </a:lnTo>
                  <a:lnTo>
                    <a:pt x="1242718" y="1480604"/>
                  </a:lnTo>
                  <a:lnTo>
                    <a:pt x="1248166" y="1427708"/>
                  </a:lnTo>
                  <a:lnTo>
                    <a:pt x="1252014" y="1378623"/>
                  </a:lnTo>
                  <a:lnTo>
                    <a:pt x="1252662" y="1329156"/>
                  </a:lnTo>
                  <a:lnTo>
                    <a:pt x="1248509" y="1275118"/>
                  </a:lnTo>
                  <a:lnTo>
                    <a:pt x="1237956" y="1212316"/>
                  </a:lnTo>
                  <a:lnTo>
                    <a:pt x="1228875" y="1172332"/>
                  </a:lnTo>
                  <a:lnTo>
                    <a:pt x="1217638" y="1129043"/>
                  </a:lnTo>
                  <a:lnTo>
                    <a:pt x="1204442" y="1083141"/>
                  </a:lnTo>
                  <a:lnTo>
                    <a:pt x="1189481" y="1035317"/>
                  </a:lnTo>
                  <a:lnTo>
                    <a:pt x="1172953" y="986266"/>
                  </a:lnTo>
                  <a:lnTo>
                    <a:pt x="1155053" y="936679"/>
                  </a:lnTo>
                  <a:lnTo>
                    <a:pt x="1135977" y="887249"/>
                  </a:lnTo>
                  <a:lnTo>
                    <a:pt x="1115921" y="838668"/>
                  </a:lnTo>
                  <a:lnTo>
                    <a:pt x="1095081" y="791629"/>
                  </a:lnTo>
                  <a:lnTo>
                    <a:pt x="1072596" y="745659"/>
                  </a:lnTo>
                  <a:lnTo>
                    <a:pt x="1047852" y="699035"/>
                  </a:lnTo>
                  <a:lnTo>
                    <a:pt x="1021409" y="652164"/>
                  </a:lnTo>
                  <a:lnTo>
                    <a:pt x="993829" y="605449"/>
                  </a:lnTo>
                  <a:lnTo>
                    <a:pt x="965674" y="559296"/>
                  </a:lnTo>
                  <a:lnTo>
                    <a:pt x="937506" y="514110"/>
                  </a:lnTo>
                  <a:lnTo>
                    <a:pt x="909887" y="470296"/>
                  </a:lnTo>
                  <a:lnTo>
                    <a:pt x="883379" y="428259"/>
                  </a:lnTo>
                  <a:lnTo>
                    <a:pt x="858543" y="388404"/>
                  </a:lnTo>
                  <a:lnTo>
                    <a:pt x="827478" y="338136"/>
                  </a:lnTo>
                  <a:lnTo>
                    <a:pt x="796052" y="288729"/>
                  </a:lnTo>
                  <a:lnTo>
                    <a:pt x="765070" y="241238"/>
                  </a:lnTo>
                  <a:lnTo>
                    <a:pt x="735338" y="196719"/>
                  </a:lnTo>
                  <a:lnTo>
                    <a:pt x="707661" y="156226"/>
                  </a:lnTo>
                  <a:lnTo>
                    <a:pt x="682844" y="120815"/>
                  </a:lnTo>
                  <a:lnTo>
                    <a:pt x="661693" y="91541"/>
                  </a:lnTo>
                  <a:lnTo>
                    <a:pt x="642376" y="55321"/>
                  </a:lnTo>
                  <a:lnTo>
                    <a:pt x="632889" y="23520"/>
                  </a:lnTo>
                  <a:lnTo>
                    <a:pt x="625917" y="2844"/>
                  </a:lnTo>
                  <a:lnTo>
                    <a:pt x="614144" y="0"/>
                  </a:lnTo>
                  <a:lnTo>
                    <a:pt x="590256" y="21691"/>
                  </a:lnTo>
                  <a:lnTo>
                    <a:pt x="549806" y="77571"/>
                  </a:lnTo>
                  <a:lnTo>
                    <a:pt x="524747" y="117560"/>
                  </a:lnTo>
                  <a:lnTo>
                    <a:pt x="497546" y="163169"/>
                  </a:lnTo>
                  <a:lnTo>
                    <a:pt x="469010" y="212588"/>
                  </a:lnTo>
                  <a:lnTo>
                    <a:pt x="439951" y="264007"/>
                  </a:lnTo>
                  <a:lnTo>
                    <a:pt x="411178" y="315617"/>
                  </a:lnTo>
                  <a:lnTo>
                    <a:pt x="383500" y="365607"/>
                  </a:lnTo>
                  <a:lnTo>
                    <a:pt x="357726" y="412168"/>
                  </a:lnTo>
                  <a:lnTo>
                    <a:pt x="334668" y="453491"/>
                  </a:lnTo>
                  <a:lnTo>
                    <a:pt x="308539" y="500511"/>
                  </a:lnTo>
                  <a:lnTo>
                    <a:pt x="283694" y="545392"/>
                  </a:lnTo>
                  <a:lnTo>
                    <a:pt x="260077" y="588525"/>
                  </a:lnTo>
                  <a:lnTo>
                    <a:pt x="237632" y="630299"/>
                  </a:lnTo>
                  <a:lnTo>
                    <a:pt x="216303" y="671106"/>
                  </a:lnTo>
                  <a:lnTo>
                    <a:pt x="196035" y="711336"/>
                  </a:lnTo>
                  <a:lnTo>
                    <a:pt x="176771" y="751380"/>
                  </a:lnTo>
                  <a:lnTo>
                    <a:pt x="158456" y="791629"/>
                  </a:lnTo>
                  <a:lnTo>
                    <a:pt x="138818" y="838786"/>
                  </a:lnTo>
                  <a:lnTo>
                    <a:pt x="120707" y="886055"/>
                  </a:lnTo>
                  <a:lnTo>
                    <a:pt x="104096" y="932962"/>
                  </a:lnTo>
                  <a:lnTo>
                    <a:pt x="88957" y="979037"/>
                  </a:lnTo>
                  <a:lnTo>
                    <a:pt x="75262" y="1023806"/>
                  </a:lnTo>
                  <a:lnTo>
                    <a:pt x="62983" y="1066798"/>
                  </a:lnTo>
                  <a:lnTo>
                    <a:pt x="52093" y="1107541"/>
                  </a:lnTo>
                  <a:lnTo>
                    <a:pt x="39749" y="1159954"/>
                  </a:lnTo>
                  <a:lnTo>
                    <a:pt x="30681" y="1208328"/>
                  </a:lnTo>
                  <a:lnTo>
                    <a:pt x="23975" y="1255102"/>
                  </a:lnTo>
                  <a:lnTo>
                    <a:pt x="18717" y="1302715"/>
                  </a:lnTo>
                  <a:lnTo>
                    <a:pt x="13993" y="1353604"/>
                  </a:lnTo>
                  <a:lnTo>
                    <a:pt x="9657" y="1399149"/>
                  </a:lnTo>
                  <a:lnTo>
                    <a:pt x="5232" y="1446502"/>
                  </a:lnTo>
                  <a:lnTo>
                    <a:pt x="1690" y="1495090"/>
                  </a:lnTo>
                  <a:lnTo>
                    <a:pt x="0" y="1544339"/>
                  </a:lnTo>
                  <a:lnTo>
                    <a:pt x="1131" y="1593676"/>
                  </a:lnTo>
                  <a:lnTo>
                    <a:pt x="6056" y="1642529"/>
                  </a:lnTo>
                  <a:lnTo>
                    <a:pt x="14537" y="1692292"/>
                  </a:lnTo>
                  <a:lnTo>
                    <a:pt x="25752" y="1743776"/>
                  </a:lnTo>
                  <a:lnTo>
                    <a:pt x="39790" y="1795524"/>
                  </a:lnTo>
                  <a:lnTo>
                    <a:pt x="56738" y="1846081"/>
                  </a:lnTo>
                  <a:lnTo>
                    <a:pt x="76685" y="1893993"/>
                  </a:lnTo>
                  <a:lnTo>
                    <a:pt x="99718" y="1937804"/>
                  </a:lnTo>
                  <a:lnTo>
                    <a:pt x="126118" y="1978424"/>
                  </a:lnTo>
                  <a:lnTo>
                    <a:pt x="155868" y="2017237"/>
                  </a:lnTo>
                  <a:lnTo>
                    <a:pt x="188618" y="2053493"/>
                  </a:lnTo>
                  <a:lnTo>
                    <a:pt x="224013" y="2086441"/>
                  </a:lnTo>
                  <a:lnTo>
                    <a:pt x="261702" y="2115332"/>
                  </a:lnTo>
                  <a:lnTo>
                    <a:pt x="301331" y="2139416"/>
                  </a:lnTo>
                  <a:lnTo>
                    <a:pt x="346655" y="2157525"/>
                  </a:lnTo>
                  <a:lnTo>
                    <a:pt x="398815" y="2169990"/>
                  </a:lnTo>
                  <a:lnTo>
                    <a:pt x="453532" y="2178310"/>
                  </a:lnTo>
                  <a:lnTo>
                    <a:pt x="506530" y="2183984"/>
                  </a:lnTo>
                  <a:lnTo>
                    <a:pt x="553530" y="2188511"/>
                  </a:lnTo>
                  <a:lnTo>
                    <a:pt x="590256" y="2193391"/>
                  </a:lnTo>
                  <a:close/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90753" y="194500"/>
            <a:ext cx="78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0" dirty="0">
                <a:solidFill>
                  <a:srgbClr val="FFFFFF"/>
                </a:solidFill>
                <a:latin typeface="Cambria"/>
                <a:cs typeface="Cambria"/>
              </a:rPr>
              <a:t>12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28798" y="524903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1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21227" y="1431378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2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5300" y="2820657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3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87673" y="4044734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4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1951" y="5129212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5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4605" y="5557761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6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08128" y="5124335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7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1899" y="4091063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8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84051" y="2854185"/>
            <a:ext cx="403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5" dirty="0">
                <a:solidFill>
                  <a:srgbClr val="FFFFFF"/>
                </a:solidFill>
                <a:latin typeface="Cambria"/>
                <a:cs typeface="Cambria"/>
              </a:rPr>
              <a:t>9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07852" y="1528914"/>
            <a:ext cx="78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0" dirty="0">
                <a:solidFill>
                  <a:srgbClr val="FFFFFF"/>
                </a:solidFill>
                <a:latin typeface="Cambria"/>
                <a:cs typeface="Cambria"/>
              </a:rPr>
              <a:t>10</a:t>
            </a:r>
            <a:endParaRPr sz="4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5054" y="538314"/>
            <a:ext cx="781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spc="310" dirty="0">
                <a:solidFill>
                  <a:srgbClr val="FFFFFF"/>
                </a:solidFill>
                <a:latin typeface="Cambria"/>
                <a:cs typeface="Cambria"/>
              </a:rPr>
              <a:t>11</a:t>
            </a:r>
            <a:endParaRPr sz="48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79367" y="798436"/>
            <a:ext cx="8929793" cy="4759325"/>
            <a:chOff x="9144" y="869950"/>
            <a:chExt cx="8481060" cy="475932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9287" y="2814637"/>
              <a:ext cx="800100" cy="8286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122988" y="5343525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30926" y="869950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4126" y="3246438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274051" y="3246438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>
                  <a:moveTo>
                    <a:pt x="0" y="0"/>
                  </a:moveTo>
                  <a:lnTo>
                    <a:pt x="215900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81462" y="2116138"/>
              <a:ext cx="193675" cy="98425"/>
            </a:xfrm>
            <a:custGeom>
              <a:avLst/>
              <a:gdLst/>
              <a:ahLst/>
              <a:cxnLst/>
              <a:rect l="l" t="t" r="r" b="b"/>
              <a:pathLst>
                <a:path w="193675" h="98425">
                  <a:moveTo>
                    <a:pt x="0" y="0"/>
                  </a:moveTo>
                  <a:lnTo>
                    <a:pt x="193675" y="984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04176" y="4287837"/>
              <a:ext cx="193675" cy="98425"/>
            </a:xfrm>
            <a:custGeom>
              <a:avLst/>
              <a:gdLst/>
              <a:ahLst/>
              <a:cxnLst/>
              <a:rect l="l" t="t" r="r" b="b"/>
              <a:pathLst>
                <a:path w="193675" h="98425">
                  <a:moveTo>
                    <a:pt x="0" y="0"/>
                  </a:moveTo>
                  <a:lnTo>
                    <a:pt x="193675" y="984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81951" y="2035175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80">
                  <a:moveTo>
                    <a:pt x="215900" y="0"/>
                  </a:moveTo>
                  <a:lnTo>
                    <a:pt x="0" y="14446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81462" y="4300537"/>
              <a:ext cx="215900" cy="144780"/>
            </a:xfrm>
            <a:custGeom>
              <a:avLst/>
              <a:gdLst/>
              <a:ahLst/>
              <a:cxnLst/>
              <a:rect l="l" t="t" r="r" b="b"/>
              <a:pathLst>
                <a:path w="215900" h="144779">
                  <a:moveTo>
                    <a:pt x="215900" y="0"/>
                  </a:moveTo>
                  <a:lnTo>
                    <a:pt x="0" y="14446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19662" y="1184275"/>
              <a:ext cx="157480" cy="262255"/>
            </a:xfrm>
            <a:custGeom>
              <a:avLst/>
              <a:gdLst/>
              <a:ahLst/>
              <a:cxnLst/>
              <a:rect l="l" t="t" r="r" b="b"/>
              <a:pathLst>
                <a:path w="157479" h="262255">
                  <a:moveTo>
                    <a:pt x="0" y="0"/>
                  </a:moveTo>
                  <a:lnTo>
                    <a:pt x="157162" y="261937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77088" y="5046662"/>
              <a:ext cx="157480" cy="262255"/>
            </a:xfrm>
            <a:custGeom>
              <a:avLst/>
              <a:gdLst/>
              <a:ahLst/>
              <a:cxnLst/>
              <a:rect l="l" t="t" r="r" b="b"/>
              <a:pathLst>
                <a:path w="157479" h="262254">
                  <a:moveTo>
                    <a:pt x="0" y="0"/>
                  </a:moveTo>
                  <a:lnTo>
                    <a:pt x="157162" y="261937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02488" y="1184275"/>
              <a:ext cx="123825" cy="215900"/>
            </a:xfrm>
            <a:custGeom>
              <a:avLst/>
              <a:gdLst/>
              <a:ahLst/>
              <a:cxnLst/>
              <a:rect l="l" t="t" r="r" b="b"/>
              <a:pathLst>
                <a:path w="123825" h="215900">
                  <a:moveTo>
                    <a:pt x="123825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957762" y="5046662"/>
              <a:ext cx="123825" cy="215900"/>
            </a:xfrm>
            <a:custGeom>
              <a:avLst/>
              <a:gdLst/>
              <a:ahLst/>
              <a:cxnLst/>
              <a:rect l="l" t="t" r="r" b="b"/>
              <a:pathLst>
                <a:path w="123825" h="215900">
                  <a:moveTo>
                    <a:pt x="123825" y="0"/>
                  </a:moveTo>
                  <a:lnTo>
                    <a:pt x="0" y="2159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2689" y="1228529"/>
              <a:ext cx="120408" cy="22696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8044" y="1939669"/>
              <a:ext cx="82613" cy="2402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9182" y="3885194"/>
              <a:ext cx="126682" cy="23536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37129" y="4890141"/>
              <a:ext cx="80759" cy="2416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4" y="1161288"/>
              <a:ext cx="3444240" cy="27127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9250" y="2357437"/>
              <a:ext cx="1428750" cy="168592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488742" y="4718368"/>
            <a:ext cx="3118485" cy="1809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" algn="ctr">
              <a:spcBef>
                <a:spcPts val="10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Psicología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hombre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mujer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Acuario</a:t>
            </a:r>
            <a:endParaRPr sz="2800" dirty="0">
              <a:latin typeface="Calibri"/>
              <a:cs typeface="Calibri"/>
            </a:endParaRPr>
          </a:p>
          <a:p>
            <a:pPr marL="615950">
              <a:spcBef>
                <a:spcPts val="1795"/>
              </a:spcBef>
            </a:pP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Teosofía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FFFFFF"/>
                </a:solidFill>
                <a:latin typeface="Calibri"/>
                <a:cs typeface="Calibri"/>
              </a:rPr>
              <a:t>Camino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313" y="1193808"/>
            <a:ext cx="4465955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621030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6084" y="93057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248" y="188772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413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028" y="44293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7719" y="5470650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4011" y="447390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998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1155" y="1982946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13793" y="1341438"/>
            <a:ext cx="4356100" cy="4213225"/>
            <a:chOff x="2389793" y="1341437"/>
            <a:chExt cx="4356100" cy="42132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7862" y="1341437"/>
              <a:ext cx="215900" cy="21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463" y="2314575"/>
              <a:ext cx="215900" cy="21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9388" y="3335337"/>
              <a:ext cx="215900" cy="21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388" y="4330700"/>
              <a:ext cx="215900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637" y="5338762"/>
              <a:ext cx="215900" cy="2159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0275" y="5038725"/>
              <a:ext cx="215900" cy="215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6374" y="4318000"/>
              <a:ext cx="215900" cy="215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212" y="2357438"/>
              <a:ext cx="215900" cy="215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9800" y="1590675"/>
              <a:ext cx="215900" cy="215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89793" y="1453306"/>
              <a:ext cx="3324860" cy="3885565"/>
            </a:xfrm>
            <a:custGeom>
              <a:avLst/>
              <a:gdLst/>
              <a:ahLst/>
              <a:cxnLst/>
              <a:rect l="l" t="t" r="r" b="b"/>
              <a:pathLst>
                <a:path w="3324860" h="3885565">
                  <a:moveTo>
                    <a:pt x="3324605" y="0"/>
                  </a:moveTo>
                  <a:lnTo>
                    <a:pt x="0" y="2010791"/>
                  </a:lnTo>
                  <a:lnTo>
                    <a:pt x="3324212" y="3885387"/>
                  </a:lnTo>
                  <a:lnTo>
                    <a:pt x="332460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2739" y="8637"/>
            <a:ext cx="111252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b="0" spc="-170" dirty="0"/>
              <a:t>T</a:t>
            </a:r>
            <a:r>
              <a:rPr sz="2800" b="0" dirty="0"/>
              <a:t>ri</a:t>
            </a:r>
            <a:r>
              <a:rPr sz="2800" b="0" spc="-25" dirty="0"/>
              <a:t>g</a:t>
            </a:r>
            <a:r>
              <a:rPr sz="2800" b="0" spc="5" dirty="0"/>
              <a:t>o</a:t>
            </a:r>
            <a:r>
              <a:rPr sz="2800" b="0" spc="-15" dirty="0"/>
              <a:t>n</a:t>
            </a:r>
            <a:r>
              <a:rPr sz="2800" b="0" dirty="0"/>
              <a:t>o  </a:t>
            </a:r>
            <a:r>
              <a:rPr sz="2800" b="0" spc="-15" dirty="0"/>
              <a:t>de</a:t>
            </a:r>
            <a:endParaRPr sz="2800"/>
          </a:p>
          <a:p>
            <a:pPr marL="12700">
              <a:spcBef>
                <a:spcPts val="5"/>
              </a:spcBef>
            </a:pPr>
            <a:r>
              <a:rPr sz="2800" b="0" spc="-10" dirty="0"/>
              <a:t>Aire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7629526" y="585787"/>
            <a:ext cx="911225" cy="518732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158750" marR="86360" indent="-67310">
              <a:lnSpc>
                <a:spcPts val="1850"/>
              </a:lnSpc>
              <a:spcBef>
                <a:spcPts val="245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(Rosa)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29526" y="5624512"/>
            <a:ext cx="1133475" cy="5187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87630" indent="88265">
              <a:lnSpc>
                <a:spcPts val="1850"/>
              </a:lnSpc>
              <a:spcBef>
                <a:spcPts val="245"/>
              </a:spcBef>
            </a:pPr>
            <a:r>
              <a:rPr b="1" spc="-10" dirty="0">
                <a:latin typeface="Calibri"/>
                <a:cs typeface="Calibri"/>
              </a:rPr>
              <a:t>Géminis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ill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7001" y="3143250"/>
            <a:ext cx="733425" cy="518732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88265" indent="42545">
              <a:lnSpc>
                <a:spcPts val="1850"/>
              </a:lnSpc>
              <a:spcBef>
                <a:spcPts val="245"/>
              </a:spcBef>
            </a:pP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Libra </a:t>
            </a:r>
            <a:r>
              <a:rPr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l)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70321" y="238531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23147" y="1822958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39175" y="3191357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32292" y="4415282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3474" y="5811932"/>
            <a:ext cx="673735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>
              <a:lnSpc>
                <a:spcPts val="326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065"/>
              </a:lnSpc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91100" y="5339268"/>
            <a:ext cx="361950" cy="815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89535">
              <a:spcBef>
                <a:spcPts val="530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  <a:p>
            <a:pPr marL="12700">
              <a:spcBef>
                <a:spcPts val="27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82798" y="4631308"/>
            <a:ext cx="523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19325" y="1822958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Escorpio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14800" y="670356"/>
            <a:ext cx="993140" cy="71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Sagitario</a:t>
            </a:r>
            <a:endParaRPr>
              <a:latin typeface="Calibri"/>
              <a:cs typeface="Calibri"/>
            </a:endParaRPr>
          </a:p>
          <a:p>
            <a:pPr marL="510540">
              <a:lnSpc>
                <a:spcPts val="3310"/>
              </a:lnSpc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0726" y="1876427"/>
            <a:ext cx="2986405" cy="3030855"/>
            <a:chOff x="3006725" y="1876426"/>
            <a:chExt cx="2986405" cy="3030855"/>
          </a:xfrm>
        </p:grpSpPr>
        <p:sp>
          <p:nvSpPr>
            <p:cNvPr id="3" name="object 3"/>
            <p:cNvSpPr/>
            <p:nvPr/>
          </p:nvSpPr>
          <p:spPr>
            <a:xfrm>
              <a:off x="4511675" y="3398837"/>
              <a:ext cx="1400175" cy="668655"/>
            </a:xfrm>
            <a:custGeom>
              <a:avLst/>
              <a:gdLst/>
              <a:ahLst/>
              <a:cxnLst/>
              <a:rect l="l" t="t" r="r" b="b"/>
              <a:pathLst>
                <a:path w="1400175" h="668654">
                  <a:moveTo>
                    <a:pt x="0" y="0"/>
                  </a:moveTo>
                  <a:lnTo>
                    <a:pt x="1218628" y="668337"/>
                  </a:lnTo>
                  <a:lnTo>
                    <a:pt x="1266774" y="606209"/>
                  </a:lnTo>
                  <a:lnTo>
                    <a:pt x="1319936" y="480961"/>
                  </a:lnTo>
                  <a:lnTo>
                    <a:pt x="1363065" y="331660"/>
                  </a:lnTo>
                  <a:lnTo>
                    <a:pt x="1397165" y="144284"/>
                  </a:lnTo>
                  <a:lnTo>
                    <a:pt x="1400175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3386137"/>
              <a:ext cx="1235075" cy="1224280"/>
            </a:xfrm>
            <a:custGeom>
              <a:avLst/>
              <a:gdLst/>
              <a:ahLst/>
              <a:cxnLst/>
              <a:rect l="l" t="t" r="r" b="b"/>
              <a:pathLst>
                <a:path w="1235075" h="1224279">
                  <a:moveTo>
                    <a:pt x="0" y="0"/>
                  </a:moveTo>
                  <a:lnTo>
                    <a:pt x="713778" y="1223962"/>
                  </a:lnTo>
                  <a:lnTo>
                    <a:pt x="830072" y="1139685"/>
                  </a:lnTo>
                  <a:lnTo>
                    <a:pt x="942340" y="1059434"/>
                  </a:lnTo>
                  <a:lnTo>
                    <a:pt x="1066660" y="939038"/>
                  </a:lnTo>
                  <a:lnTo>
                    <a:pt x="1166901" y="806615"/>
                  </a:lnTo>
                  <a:lnTo>
                    <a:pt x="1235075" y="690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0" y="3386137"/>
              <a:ext cx="1235075" cy="1224280"/>
            </a:xfrm>
            <a:custGeom>
              <a:avLst/>
              <a:gdLst/>
              <a:ahLst/>
              <a:cxnLst/>
              <a:rect l="l" t="t" r="r" b="b"/>
              <a:pathLst>
                <a:path w="1235075" h="1224279">
                  <a:moveTo>
                    <a:pt x="0" y="0"/>
                  </a:moveTo>
                  <a:lnTo>
                    <a:pt x="1235075" y="690232"/>
                  </a:lnTo>
                  <a:lnTo>
                    <a:pt x="1166901" y="806615"/>
                  </a:lnTo>
                  <a:lnTo>
                    <a:pt x="1066660" y="939038"/>
                  </a:lnTo>
                  <a:lnTo>
                    <a:pt x="942340" y="1059434"/>
                  </a:lnTo>
                  <a:lnTo>
                    <a:pt x="830072" y="1139685"/>
                  </a:lnTo>
                  <a:lnTo>
                    <a:pt x="713778" y="122396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0" y="3398837"/>
              <a:ext cx="711200" cy="1395730"/>
            </a:xfrm>
            <a:custGeom>
              <a:avLst/>
              <a:gdLst/>
              <a:ahLst/>
              <a:cxnLst/>
              <a:rect l="l" t="t" r="r" b="b"/>
              <a:pathLst>
                <a:path w="711200" h="1395729">
                  <a:moveTo>
                    <a:pt x="0" y="0"/>
                  </a:moveTo>
                  <a:lnTo>
                    <a:pt x="0" y="1395412"/>
                  </a:lnTo>
                  <a:lnTo>
                    <a:pt x="184835" y="1387398"/>
                  </a:lnTo>
                  <a:lnTo>
                    <a:pt x="317423" y="1359319"/>
                  </a:lnTo>
                  <a:lnTo>
                    <a:pt x="454037" y="1327251"/>
                  </a:lnTo>
                  <a:lnTo>
                    <a:pt x="620788" y="1264094"/>
                  </a:lnTo>
                  <a:lnTo>
                    <a:pt x="711200" y="1214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0" y="3398837"/>
              <a:ext cx="711200" cy="1395730"/>
            </a:xfrm>
            <a:custGeom>
              <a:avLst/>
              <a:gdLst/>
              <a:ahLst/>
              <a:cxnLst/>
              <a:rect l="l" t="t" r="r" b="b"/>
              <a:pathLst>
                <a:path w="711200" h="1395729">
                  <a:moveTo>
                    <a:pt x="0" y="0"/>
                  </a:moveTo>
                  <a:lnTo>
                    <a:pt x="711200" y="1214970"/>
                  </a:lnTo>
                  <a:lnTo>
                    <a:pt x="620788" y="1264094"/>
                  </a:lnTo>
                  <a:lnTo>
                    <a:pt x="454037" y="1327251"/>
                  </a:lnTo>
                  <a:lnTo>
                    <a:pt x="317423" y="1359319"/>
                  </a:lnTo>
                  <a:lnTo>
                    <a:pt x="184835" y="1387398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6825" y="3395662"/>
              <a:ext cx="688975" cy="1398905"/>
            </a:xfrm>
            <a:custGeom>
              <a:avLst/>
              <a:gdLst/>
              <a:ahLst/>
              <a:cxnLst/>
              <a:rect l="l" t="t" r="r" b="b"/>
              <a:pathLst>
                <a:path w="688975" h="1398904">
                  <a:moveTo>
                    <a:pt x="688975" y="0"/>
                  </a:moveTo>
                  <a:lnTo>
                    <a:pt x="0" y="1202220"/>
                  </a:lnTo>
                  <a:lnTo>
                    <a:pt x="100139" y="1254315"/>
                  </a:lnTo>
                  <a:lnTo>
                    <a:pt x="224320" y="1306423"/>
                  </a:lnTo>
                  <a:lnTo>
                    <a:pt x="368515" y="1354505"/>
                  </a:lnTo>
                  <a:lnTo>
                    <a:pt x="504710" y="1394587"/>
                  </a:lnTo>
                  <a:lnTo>
                    <a:pt x="684974" y="1398587"/>
                  </a:lnTo>
                  <a:lnTo>
                    <a:pt x="688975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2475" y="3390900"/>
              <a:ext cx="1198880" cy="1211580"/>
            </a:xfrm>
            <a:custGeom>
              <a:avLst/>
              <a:gdLst/>
              <a:ahLst/>
              <a:cxnLst/>
              <a:rect l="l" t="t" r="r" b="b"/>
              <a:pathLst>
                <a:path w="1198879" h="1211579">
                  <a:moveTo>
                    <a:pt x="1198562" y="0"/>
                  </a:moveTo>
                  <a:lnTo>
                    <a:pt x="0" y="701890"/>
                  </a:lnTo>
                  <a:lnTo>
                    <a:pt x="68148" y="806170"/>
                  </a:lnTo>
                  <a:lnTo>
                    <a:pt x="160337" y="926490"/>
                  </a:lnTo>
                  <a:lnTo>
                    <a:pt x="272580" y="1026769"/>
                  </a:lnTo>
                  <a:lnTo>
                    <a:pt x="412877" y="1143076"/>
                  </a:lnTo>
                  <a:lnTo>
                    <a:pt x="497065" y="1211262"/>
                  </a:lnTo>
                  <a:lnTo>
                    <a:pt x="1198562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2475" y="3390900"/>
              <a:ext cx="1198880" cy="1211580"/>
            </a:xfrm>
            <a:custGeom>
              <a:avLst/>
              <a:gdLst/>
              <a:ahLst/>
              <a:cxnLst/>
              <a:rect l="l" t="t" r="r" b="b"/>
              <a:pathLst>
                <a:path w="1198879" h="1211579">
                  <a:moveTo>
                    <a:pt x="1198562" y="0"/>
                  </a:moveTo>
                  <a:lnTo>
                    <a:pt x="497065" y="1211262"/>
                  </a:lnTo>
                  <a:lnTo>
                    <a:pt x="412877" y="1143076"/>
                  </a:lnTo>
                  <a:lnTo>
                    <a:pt x="272580" y="1026769"/>
                  </a:lnTo>
                  <a:lnTo>
                    <a:pt x="160337" y="926490"/>
                  </a:lnTo>
                  <a:lnTo>
                    <a:pt x="68148" y="806170"/>
                  </a:lnTo>
                  <a:lnTo>
                    <a:pt x="0" y="701890"/>
                  </a:lnTo>
                  <a:lnTo>
                    <a:pt x="119856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0387" y="3390900"/>
              <a:ext cx="1400175" cy="688975"/>
            </a:xfrm>
            <a:custGeom>
              <a:avLst/>
              <a:gdLst/>
              <a:ahLst/>
              <a:cxnLst/>
              <a:rect l="l" t="t" r="r" b="b"/>
              <a:pathLst>
                <a:path w="1400175" h="688975">
                  <a:moveTo>
                    <a:pt x="1400175" y="0"/>
                  </a:moveTo>
                  <a:lnTo>
                    <a:pt x="0" y="8013"/>
                  </a:lnTo>
                  <a:lnTo>
                    <a:pt x="8026" y="124180"/>
                  </a:lnTo>
                  <a:lnTo>
                    <a:pt x="24066" y="252361"/>
                  </a:lnTo>
                  <a:lnTo>
                    <a:pt x="48145" y="372529"/>
                  </a:lnTo>
                  <a:lnTo>
                    <a:pt x="84251" y="464654"/>
                  </a:lnTo>
                  <a:lnTo>
                    <a:pt x="136410" y="600849"/>
                  </a:lnTo>
                  <a:lnTo>
                    <a:pt x="184556" y="688975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0387" y="3390900"/>
              <a:ext cx="1400175" cy="688975"/>
            </a:xfrm>
            <a:custGeom>
              <a:avLst/>
              <a:gdLst/>
              <a:ahLst/>
              <a:cxnLst/>
              <a:rect l="l" t="t" r="r" b="b"/>
              <a:pathLst>
                <a:path w="1400175" h="688975">
                  <a:moveTo>
                    <a:pt x="1400175" y="0"/>
                  </a:moveTo>
                  <a:lnTo>
                    <a:pt x="184556" y="688975"/>
                  </a:lnTo>
                  <a:lnTo>
                    <a:pt x="136410" y="600849"/>
                  </a:lnTo>
                  <a:lnTo>
                    <a:pt x="84251" y="464654"/>
                  </a:lnTo>
                  <a:lnTo>
                    <a:pt x="48145" y="372529"/>
                  </a:lnTo>
                  <a:lnTo>
                    <a:pt x="24066" y="252361"/>
                  </a:lnTo>
                  <a:lnTo>
                    <a:pt x="8026" y="124180"/>
                  </a:lnTo>
                  <a:lnTo>
                    <a:pt x="0" y="8013"/>
                  </a:lnTo>
                  <a:lnTo>
                    <a:pt x="14001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5150" y="2717800"/>
              <a:ext cx="1411605" cy="668655"/>
            </a:xfrm>
            <a:custGeom>
              <a:avLst/>
              <a:gdLst/>
              <a:ahLst/>
              <a:cxnLst/>
              <a:rect l="l" t="t" r="r" b="b"/>
              <a:pathLst>
                <a:path w="1411604" h="668654">
                  <a:moveTo>
                    <a:pt x="178409" y="0"/>
                  </a:moveTo>
                  <a:lnTo>
                    <a:pt x="130302" y="62128"/>
                  </a:lnTo>
                  <a:lnTo>
                    <a:pt x="77177" y="187375"/>
                  </a:lnTo>
                  <a:lnTo>
                    <a:pt x="34074" y="336677"/>
                  </a:lnTo>
                  <a:lnTo>
                    <a:pt x="0" y="524052"/>
                  </a:lnTo>
                  <a:lnTo>
                    <a:pt x="10020" y="658317"/>
                  </a:lnTo>
                  <a:lnTo>
                    <a:pt x="1411287" y="668337"/>
                  </a:lnTo>
                  <a:lnTo>
                    <a:pt x="17840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6600" y="2176463"/>
              <a:ext cx="1224280" cy="1214755"/>
            </a:xfrm>
            <a:custGeom>
              <a:avLst/>
              <a:gdLst/>
              <a:ahLst/>
              <a:cxnLst/>
              <a:rect l="l" t="t" r="r" b="b"/>
              <a:pathLst>
                <a:path w="1224279" h="1214754">
                  <a:moveTo>
                    <a:pt x="507060" y="0"/>
                  </a:moveTo>
                  <a:lnTo>
                    <a:pt x="409663" y="68186"/>
                  </a:lnTo>
                  <a:lnTo>
                    <a:pt x="298208" y="154431"/>
                  </a:lnTo>
                  <a:lnTo>
                    <a:pt x="163664" y="281800"/>
                  </a:lnTo>
                  <a:lnTo>
                    <a:pt x="72288" y="416179"/>
                  </a:lnTo>
                  <a:lnTo>
                    <a:pt x="0" y="531507"/>
                  </a:lnTo>
                  <a:lnTo>
                    <a:pt x="1223962" y="1214437"/>
                  </a:lnTo>
                  <a:lnTo>
                    <a:pt x="50706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600" y="2176463"/>
              <a:ext cx="1224280" cy="1214755"/>
            </a:xfrm>
            <a:custGeom>
              <a:avLst/>
              <a:gdLst/>
              <a:ahLst/>
              <a:cxnLst/>
              <a:rect l="l" t="t" r="r" b="b"/>
              <a:pathLst>
                <a:path w="1224279" h="1214754">
                  <a:moveTo>
                    <a:pt x="1223962" y="1214437"/>
                  </a:moveTo>
                  <a:lnTo>
                    <a:pt x="0" y="531507"/>
                  </a:lnTo>
                  <a:lnTo>
                    <a:pt x="72288" y="416179"/>
                  </a:lnTo>
                  <a:lnTo>
                    <a:pt x="163664" y="281800"/>
                  </a:lnTo>
                  <a:lnTo>
                    <a:pt x="298208" y="154431"/>
                  </a:lnTo>
                  <a:lnTo>
                    <a:pt x="409663" y="68186"/>
                  </a:lnTo>
                  <a:lnTo>
                    <a:pt x="507060" y="0"/>
                  </a:lnTo>
                  <a:lnTo>
                    <a:pt x="1223962" y="12144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3012" y="1981200"/>
              <a:ext cx="704850" cy="1392555"/>
            </a:xfrm>
            <a:custGeom>
              <a:avLst/>
              <a:gdLst/>
              <a:ahLst/>
              <a:cxnLst/>
              <a:rect l="l" t="t" r="r" b="b"/>
              <a:pathLst>
                <a:path w="704850" h="1392554">
                  <a:moveTo>
                    <a:pt x="554240" y="0"/>
                  </a:moveTo>
                  <a:lnTo>
                    <a:pt x="418693" y="29083"/>
                  </a:lnTo>
                  <a:lnTo>
                    <a:pt x="283146" y="73228"/>
                  </a:lnTo>
                  <a:lnTo>
                    <a:pt x="113461" y="140423"/>
                  </a:lnTo>
                  <a:lnTo>
                    <a:pt x="0" y="197599"/>
                  </a:lnTo>
                  <a:lnTo>
                    <a:pt x="703846" y="1392237"/>
                  </a:lnTo>
                  <a:lnTo>
                    <a:pt x="704849" y="2006"/>
                  </a:lnTo>
                  <a:lnTo>
                    <a:pt x="5542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3012" y="1981200"/>
              <a:ext cx="704850" cy="1392555"/>
            </a:xfrm>
            <a:custGeom>
              <a:avLst/>
              <a:gdLst/>
              <a:ahLst/>
              <a:cxnLst/>
              <a:rect l="l" t="t" r="r" b="b"/>
              <a:pathLst>
                <a:path w="704850" h="1392554">
                  <a:moveTo>
                    <a:pt x="703846" y="1392237"/>
                  </a:moveTo>
                  <a:lnTo>
                    <a:pt x="0" y="197599"/>
                  </a:lnTo>
                  <a:lnTo>
                    <a:pt x="113461" y="140423"/>
                  </a:lnTo>
                  <a:lnTo>
                    <a:pt x="283146" y="73228"/>
                  </a:lnTo>
                  <a:lnTo>
                    <a:pt x="418693" y="29083"/>
                  </a:lnTo>
                  <a:lnTo>
                    <a:pt x="554240" y="0"/>
                  </a:lnTo>
                  <a:lnTo>
                    <a:pt x="704849" y="2006"/>
                  </a:lnTo>
                  <a:lnTo>
                    <a:pt x="703846" y="13922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1037" y="1979610"/>
              <a:ext cx="715010" cy="1419860"/>
            </a:xfrm>
            <a:custGeom>
              <a:avLst/>
              <a:gdLst/>
              <a:ahLst/>
              <a:cxnLst/>
              <a:rect l="l" t="t" r="r" b="b"/>
              <a:pathLst>
                <a:path w="715010" h="1419860">
                  <a:moveTo>
                    <a:pt x="8026" y="0"/>
                  </a:moveTo>
                  <a:lnTo>
                    <a:pt x="0" y="1419796"/>
                  </a:lnTo>
                  <a:lnTo>
                    <a:pt x="714857" y="192519"/>
                  </a:lnTo>
                  <a:lnTo>
                    <a:pt x="642556" y="144386"/>
                  </a:lnTo>
                  <a:lnTo>
                    <a:pt x="514045" y="88239"/>
                  </a:lnTo>
                  <a:lnTo>
                    <a:pt x="353415" y="36106"/>
                  </a:lnTo>
                  <a:lnTo>
                    <a:pt x="172694" y="4013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1037" y="2164104"/>
              <a:ext cx="1241425" cy="1231900"/>
            </a:xfrm>
            <a:custGeom>
              <a:avLst/>
              <a:gdLst/>
              <a:ahLst/>
              <a:cxnLst/>
              <a:rect l="l" t="t" r="r" b="b"/>
              <a:pathLst>
                <a:path w="1241425" h="1231900">
                  <a:moveTo>
                    <a:pt x="718870" y="0"/>
                  </a:moveTo>
                  <a:lnTo>
                    <a:pt x="0" y="1231290"/>
                  </a:lnTo>
                  <a:lnTo>
                    <a:pt x="1240955" y="517385"/>
                  </a:lnTo>
                  <a:lnTo>
                    <a:pt x="1172679" y="420128"/>
                  </a:lnTo>
                  <a:lnTo>
                    <a:pt x="1087335" y="308825"/>
                  </a:lnTo>
                  <a:lnTo>
                    <a:pt x="971880" y="185496"/>
                  </a:lnTo>
                  <a:lnTo>
                    <a:pt x="830313" y="70192"/>
                  </a:lnTo>
                  <a:lnTo>
                    <a:pt x="71887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1037" y="2164104"/>
              <a:ext cx="1241425" cy="1231900"/>
            </a:xfrm>
            <a:custGeom>
              <a:avLst/>
              <a:gdLst/>
              <a:ahLst/>
              <a:cxnLst/>
              <a:rect l="l" t="t" r="r" b="b"/>
              <a:pathLst>
                <a:path w="1241425" h="1231900">
                  <a:moveTo>
                    <a:pt x="0" y="1231290"/>
                  </a:moveTo>
                  <a:lnTo>
                    <a:pt x="718870" y="0"/>
                  </a:lnTo>
                  <a:lnTo>
                    <a:pt x="830313" y="70192"/>
                  </a:lnTo>
                  <a:lnTo>
                    <a:pt x="971880" y="185496"/>
                  </a:lnTo>
                  <a:lnTo>
                    <a:pt x="1087335" y="308825"/>
                  </a:lnTo>
                  <a:lnTo>
                    <a:pt x="1172679" y="420128"/>
                  </a:lnTo>
                  <a:lnTo>
                    <a:pt x="1240955" y="517385"/>
                  </a:lnTo>
                  <a:lnTo>
                    <a:pt x="0" y="12312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4861" y="2677334"/>
              <a:ext cx="1431925" cy="721360"/>
            </a:xfrm>
            <a:custGeom>
              <a:avLst/>
              <a:gdLst/>
              <a:ahLst/>
              <a:cxnLst/>
              <a:rect l="l" t="t" r="r" b="b"/>
              <a:pathLst>
                <a:path w="1431925" h="721360">
                  <a:moveTo>
                    <a:pt x="1229995" y="0"/>
                  </a:moveTo>
                  <a:lnTo>
                    <a:pt x="0" y="721067"/>
                  </a:lnTo>
                  <a:lnTo>
                    <a:pt x="1431582" y="706831"/>
                  </a:lnTo>
                  <a:lnTo>
                    <a:pt x="1419720" y="588594"/>
                  </a:lnTo>
                  <a:lnTo>
                    <a:pt x="1399870" y="449757"/>
                  </a:lnTo>
                  <a:lnTo>
                    <a:pt x="1359649" y="285673"/>
                  </a:lnTo>
                  <a:lnTo>
                    <a:pt x="1292758" y="115785"/>
                  </a:lnTo>
                  <a:lnTo>
                    <a:pt x="12299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4861" y="2677334"/>
              <a:ext cx="1431925" cy="721360"/>
            </a:xfrm>
            <a:custGeom>
              <a:avLst/>
              <a:gdLst/>
              <a:ahLst/>
              <a:cxnLst/>
              <a:rect l="l" t="t" r="r" b="b"/>
              <a:pathLst>
                <a:path w="1431925" h="721360">
                  <a:moveTo>
                    <a:pt x="0" y="721067"/>
                  </a:moveTo>
                  <a:lnTo>
                    <a:pt x="1229995" y="0"/>
                  </a:lnTo>
                  <a:lnTo>
                    <a:pt x="1292758" y="115785"/>
                  </a:lnTo>
                  <a:lnTo>
                    <a:pt x="1359649" y="285673"/>
                  </a:lnTo>
                  <a:lnTo>
                    <a:pt x="1399870" y="449757"/>
                  </a:lnTo>
                  <a:lnTo>
                    <a:pt x="1419720" y="588594"/>
                  </a:lnTo>
                  <a:lnTo>
                    <a:pt x="1431582" y="706831"/>
                  </a:lnTo>
                  <a:lnTo>
                    <a:pt x="0" y="7210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8800" y="1974851"/>
              <a:ext cx="2821305" cy="2819400"/>
            </a:xfrm>
            <a:custGeom>
              <a:avLst/>
              <a:gdLst/>
              <a:ahLst/>
              <a:cxnLst/>
              <a:rect l="l" t="t" r="r" b="b"/>
              <a:pathLst>
                <a:path w="2821304" h="2819400">
                  <a:moveTo>
                    <a:pt x="0" y="1409700"/>
                  </a:moveTo>
                  <a:lnTo>
                    <a:pt x="817" y="1361236"/>
                  </a:lnTo>
                  <a:lnTo>
                    <a:pt x="3254" y="1313182"/>
                  </a:lnTo>
                  <a:lnTo>
                    <a:pt x="7282" y="1265565"/>
                  </a:lnTo>
                  <a:lnTo>
                    <a:pt x="12876" y="1218411"/>
                  </a:lnTo>
                  <a:lnTo>
                    <a:pt x="20009" y="1171745"/>
                  </a:lnTo>
                  <a:lnTo>
                    <a:pt x="28656" y="1125594"/>
                  </a:lnTo>
                  <a:lnTo>
                    <a:pt x="38789" y="1079985"/>
                  </a:lnTo>
                  <a:lnTo>
                    <a:pt x="50383" y="1034944"/>
                  </a:lnTo>
                  <a:lnTo>
                    <a:pt x="63412" y="990496"/>
                  </a:lnTo>
                  <a:lnTo>
                    <a:pt x="77849" y="946668"/>
                  </a:lnTo>
                  <a:lnTo>
                    <a:pt x="93668" y="903487"/>
                  </a:lnTo>
                  <a:lnTo>
                    <a:pt x="110843" y="860979"/>
                  </a:lnTo>
                  <a:lnTo>
                    <a:pt x="129347" y="819169"/>
                  </a:lnTo>
                  <a:lnTo>
                    <a:pt x="149154" y="778084"/>
                  </a:lnTo>
                  <a:lnTo>
                    <a:pt x="170238" y="737751"/>
                  </a:lnTo>
                  <a:lnTo>
                    <a:pt x="192572" y="698195"/>
                  </a:lnTo>
                  <a:lnTo>
                    <a:pt x="216132" y="659443"/>
                  </a:lnTo>
                  <a:lnTo>
                    <a:pt x="240889" y="621521"/>
                  </a:lnTo>
                  <a:lnTo>
                    <a:pt x="266818" y="584455"/>
                  </a:lnTo>
                  <a:lnTo>
                    <a:pt x="293893" y="548272"/>
                  </a:lnTo>
                  <a:lnTo>
                    <a:pt x="322087" y="512997"/>
                  </a:lnTo>
                  <a:lnTo>
                    <a:pt x="351374" y="478658"/>
                  </a:lnTo>
                  <a:lnTo>
                    <a:pt x="381728" y="445280"/>
                  </a:lnTo>
                  <a:lnTo>
                    <a:pt x="413123" y="412889"/>
                  </a:lnTo>
                  <a:lnTo>
                    <a:pt x="445532" y="381512"/>
                  </a:lnTo>
                  <a:lnTo>
                    <a:pt x="478929" y="351175"/>
                  </a:lnTo>
                  <a:lnTo>
                    <a:pt x="513287" y="321905"/>
                  </a:lnTo>
                  <a:lnTo>
                    <a:pt x="548582" y="293727"/>
                  </a:lnTo>
                  <a:lnTo>
                    <a:pt x="584785" y="266667"/>
                  </a:lnTo>
                  <a:lnTo>
                    <a:pt x="621872" y="240753"/>
                  </a:lnTo>
                  <a:lnTo>
                    <a:pt x="659816" y="216010"/>
                  </a:lnTo>
                  <a:lnTo>
                    <a:pt x="698590" y="192464"/>
                  </a:lnTo>
                  <a:lnTo>
                    <a:pt x="738168" y="170142"/>
                  </a:lnTo>
                  <a:lnTo>
                    <a:pt x="778524" y="149070"/>
                  </a:lnTo>
                  <a:lnTo>
                    <a:pt x="819633" y="129274"/>
                  </a:lnTo>
                  <a:lnTo>
                    <a:pt x="861466" y="110780"/>
                  </a:lnTo>
                  <a:lnTo>
                    <a:pt x="903999" y="93615"/>
                  </a:lnTo>
                  <a:lnTo>
                    <a:pt x="947205" y="77805"/>
                  </a:lnTo>
                  <a:lnTo>
                    <a:pt x="991057" y="63376"/>
                  </a:lnTo>
                  <a:lnTo>
                    <a:pt x="1035530" y="50355"/>
                  </a:lnTo>
                  <a:lnTo>
                    <a:pt x="1080597" y="38767"/>
                  </a:lnTo>
                  <a:lnTo>
                    <a:pt x="1126232" y="28639"/>
                  </a:lnTo>
                  <a:lnTo>
                    <a:pt x="1172409" y="19998"/>
                  </a:lnTo>
                  <a:lnTo>
                    <a:pt x="1219101" y="12868"/>
                  </a:lnTo>
                  <a:lnTo>
                    <a:pt x="1266283" y="7278"/>
                  </a:lnTo>
                  <a:lnTo>
                    <a:pt x="1313927" y="3252"/>
                  </a:lnTo>
                  <a:lnTo>
                    <a:pt x="1362008" y="817"/>
                  </a:lnTo>
                  <a:lnTo>
                    <a:pt x="1410500" y="0"/>
                  </a:lnTo>
                  <a:lnTo>
                    <a:pt x="1458990" y="817"/>
                  </a:lnTo>
                  <a:lnTo>
                    <a:pt x="1507070" y="3252"/>
                  </a:lnTo>
                  <a:lnTo>
                    <a:pt x="1554714" y="7278"/>
                  </a:lnTo>
                  <a:lnTo>
                    <a:pt x="1601895" y="12868"/>
                  </a:lnTo>
                  <a:lnTo>
                    <a:pt x="1648586" y="19998"/>
                  </a:lnTo>
                  <a:lnTo>
                    <a:pt x="1694763" y="28639"/>
                  </a:lnTo>
                  <a:lnTo>
                    <a:pt x="1740397" y="38767"/>
                  </a:lnTo>
                  <a:lnTo>
                    <a:pt x="1785464" y="50355"/>
                  </a:lnTo>
                  <a:lnTo>
                    <a:pt x="1829936" y="63376"/>
                  </a:lnTo>
                  <a:lnTo>
                    <a:pt x="1873788" y="77805"/>
                  </a:lnTo>
                  <a:lnTo>
                    <a:pt x="1916993" y="93615"/>
                  </a:lnTo>
                  <a:lnTo>
                    <a:pt x="1959526" y="110780"/>
                  </a:lnTo>
                  <a:lnTo>
                    <a:pt x="2001359" y="129274"/>
                  </a:lnTo>
                  <a:lnTo>
                    <a:pt x="2042467" y="149070"/>
                  </a:lnTo>
                  <a:lnTo>
                    <a:pt x="2082823" y="170142"/>
                  </a:lnTo>
                  <a:lnTo>
                    <a:pt x="2122400" y="192464"/>
                  </a:lnTo>
                  <a:lnTo>
                    <a:pt x="2161174" y="216010"/>
                  </a:lnTo>
                  <a:lnTo>
                    <a:pt x="2199117" y="240753"/>
                  </a:lnTo>
                  <a:lnTo>
                    <a:pt x="2236204" y="266667"/>
                  </a:lnTo>
                  <a:lnTo>
                    <a:pt x="2272407" y="293727"/>
                  </a:lnTo>
                  <a:lnTo>
                    <a:pt x="2307701" y="321905"/>
                  </a:lnTo>
                  <a:lnTo>
                    <a:pt x="2342060" y="351175"/>
                  </a:lnTo>
                  <a:lnTo>
                    <a:pt x="2375457" y="381512"/>
                  </a:lnTo>
                  <a:lnTo>
                    <a:pt x="2407866" y="412889"/>
                  </a:lnTo>
                  <a:lnTo>
                    <a:pt x="2439260" y="445280"/>
                  </a:lnTo>
                  <a:lnTo>
                    <a:pt x="2469614" y="478658"/>
                  </a:lnTo>
                  <a:lnTo>
                    <a:pt x="2498901" y="512997"/>
                  </a:lnTo>
                  <a:lnTo>
                    <a:pt x="2527095" y="548272"/>
                  </a:lnTo>
                  <a:lnTo>
                    <a:pt x="2554169" y="584455"/>
                  </a:lnTo>
                  <a:lnTo>
                    <a:pt x="2580098" y="621521"/>
                  </a:lnTo>
                  <a:lnTo>
                    <a:pt x="2604856" y="659443"/>
                  </a:lnTo>
                  <a:lnTo>
                    <a:pt x="2628415" y="698195"/>
                  </a:lnTo>
                  <a:lnTo>
                    <a:pt x="2650749" y="737751"/>
                  </a:lnTo>
                  <a:lnTo>
                    <a:pt x="2671833" y="778084"/>
                  </a:lnTo>
                  <a:lnTo>
                    <a:pt x="2691640" y="819169"/>
                  </a:lnTo>
                  <a:lnTo>
                    <a:pt x="2710144" y="860979"/>
                  </a:lnTo>
                  <a:lnTo>
                    <a:pt x="2727319" y="903487"/>
                  </a:lnTo>
                  <a:lnTo>
                    <a:pt x="2743138" y="946668"/>
                  </a:lnTo>
                  <a:lnTo>
                    <a:pt x="2757574" y="990496"/>
                  </a:lnTo>
                  <a:lnTo>
                    <a:pt x="2770603" y="1034944"/>
                  </a:lnTo>
                  <a:lnTo>
                    <a:pt x="2782197" y="1079985"/>
                  </a:lnTo>
                  <a:lnTo>
                    <a:pt x="2792331" y="1125594"/>
                  </a:lnTo>
                  <a:lnTo>
                    <a:pt x="2800978" y="1171745"/>
                  </a:lnTo>
                  <a:lnTo>
                    <a:pt x="2808111" y="1218411"/>
                  </a:lnTo>
                  <a:lnTo>
                    <a:pt x="2813705" y="1265565"/>
                  </a:lnTo>
                  <a:lnTo>
                    <a:pt x="2817733" y="1313182"/>
                  </a:lnTo>
                  <a:lnTo>
                    <a:pt x="2820169" y="1361236"/>
                  </a:lnTo>
                  <a:lnTo>
                    <a:pt x="2820987" y="1409700"/>
                  </a:lnTo>
                  <a:lnTo>
                    <a:pt x="2820169" y="1458163"/>
                  </a:lnTo>
                  <a:lnTo>
                    <a:pt x="2817733" y="1506217"/>
                  </a:lnTo>
                  <a:lnTo>
                    <a:pt x="2813705" y="1553834"/>
                  </a:lnTo>
                  <a:lnTo>
                    <a:pt x="2808111" y="1600988"/>
                  </a:lnTo>
                  <a:lnTo>
                    <a:pt x="2800978" y="1647654"/>
                  </a:lnTo>
                  <a:lnTo>
                    <a:pt x="2792331" y="1693805"/>
                  </a:lnTo>
                  <a:lnTo>
                    <a:pt x="2782197" y="1739414"/>
                  </a:lnTo>
                  <a:lnTo>
                    <a:pt x="2770603" y="1784455"/>
                  </a:lnTo>
                  <a:lnTo>
                    <a:pt x="2757574" y="1828903"/>
                  </a:lnTo>
                  <a:lnTo>
                    <a:pt x="2743138" y="1872731"/>
                  </a:lnTo>
                  <a:lnTo>
                    <a:pt x="2727319" y="1915912"/>
                  </a:lnTo>
                  <a:lnTo>
                    <a:pt x="2710144" y="1958420"/>
                  </a:lnTo>
                  <a:lnTo>
                    <a:pt x="2691640" y="2000230"/>
                  </a:lnTo>
                  <a:lnTo>
                    <a:pt x="2671833" y="2041315"/>
                  </a:lnTo>
                  <a:lnTo>
                    <a:pt x="2650749" y="2081648"/>
                  </a:lnTo>
                  <a:lnTo>
                    <a:pt x="2628415" y="2121204"/>
                  </a:lnTo>
                  <a:lnTo>
                    <a:pt x="2604856" y="2159956"/>
                  </a:lnTo>
                  <a:lnTo>
                    <a:pt x="2580098" y="2197878"/>
                  </a:lnTo>
                  <a:lnTo>
                    <a:pt x="2554169" y="2234944"/>
                  </a:lnTo>
                  <a:lnTo>
                    <a:pt x="2527095" y="2271127"/>
                  </a:lnTo>
                  <a:lnTo>
                    <a:pt x="2498901" y="2306402"/>
                  </a:lnTo>
                  <a:lnTo>
                    <a:pt x="2469614" y="2340741"/>
                  </a:lnTo>
                  <a:lnTo>
                    <a:pt x="2439260" y="2374119"/>
                  </a:lnTo>
                  <a:lnTo>
                    <a:pt x="2407866" y="2406510"/>
                  </a:lnTo>
                  <a:lnTo>
                    <a:pt x="2375457" y="2437887"/>
                  </a:lnTo>
                  <a:lnTo>
                    <a:pt x="2342060" y="2468224"/>
                  </a:lnTo>
                  <a:lnTo>
                    <a:pt x="2307701" y="2497494"/>
                  </a:lnTo>
                  <a:lnTo>
                    <a:pt x="2272407" y="2525672"/>
                  </a:lnTo>
                  <a:lnTo>
                    <a:pt x="2236204" y="2552732"/>
                  </a:lnTo>
                  <a:lnTo>
                    <a:pt x="2199117" y="2578646"/>
                  </a:lnTo>
                  <a:lnTo>
                    <a:pt x="2161174" y="2603389"/>
                  </a:lnTo>
                  <a:lnTo>
                    <a:pt x="2122400" y="2626935"/>
                  </a:lnTo>
                  <a:lnTo>
                    <a:pt x="2082823" y="2649257"/>
                  </a:lnTo>
                  <a:lnTo>
                    <a:pt x="2042467" y="2670329"/>
                  </a:lnTo>
                  <a:lnTo>
                    <a:pt x="2001359" y="2690125"/>
                  </a:lnTo>
                  <a:lnTo>
                    <a:pt x="1959526" y="2708619"/>
                  </a:lnTo>
                  <a:lnTo>
                    <a:pt x="1916993" y="2725784"/>
                  </a:lnTo>
                  <a:lnTo>
                    <a:pt x="1873788" y="2741594"/>
                  </a:lnTo>
                  <a:lnTo>
                    <a:pt x="1829936" y="2756023"/>
                  </a:lnTo>
                  <a:lnTo>
                    <a:pt x="1785464" y="2769044"/>
                  </a:lnTo>
                  <a:lnTo>
                    <a:pt x="1740397" y="2780632"/>
                  </a:lnTo>
                  <a:lnTo>
                    <a:pt x="1694763" y="2790760"/>
                  </a:lnTo>
                  <a:lnTo>
                    <a:pt x="1648586" y="2799401"/>
                  </a:lnTo>
                  <a:lnTo>
                    <a:pt x="1601895" y="2806531"/>
                  </a:lnTo>
                  <a:lnTo>
                    <a:pt x="1554714" y="2812121"/>
                  </a:lnTo>
                  <a:lnTo>
                    <a:pt x="1507070" y="2816147"/>
                  </a:lnTo>
                  <a:lnTo>
                    <a:pt x="1458990" y="2818582"/>
                  </a:lnTo>
                  <a:lnTo>
                    <a:pt x="1410500" y="2819400"/>
                  </a:lnTo>
                  <a:lnTo>
                    <a:pt x="1362008" y="2818582"/>
                  </a:lnTo>
                  <a:lnTo>
                    <a:pt x="1313927" y="2816147"/>
                  </a:lnTo>
                  <a:lnTo>
                    <a:pt x="1266283" y="2812121"/>
                  </a:lnTo>
                  <a:lnTo>
                    <a:pt x="1219101" y="2806531"/>
                  </a:lnTo>
                  <a:lnTo>
                    <a:pt x="1172409" y="2799401"/>
                  </a:lnTo>
                  <a:lnTo>
                    <a:pt x="1126232" y="2790760"/>
                  </a:lnTo>
                  <a:lnTo>
                    <a:pt x="1080597" y="2780632"/>
                  </a:lnTo>
                  <a:lnTo>
                    <a:pt x="1035530" y="2769044"/>
                  </a:lnTo>
                  <a:lnTo>
                    <a:pt x="991057" y="2756023"/>
                  </a:lnTo>
                  <a:lnTo>
                    <a:pt x="947205" y="2741594"/>
                  </a:lnTo>
                  <a:lnTo>
                    <a:pt x="903999" y="2725784"/>
                  </a:lnTo>
                  <a:lnTo>
                    <a:pt x="861466" y="2708619"/>
                  </a:lnTo>
                  <a:lnTo>
                    <a:pt x="819633" y="2690125"/>
                  </a:lnTo>
                  <a:lnTo>
                    <a:pt x="778524" y="2670329"/>
                  </a:lnTo>
                  <a:lnTo>
                    <a:pt x="738168" y="2649257"/>
                  </a:lnTo>
                  <a:lnTo>
                    <a:pt x="698590" y="2626935"/>
                  </a:lnTo>
                  <a:lnTo>
                    <a:pt x="659816" y="2603389"/>
                  </a:lnTo>
                  <a:lnTo>
                    <a:pt x="621872" y="2578646"/>
                  </a:lnTo>
                  <a:lnTo>
                    <a:pt x="584785" y="2552732"/>
                  </a:lnTo>
                  <a:lnTo>
                    <a:pt x="548582" y="2525672"/>
                  </a:lnTo>
                  <a:lnTo>
                    <a:pt x="513287" y="2497494"/>
                  </a:lnTo>
                  <a:lnTo>
                    <a:pt x="478929" y="2468224"/>
                  </a:lnTo>
                  <a:lnTo>
                    <a:pt x="445532" y="2437887"/>
                  </a:lnTo>
                  <a:lnTo>
                    <a:pt x="413123" y="2406510"/>
                  </a:lnTo>
                  <a:lnTo>
                    <a:pt x="381728" y="2374119"/>
                  </a:lnTo>
                  <a:lnTo>
                    <a:pt x="351374" y="2340741"/>
                  </a:lnTo>
                  <a:lnTo>
                    <a:pt x="322087" y="2306402"/>
                  </a:lnTo>
                  <a:lnTo>
                    <a:pt x="293893" y="2271127"/>
                  </a:lnTo>
                  <a:lnTo>
                    <a:pt x="266818" y="2234944"/>
                  </a:lnTo>
                  <a:lnTo>
                    <a:pt x="240889" y="2197878"/>
                  </a:lnTo>
                  <a:lnTo>
                    <a:pt x="216132" y="2159956"/>
                  </a:lnTo>
                  <a:lnTo>
                    <a:pt x="192572" y="2121204"/>
                  </a:lnTo>
                  <a:lnTo>
                    <a:pt x="170238" y="2081648"/>
                  </a:lnTo>
                  <a:lnTo>
                    <a:pt x="149154" y="2041315"/>
                  </a:lnTo>
                  <a:lnTo>
                    <a:pt x="129347" y="2000230"/>
                  </a:lnTo>
                  <a:lnTo>
                    <a:pt x="110843" y="1958420"/>
                  </a:lnTo>
                  <a:lnTo>
                    <a:pt x="93668" y="1915912"/>
                  </a:lnTo>
                  <a:lnTo>
                    <a:pt x="77849" y="1872731"/>
                  </a:lnTo>
                  <a:lnTo>
                    <a:pt x="63412" y="1828903"/>
                  </a:lnTo>
                  <a:lnTo>
                    <a:pt x="50383" y="1784455"/>
                  </a:lnTo>
                  <a:lnTo>
                    <a:pt x="38789" y="1739414"/>
                  </a:lnTo>
                  <a:lnTo>
                    <a:pt x="28656" y="1693805"/>
                  </a:lnTo>
                  <a:lnTo>
                    <a:pt x="20009" y="1647654"/>
                  </a:lnTo>
                  <a:lnTo>
                    <a:pt x="12876" y="1600988"/>
                  </a:lnTo>
                  <a:lnTo>
                    <a:pt x="7282" y="1553834"/>
                  </a:lnTo>
                  <a:lnTo>
                    <a:pt x="3254" y="1506217"/>
                  </a:lnTo>
                  <a:lnTo>
                    <a:pt x="817" y="1458163"/>
                  </a:lnTo>
                  <a:lnTo>
                    <a:pt x="0" y="14097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2625" y="1890713"/>
              <a:ext cx="0" cy="3002280"/>
            </a:xfrm>
            <a:custGeom>
              <a:avLst/>
              <a:gdLst/>
              <a:ahLst/>
              <a:cxnLst/>
              <a:rect l="l" t="t" r="r" b="b"/>
              <a:pathLst>
                <a:path h="3002279">
                  <a:moveTo>
                    <a:pt x="0" y="0"/>
                  </a:moveTo>
                  <a:lnTo>
                    <a:pt x="0" y="300196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21012" y="3390900"/>
              <a:ext cx="2957830" cy="0"/>
            </a:xfrm>
            <a:custGeom>
              <a:avLst/>
              <a:gdLst/>
              <a:ahLst/>
              <a:cxnLst/>
              <a:rect l="l" t="t" r="r" b="b"/>
              <a:pathLst>
                <a:path w="2957829">
                  <a:moveTo>
                    <a:pt x="0" y="0"/>
                  </a:moveTo>
                  <a:lnTo>
                    <a:pt x="29575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3575" y="2670175"/>
              <a:ext cx="2592705" cy="1443355"/>
            </a:xfrm>
            <a:custGeom>
              <a:avLst/>
              <a:gdLst/>
              <a:ahLst/>
              <a:cxnLst/>
              <a:rect l="l" t="t" r="r" b="b"/>
              <a:pathLst>
                <a:path w="2592704" h="1443354">
                  <a:moveTo>
                    <a:pt x="0" y="0"/>
                  </a:moveTo>
                  <a:lnTo>
                    <a:pt x="2592387" y="14430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3575" y="2646362"/>
              <a:ext cx="2592705" cy="1492250"/>
            </a:xfrm>
            <a:custGeom>
              <a:avLst/>
              <a:gdLst/>
              <a:ahLst/>
              <a:cxnLst/>
              <a:rect l="l" t="t" r="r" b="b"/>
              <a:pathLst>
                <a:path w="2592704" h="1492250">
                  <a:moveTo>
                    <a:pt x="0" y="1492250"/>
                  </a:moveTo>
                  <a:lnTo>
                    <a:pt x="2592387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6025" y="2116138"/>
              <a:ext cx="1484630" cy="2545080"/>
            </a:xfrm>
            <a:custGeom>
              <a:avLst/>
              <a:gdLst/>
              <a:ahLst/>
              <a:cxnLst/>
              <a:rect l="l" t="t" r="r" b="b"/>
              <a:pathLst>
                <a:path w="1484629" h="2545079">
                  <a:moveTo>
                    <a:pt x="1484312" y="0"/>
                  </a:moveTo>
                  <a:lnTo>
                    <a:pt x="0" y="254476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8087" y="2119313"/>
              <a:ext cx="1492250" cy="2546350"/>
            </a:xfrm>
            <a:custGeom>
              <a:avLst/>
              <a:gdLst/>
              <a:ahLst/>
              <a:cxnLst/>
              <a:rect l="l" t="t" r="r" b="b"/>
              <a:pathLst>
                <a:path w="1492250" h="2546350">
                  <a:moveTo>
                    <a:pt x="0" y="0"/>
                  </a:moveTo>
                  <a:lnTo>
                    <a:pt x="1492250" y="254635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44541" y="1558988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8541" y="1800390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78217" y="24258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36865" y="32259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65415" y="40260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93915" y="4672063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43066" y="4886490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5592" y="4634115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09744" y="4054614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1495" y="32259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54297" y="2503563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1921" y="1784387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45013" y="1890714"/>
            <a:ext cx="2968625" cy="3006725"/>
            <a:chOff x="3021012" y="1890713"/>
            <a:chExt cx="2968625" cy="3006725"/>
          </a:xfrm>
        </p:grpSpPr>
        <p:sp>
          <p:nvSpPr>
            <p:cNvPr id="43" name="object 43"/>
            <p:cNvSpPr/>
            <p:nvPr/>
          </p:nvSpPr>
          <p:spPr>
            <a:xfrm>
              <a:off x="4492625" y="471646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7387" y="1890713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21012" y="3390900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525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51525" y="3390900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138112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03575" y="2678113"/>
              <a:ext cx="122555" cy="62230"/>
            </a:xfrm>
            <a:custGeom>
              <a:avLst/>
              <a:gdLst/>
              <a:ahLst/>
              <a:cxnLst/>
              <a:rect l="l" t="t" r="r" b="b"/>
              <a:pathLst>
                <a:path w="122554" h="62230">
                  <a:moveTo>
                    <a:pt x="0" y="0"/>
                  </a:moveTo>
                  <a:lnTo>
                    <a:pt x="122237" y="6191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81663" y="4049712"/>
              <a:ext cx="123825" cy="62230"/>
            </a:xfrm>
            <a:custGeom>
              <a:avLst/>
              <a:gdLst/>
              <a:ahLst/>
              <a:cxnLst/>
              <a:rect l="l" t="t" r="r" b="b"/>
              <a:pathLst>
                <a:path w="123825" h="62229">
                  <a:moveTo>
                    <a:pt x="0" y="0"/>
                  </a:moveTo>
                  <a:lnTo>
                    <a:pt x="123825" y="6191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67376" y="2627313"/>
              <a:ext cx="138430" cy="90805"/>
            </a:xfrm>
            <a:custGeom>
              <a:avLst/>
              <a:gdLst/>
              <a:ahLst/>
              <a:cxnLst/>
              <a:rect l="l" t="t" r="r" b="b"/>
              <a:pathLst>
                <a:path w="138429" h="90805">
                  <a:moveTo>
                    <a:pt x="138112" y="0"/>
                  </a:moveTo>
                  <a:lnTo>
                    <a:pt x="0" y="90487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03575" y="4057650"/>
              <a:ext cx="136525" cy="92075"/>
            </a:xfrm>
            <a:custGeom>
              <a:avLst/>
              <a:gdLst/>
              <a:ahLst/>
              <a:cxnLst/>
              <a:rect l="l" t="t" r="r" b="b"/>
              <a:pathLst>
                <a:path w="136525" h="92075">
                  <a:moveTo>
                    <a:pt x="136525" y="0"/>
                  </a:moveTo>
                  <a:lnTo>
                    <a:pt x="0" y="920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33800" y="2089150"/>
              <a:ext cx="98425" cy="165100"/>
            </a:xfrm>
            <a:custGeom>
              <a:avLst/>
              <a:gdLst/>
              <a:ahLst/>
              <a:cxnLst/>
              <a:rect l="l" t="t" r="r" b="b"/>
              <a:pathLst>
                <a:path w="98425" h="165100">
                  <a:moveTo>
                    <a:pt x="0" y="0"/>
                  </a:moveTo>
                  <a:lnTo>
                    <a:pt x="98425" y="1651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59375" y="4529137"/>
              <a:ext cx="100330" cy="165100"/>
            </a:xfrm>
            <a:custGeom>
              <a:avLst/>
              <a:gdLst/>
              <a:ahLst/>
              <a:cxnLst/>
              <a:rect l="l" t="t" r="r" b="b"/>
              <a:pathLst>
                <a:path w="100329" h="165100">
                  <a:moveTo>
                    <a:pt x="0" y="0"/>
                  </a:moveTo>
                  <a:lnTo>
                    <a:pt x="100012" y="1651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75250" y="2089150"/>
              <a:ext cx="79375" cy="136525"/>
            </a:xfrm>
            <a:custGeom>
              <a:avLst/>
              <a:gdLst/>
              <a:ahLst/>
              <a:cxnLst/>
              <a:rect l="l" t="t" r="r" b="b"/>
              <a:pathLst>
                <a:path w="79375" h="136525">
                  <a:moveTo>
                    <a:pt x="79375" y="0"/>
                  </a:moveTo>
                  <a:lnTo>
                    <a:pt x="0" y="1365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56025" y="4529137"/>
              <a:ext cx="79375" cy="136525"/>
            </a:xfrm>
            <a:custGeom>
              <a:avLst/>
              <a:gdLst/>
              <a:ahLst/>
              <a:cxnLst/>
              <a:rect l="l" t="t" r="r" b="b"/>
              <a:pathLst>
                <a:path w="79375" h="136525">
                  <a:moveTo>
                    <a:pt x="79375" y="0"/>
                  </a:moveTo>
                  <a:lnTo>
                    <a:pt x="0" y="1365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976177" y="207708"/>
            <a:ext cx="2073910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5280" marR="5080" indent="-323215">
              <a:lnSpc>
                <a:spcPts val="1420"/>
              </a:lnSpc>
              <a:spcBef>
                <a:spcPts val="35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Crítica,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condenación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juicio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toda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magia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negra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00424" y="1055387"/>
            <a:ext cx="112458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Odio,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440"/>
              </a:lnSpc>
              <a:spcBef>
                <a:spcPts val="114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ligera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antipatía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toda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brujería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79805" y="2031588"/>
            <a:ext cx="158686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Duda,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temor,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preguntas</a:t>
            </a:r>
            <a:r>
              <a:rPr sz="140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humanas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registros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muerte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03554" y="3028473"/>
            <a:ext cx="122999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34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Vanidad,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engaño,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arrogancia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03553" y="3993537"/>
            <a:ext cx="1330960" cy="6007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92405">
              <a:lnSpc>
                <a:spcPts val="1420"/>
              </a:lnSpc>
              <a:spcBef>
                <a:spcPts val="355"/>
              </a:spcBef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esobed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terquedad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desafío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344796" y="5037977"/>
            <a:ext cx="1328420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Envidia,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44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celos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ignorancia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01519" y="6209348"/>
            <a:ext cx="1399540" cy="6007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34620" marR="125730" indent="-46355" algn="ctr">
              <a:lnSpc>
                <a:spcPts val="1420"/>
              </a:lnSpc>
              <a:spcBef>
                <a:spcPts val="355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Indecisión,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auto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justificación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80869" y="4993251"/>
            <a:ext cx="133159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90220" algn="r">
              <a:lnSpc>
                <a:spcPct val="850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Ingratitud,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Irreflexión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ceguera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espiritual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04971" y="3993007"/>
            <a:ext cx="821690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5720" algn="just">
              <a:lnSpc>
                <a:spcPct val="85000"/>
              </a:lnSpc>
              <a:spcBef>
                <a:spcPts val="34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Injusticia,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  y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ansiedad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4068" y="3027766"/>
            <a:ext cx="71437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Falsedad,</a:t>
            </a:r>
            <a:endParaRPr sz="1400">
              <a:latin typeface="Calibri"/>
              <a:cs typeface="Calibri"/>
            </a:endParaRPr>
          </a:p>
          <a:p>
            <a:pPr marL="21590" marR="5080" indent="207010" algn="r">
              <a:lnSpc>
                <a:spcPts val="1440"/>
              </a:lnSpc>
              <a:spcBef>
                <a:spcPts val="114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  y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95362" y="2030705"/>
            <a:ext cx="806450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4460" algn="just">
              <a:lnSpc>
                <a:spcPct val="85000"/>
              </a:lnSpc>
              <a:spcBef>
                <a:spcPts val="34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  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03264" y="1054326"/>
            <a:ext cx="117792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7785" algn="r">
              <a:lnSpc>
                <a:spcPts val="155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Resentimiento,</a:t>
            </a:r>
            <a:endParaRPr sz="1400">
              <a:latin typeface="Calibri"/>
              <a:cs typeface="Calibri"/>
            </a:endParaRPr>
          </a:p>
          <a:p>
            <a:pPr marL="247015" marR="5080" indent="234315" algn="r">
              <a:lnSpc>
                <a:spcPts val="1440"/>
              </a:lnSpc>
              <a:spcBef>
                <a:spcPts val="114"/>
              </a:spcBef>
            </a:pP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  y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67313" y="714375"/>
            <a:ext cx="1703705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0965" marR="91440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Divino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Coronilla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07226" y="1027112"/>
            <a:ext cx="1233805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88265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Saint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Germain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Amor Divino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Acuario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Sede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del Alma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96187" y="1965326"/>
            <a:ext cx="1352550" cy="75911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4615" marR="92710" indent="389890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Jesús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Maestría</a:t>
            </a:r>
            <a:r>
              <a:rPr sz="1400" b="1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</a:t>
            </a:r>
            <a:endParaRPr sz="1400">
              <a:latin typeface="Calibri"/>
              <a:cs typeface="Calibri"/>
            </a:endParaRPr>
          </a:p>
          <a:p>
            <a:pPr marL="280670" marR="276860" indent="20066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Piscis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Plexo</a:t>
            </a:r>
            <a:r>
              <a:rPr sz="1400" spc="-4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39062" y="2928938"/>
            <a:ext cx="1249680" cy="759119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7790" marR="92075" indent="301625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Helios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Divino</a:t>
            </a:r>
            <a:endParaRPr sz="1400">
              <a:latin typeface="Calibri"/>
              <a:cs typeface="Calibri"/>
            </a:endParaRPr>
          </a:p>
          <a:p>
            <a:pPr marL="332105" marR="321310" indent="10922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Aries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24751" y="3929062"/>
            <a:ext cx="1527175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91440" indent="1905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Godfré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Obediencia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Tauro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Tercer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Ojo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81812" y="4929188"/>
            <a:ext cx="1389380" cy="7719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 marR="90170" indent="635" algn="ctr">
              <a:lnSpc>
                <a:spcPct val="84700"/>
              </a:lnSpc>
              <a:spcBef>
                <a:spcPts val="295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El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Morya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 Sabiduría Divina </a:t>
            </a:r>
            <a:r>
              <a:rPr sz="1400" b="1" spc="-30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Géminis 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Garganta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19713" y="5214937"/>
            <a:ext cx="1425575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3510" marR="138430" indent="-635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Serapis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Bey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Armonía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Cáncer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Espina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5688" y="4929188"/>
            <a:ext cx="1641475" cy="759119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2255" marR="87630" indent="-167640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Diosa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Libertad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Gratitud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</a:t>
            </a:r>
            <a:endParaRPr sz="1400">
              <a:latin typeface="Calibri"/>
              <a:cs typeface="Calibri"/>
            </a:endParaRPr>
          </a:p>
          <a:p>
            <a:pPr marL="307975" marR="304800" indent="38354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Sede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38500" y="3929062"/>
            <a:ext cx="1230630" cy="76860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92710" indent="-1270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Señor </a:t>
            </a: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Lanto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 Justicia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 </a:t>
            </a:r>
            <a:r>
              <a:rPr sz="1400" b="1" spc="-3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Virgo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Plexo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81312" y="2928937"/>
            <a:ext cx="1452880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0965" marR="92710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Poderoso Victory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Realidad Divina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Libra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ts val="141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Corazón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09875" y="1965325"/>
            <a:ext cx="1548130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7790" marR="93980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Poderoso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Ciclopea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Visión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Escorpio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Tercer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Ojo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97288" y="1027113"/>
            <a:ext cx="1323975" cy="7719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7790" marR="94615" algn="ctr">
              <a:lnSpc>
                <a:spcPct val="84700"/>
              </a:lnSpc>
              <a:spcBef>
                <a:spcPts val="295"/>
              </a:spcBef>
            </a:pP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eñ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Ma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400" b="1" spc="-3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000066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a 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Victoria</a:t>
            </a:r>
            <a:r>
              <a:rPr sz="1400" b="1" spc="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Sagitario 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000066"/>
                </a:solidFill>
                <a:latin typeface="Calibri"/>
                <a:cs typeface="Calibri"/>
              </a:rPr>
              <a:t>Garganta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52600" y="313267"/>
            <a:ext cx="8380889" cy="30296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>
              <a:spcBef>
                <a:spcPts val="105"/>
              </a:spcBef>
            </a:pP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Antes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descender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plano de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 </a:t>
            </a:r>
            <a:r>
              <a:rPr sz="2800" spc="-6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hicimos un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compromiso </a:t>
            </a:r>
            <a:r>
              <a:rPr sz="2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Consejo </a:t>
            </a:r>
            <a:r>
              <a:rPr sz="2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Kármico,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podemos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demorarnos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pasar </a:t>
            </a:r>
            <a:r>
              <a:rPr sz="2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nuestras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pruebas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800" spc="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iniciaciones,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tenemos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ciclos </a:t>
            </a:r>
            <a:r>
              <a:rPr sz="2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completar,</a:t>
            </a:r>
            <a:r>
              <a:rPr sz="28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compromisos</a:t>
            </a:r>
            <a:r>
              <a:rPr sz="280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800" spc="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cumplir</a:t>
            </a:r>
            <a:r>
              <a:rPr sz="2800" spc="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Señores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Llama,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sz="2800" spc="-1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jerarquías </a:t>
            </a:r>
            <a:r>
              <a:rPr sz="2800" spc="-6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-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sz="2800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humanidad.</a:t>
            </a:r>
            <a:r>
              <a:rPr sz="2800" spc="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Debemos cumplir </a:t>
            </a:r>
            <a:r>
              <a:rPr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esas</a:t>
            </a:r>
            <a:r>
              <a:rPr sz="2800" spc="-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promesas.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right light in the sky&#10;&#10;Description automatically generated with medium confidence">
            <a:extLst>
              <a:ext uri="{FF2B5EF4-FFF2-40B4-BE49-F238E27FC236}">
                <a16:creationId xmlns:a16="http://schemas.microsoft.com/office/drawing/2014/main" id="{39B38693-D2B3-3EAF-DD14-693445DF6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8" y="304800"/>
            <a:ext cx="1158965" cy="1191714"/>
          </a:xfrm>
          <a:prstGeom prst="rect">
            <a:avLst/>
          </a:prstGeom>
        </p:spPr>
      </p:pic>
      <p:pic>
        <p:nvPicPr>
          <p:cNvPr id="8" name="Picture 7" descr="A picture containing outdoor, star, outdoor object, blur&#10;&#10;Description automatically generated">
            <a:extLst>
              <a:ext uri="{FF2B5EF4-FFF2-40B4-BE49-F238E27FC236}">
                <a16:creationId xmlns:a16="http://schemas.microsoft.com/office/drawing/2014/main" id="{759FC550-F2F5-81A8-D8C0-AC9679CB4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52468"/>
            <a:ext cx="3599695" cy="3599695"/>
          </a:xfrm>
          <a:prstGeom prst="rect">
            <a:avLst/>
          </a:prstGeom>
        </p:spPr>
      </p:pic>
      <p:pic>
        <p:nvPicPr>
          <p:cNvPr id="10" name="Picture 9" descr="A picture containing cloth, thread&#10;&#10;Description automatically generated">
            <a:extLst>
              <a:ext uri="{FF2B5EF4-FFF2-40B4-BE49-F238E27FC236}">
                <a16:creationId xmlns:a16="http://schemas.microsoft.com/office/drawing/2014/main" id="{FE999116-67C9-44D9-1984-849999C8B3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77" y="3616074"/>
            <a:ext cx="2276134" cy="15563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283273"/>
            <a:ext cx="16325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dirty="0">
                <a:solidFill>
                  <a:srgbClr val="000000"/>
                </a:solidFill>
              </a:rPr>
              <a:t>Definición: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19200" y="1219200"/>
            <a:ext cx="8074659" cy="40126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235" marR="6350" indent="-344170" algn="just">
              <a:spcBef>
                <a:spcPts val="90"/>
              </a:spcBef>
              <a:buChar char="•"/>
              <a:tabLst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El </a:t>
            </a:r>
            <a:r>
              <a:rPr sz="2000" spc="-10" dirty="0">
                <a:latin typeface="Calibri"/>
                <a:cs typeface="Calibri"/>
              </a:rPr>
              <a:t>Reloj </a:t>
            </a:r>
            <a:r>
              <a:rPr sz="2000" spc="-5" dirty="0">
                <a:latin typeface="Calibri"/>
                <a:cs typeface="Calibri"/>
              </a:rPr>
              <a:t>Cósmico </a:t>
            </a:r>
            <a:r>
              <a:rPr sz="2000" dirty="0">
                <a:latin typeface="Calibri"/>
                <a:cs typeface="Calibri"/>
              </a:rPr>
              <a:t>es </a:t>
            </a:r>
            <a:r>
              <a:rPr sz="2000" spc="-10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ciencia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la </a:t>
            </a:r>
            <a:r>
              <a:rPr sz="2000" dirty="0">
                <a:latin typeface="Calibri"/>
                <a:cs typeface="Calibri"/>
              </a:rPr>
              <a:t>cartografía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los </a:t>
            </a:r>
            <a:r>
              <a:rPr sz="2000" spc="-5" dirty="0">
                <a:latin typeface="Calibri"/>
                <a:cs typeface="Calibri"/>
              </a:rPr>
              <a:t>ciclos </a:t>
            </a:r>
            <a:r>
              <a:rPr sz="2000" dirty="0">
                <a:latin typeface="Calibri"/>
                <a:cs typeface="Calibri"/>
              </a:rPr>
              <a:t>del alma, </a:t>
            </a:r>
            <a:r>
              <a:rPr sz="2000" spc="-10" dirty="0">
                <a:latin typeface="Calibri"/>
                <a:cs typeface="Calibri"/>
              </a:rPr>
              <a:t>del </a:t>
            </a:r>
            <a:r>
              <a:rPr sz="2000" spc="-5" dirty="0">
                <a:latin typeface="Calibri"/>
                <a:cs typeface="Calibri"/>
              </a:rPr>
              <a:t> karma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apertura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las doce líneas del reloj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-5" dirty="0">
                <a:latin typeface="Calibri"/>
                <a:cs typeface="Calibri"/>
              </a:rPr>
              <a:t> virtud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las doce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jerarquías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Central.</a:t>
            </a:r>
            <a:endParaRPr sz="2750" dirty="0">
              <a:latin typeface="Calibri"/>
              <a:cs typeface="Calibri"/>
            </a:endParaRPr>
          </a:p>
          <a:p>
            <a:pPr marL="357505" marR="6350" indent="-345440" algn="just">
              <a:buChar char="•"/>
              <a:tabLst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Es </a:t>
            </a:r>
            <a:r>
              <a:rPr sz="2000" spc="-5" dirty="0">
                <a:latin typeface="Calibri"/>
                <a:cs typeface="Calibri"/>
              </a:rPr>
              <a:t>una astrología oculta del núcleo de </a:t>
            </a:r>
            <a:r>
              <a:rPr sz="2000" spc="-10" dirty="0">
                <a:latin typeface="Calibri"/>
                <a:cs typeface="Calibri"/>
              </a:rPr>
              <a:t>fuego </a:t>
            </a:r>
            <a:r>
              <a:rPr sz="2000" spc="-5" dirty="0">
                <a:latin typeface="Calibri"/>
                <a:cs typeface="Calibri"/>
              </a:rPr>
              <a:t>blanco por </a:t>
            </a:r>
            <a:r>
              <a:rPr sz="2000" spc="-10" dirty="0">
                <a:latin typeface="Calibri"/>
                <a:cs typeface="Calibri"/>
              </a:rPr>
              <a:t>medio </a:t>
            </a:r>
            <a:r>
              <a:rPr sz="2000" spc="-5" dirty="0">
                <a:latin typeface="Calibri"/>
                <a:cs typeface="Calibri"/>
              </a:rPr>
              <a:t>del cual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podemos dibujar los ciclos de </a:t>
            </a:r>
            <a:r>
              <a:rPr sz="2000" spc="-10" dirty="0">
                <a:latin typeface="Calibri"/>
                <a:cs typeface="Calibri"/>
              </a:rPr>
              <a:t>nuestro </a:t>
            </a:r>
            <a:r>
              <a:rPr sz="2000" spc="-5" dirty="0">
                <a:latin typeface="Calibri"/>
                <a:cs typeface="Calibri"/>
              </a:rPr>
              <a:t>karma y de </a:t>
            </a:r>
            <a:r>
              <a:rPr sz="2000" spc="-10" dirty="0">
                <a:latin typeface="Calibri"/>
                <a:cs typeface="Calibri"/>
              </a:rPr>
              <a:t>nuestro </a:t>
            </a:r>
            <a:r>
              <a:rPr sz="2000" spc="-5" dirty="0">
                <a:latin typeface="Calibri"/>
                <a:cs typeface="Calibri"/>
              </a:rPr>
              <a:t>darma, esto es,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secuencias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relativas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causa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 </a:t>
            </a:r>
            <a:r>
              <a:rPr sz="2000" spc="-10" dirty="0">
                <a:latin typeface="Calibri"/>
                <a:cs typeface="Calibri"/>
              </a:rPr>
              <a:t>efecto,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energía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movimiento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750" dirty="0">
              <a:latin typeface="Calibri"/>
              <a:cs typeface="Calibri"/>
            </a:endParaRPr>
          </a:p>
          <a:p>
            <a:pPr marL="357505" marR="5080" indent="-344805" algn="just">
              <a:buChar char="•"/>
              <a:tabLst>
                <a:tab pos="358140" algn="l"/>
              </a:tabLst>
            </a:pPr>
            <a:r>
              <a:rPr sz="2000" dirty="0">
                <a:latin typeface="Calibri"/>
                <a:cs typeface="Calibri"/>
              </a:rPr>
              <a:t>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Reloj</a:t>
            </a:r>
            <a:r>
              <a:rPr sz="2000" spc="-5" dirty="0">
                <a:latin typeface="Calibri"/>
                <a:cs typeface="Calibri"/>
              </a:rPr>
              <a:t> Cósmico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trabaja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conjuntamente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utilización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científica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sistemática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energía </a:t>
            </a:r>
            <a:r>
              <a:rPr sz="2000" dirty="0">
                <a:latin typeface="Calibri"/>
                <a:cs typeface="Calibri"/>
              </a:rPr>
              <a:t>del </a:t>
            </a:r>
            <a:r>
              <a:rPr sz="2000" spc="-5" dirty="0">
                <a:latin typeface="Calibri"/>
                <a:cs typeface="Calibri"/>
              </a:rPr>
              <a:t>Espíritu Santo para </a:t>
            </a:r>
            <a:r>
              <a:rPr sz="2000" dirty="0">
                <a:latin typeface="Calibri"/>
                <a:cs typeface="Calibri"/>
              </a:rPr>
              <a:t>transmutar </a:t>
            </a:r>
            <a:r>
              <a:rPr sz="2000" spc="-5" dirty="0">
                <a:latin typeface="Calibri"/>
                <a:cs typeface="Calibri"/>
              </a:rPr>
              <a:t>las </a:t>
            </a:r>
            <a:r>
              <a:rPr sz="2000" dirty="0">
                <a:latin typeface="Calibri"/>
                <a:cs typeface="Calibri"/>
              </a:rPr>
              <a:t>energías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mal</a:t>
            </a:r>
            <a:r>
              <a:rPr sz="2000" spc="-5" dirty="0">
                <a:latin typeface="Calibri"/>
                <a:cs typeface="Calibri"/>
              </a:rPr>
              <a:t> calificadas,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fin</a:t>
            </a:r>
            <a:r>
              <a:rPr sz="2000" spc="-5" dirty="0">
                <a:latin typeface="Calibri"/>
                <a:cs typeface="Calibri"/>
              </a:rPr>
              <a:t> de</a:t>
            </a:r>
            <a:r>
              <a:rPr sz="2000" dirty="0">
                <a:latin typeface="Calibri"/>
                <a:cs typeface="Calibri"/>
              </a:rPr>
              <a:t> saldar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karma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acelerar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</a:t>
            </a:r>
            <a:r>
              <a:rPr sz="2000" spc="-5" dirty="0">
                <a:latin typeface="Calibri"/>
                <a:cs typeface="Calibri"/>
              </a:rPr>
              <a:t> día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nuestra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victoria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lang="en-US" sz="2000" spc="-10" dirty="0">
              <a:latin typeface="Calibri"/>
              <a:cs typeface="Calibri"/>
            </a:endParaRPr>
          </a:p>
          <a:p>
            <a:pPr marL="357505" marR="5080" indent="-344805" algn="just">
              <a:buChar char="•"/>
              <a:tabLst>
                <a:tab pos="358140" algn="l"/>
              </a:tabLst>
            </a:pPr>
            <a:endParaRPr lang="en-US" sz="2000" spc="-10" dirty="0">
              <a:latin typeface="Calibri"/>
              <a:cs typeface="Calibri"/>
            </a:endParaRPr>
          </a:p>
          <a:p>
            <a:pPr marL="357505" marR="5080" indent="-344805" algn="just">
              <a:buChar char="•"/>
              <a:tabLst>
                <a:tab pos="358140" algn="l"/>
              </a:tabLst>
            </a:pPr>
            <a:r>
              <a:rPr lang="es-ES" sz="2000" dirty="0">
                <a:solidFill>
                  <a:srgbClr val="000000"/>
                </a:solidFill>
                <a:cs typeface="Calibri"/>
              </a:rPr>
              <a:t>Gurú </a:t>
            </a:r>
            <a:r>
              <a:rPr lang="es-ES" sz="2000" spc="5" dirty="0">
                <a:solidFill>
                  <a:srgbClr val="000000"/>
                </a:solidFill>
                <a:cs typeface="Calibri"/>
              </a:rPr>
              <a:t>Ma </a:t>
            </a:r>
            <a:r>
              <a:rPr lang="es-ES" sz="2000" spc="-5" dirty="0">
                <a:solidFill>
                  <a:srgbClr val="000000"/>
                </a:solidFill>
                <a:cs typeface="Calibri"/>
              </a:rPr>
              <a:t>Lorraine </a:t>
            </a:r>
            <a:r>
              <a:rPr lang="es-ES" sz="2000" dirty="0">
                <a:solidFill>
                  <a:srgbClr val="000000"/>
                </a:solidFill>
                <a:cs typeface="Calibri"/>
              </a:rPr>
              <a:t>lo </a:t>
            </a:r>
            <a:r>
              <a:rPr lang="es-ES" sz="2000" spc="-10" dirty="0">
                <a:solidFill>
                  <a:srgbClr val="000000"/>
                </a:solidFill>
                <a:cs typeface="Calibri"/>
              </a:rPr>
              <a:t>define "como una enseñanza </a:t>
            </a:r>
            <a:r>
              <a:rPr lang="es-ES" sz="2000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s-ES" sz="2000" spc="-15" dirty="0">
                <a:solidFill>
                  <a:srgbClr val="000000"/>
                </a:solidFill>
                <a:cs typeface="Calibri"/>
              </a:rPr>
              <a:t>para </a:t>
            </a:r>
            <a:r>
              <a:rPr lang="es-ES" sz="2000" spc="-10" dirty="0">
                <a:solidFill>
                  <a:srgbClr val="000000"/>
                </a:solidFill>
                <a:cs typeface="Calibri"/>
              </a:rPr>
              <a:t>equilibrar </a:t>
            </a:r>
            <a:r>
              <a:rPr lang="es-ES" sz="2000" dirty="0">
                <a:solidFill>
                  <a:srgbClr val="000000"/>
                </a:solidFill>
                <a:cs typeface="Calibri"/>
              </a:rPr>
              <a:t>y </a:t>
            </a:r>
            <a:r>
              <a:rPr lang="es-ES" sz="2000" spc="-10" dirty="0">
                <a:solidFill>
                  <a:srgbClr val="000000"/>
                </a:solidFill>
                <a:cs typeface="Calibri"/>
              </a:rPr>
              <a:t>encarnar </a:t>
            </a:r>
            <a:r>
              <a:rPr lang="es-ES" sz="2000" dirty="0">
                <a:solidFill>
                  <a:srgbClr val="000000"/>
                </a:solidFill>
                <a:cs typeface="Calibri"/>
              </a:rPr>
              <a:t>las </a:t>
            </a:r>
            <a:r>
              <a:rPr lang="es-ES" sz="2000" spc="-20" dirty="0">
                <a:solidFill>
                  <a:srgbClr val="000000"/>
                </a:solidFill>
                <a:cs typeface="Calibri"/>
              </a:rPr>
              <a:t>diferentes </a:t>
            </a:r>
            <a:r>
              <a:rPr lang="es-ES" sz="2000" spc="-5" dirty="0">
                <a:solidFill>
                  <a:srgbClr val="000000"/>
                </a:solidFill>
                <a:cs typeface="Calibri"/>
              </a:rPr>
              <a:t>cualidades </a:t>
            </a:r>
            <a:r>
              <a:rPr lang="es-ES" sz="2000" spc="-620" dirty="0">
                <a:solidFill>
                  <a:srgbClr val="000000"/>
                </a:solidFill>
                <a:cs typeface="Calibri"/>
              </a:rPr>
              <a:t> </a:t>
            </a:r>
            <a:r>
              <a:rPr lang="es-ES" sz="2000" spc="-5" dirty="0">
                <a:solidFill>
                  <a:srgbClr val="000000"/>
                </a:solidFill>
                <a:cs typeface="Calibri"/>
              </a:rPr>
              <a:t>de</a:t>
            </a:r>
            <a:r>
              <a:rPr lang="es-ES" sz="2000" spc="-20" dirty="0">
                <a:solidFill>
                  <a:srgbClr val="000000"/>
                </a:solidFill>
                <a:cs typeface="Calibri"/>
              </a:rPr>
              <a:t> </a:t>
            </a:r>
            <a:r>
              <a:rPr lang="es-ES" sz="2000" dirty="0">
                <a:solidFill>
                  <a:srgbClr val="000000"/>
                </a:solidFill>
                <a:cs typeface="Calibri"/>
              </a:rPr>
              <a:t>Dios".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0" y="4495800"/>
            <a:ext cx="2000173" cy="1973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30726" y="1876427"/>
            <a:ext cx="2986405" cy="3030855"/>
            <a:chOff x="3006725" y="1876426"/>
            <a:chExt cx="2986405" cy="3030855"/>
          </a:xfrm>
        </p:grpSpPr>
        <p:sp>
          <p:nvSpPr>
            <p:cNvPr id="3" name="object 3"/>
            <p:cNvSpPr/>
            <p:nvPr/>
          </p:nvSpPr>
          <p:spPr>
            <a:xfrm>
              <a:off x="4511675" y="3398837"/>
              <a:ext cx="1400175" cy="668655"/>
            </a:xfrm>
            <a:custGeom>
              <a:avLst/>
              <a:gdLst/>
              <a:ahLst/>
              <a:cxnLst/>
              <a:rect l="l" t="t" r="r" b="b"/>
              <a:pathLst>
                <a:path w="1400175" h="668654">
                  <a:moveTo>
                    <a:pt x="0" y="0"/>
                  </a:moveTo>
                  <a:lnTo>
                    <a:pt x="1218628" y="668337"/>
                  </a:lnTo>
                  <a:lnTo>
                    <a:pt x="1266774" y="606209"/>
                  </a:lnTo>
                  <a:lnTo>
                    <a:pt x="1319936" y="480961"/>
                  </a:lnTo>
                  <a:lnTo>
                    <a:pt x="1363065" y="331660"/>
                  </a:lnTo>
                  <a:lnTo>
                    <a:pt x="1397165" y="144284"/>
                  </a:lnTo>
                  <a:lnTo>
                    <a:pt x="1400175" y="4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3386137"/>
              <a:ext cx="1235075" cy="1224280"/>
            </a:xfrm>
            <a:custGeom>
              <a:avLst/>
              <a:gdLst/>
              <a:ahLst/>
              <a:cxnLst/>
              <a:rect l="l" t="t" r="r" b="b"/>
              <a:pathLst>
                <a:path w="1235075" h="1224279">
                  <a:moveTo>
                    <a:pt x="0" y="0"/>
                  </a:moveTo>
                  <a:lnTo>
                    <a:pt x="713778" y="1223962"/>
                  </a:lnTo>
                  <a:lnTo>
                    <a:pt x="830072" y="1139685"/>
                  </a:lnTo>
                  <a:lnTo>
                    <a:pt x="942340" y="1059434"/>
                  </a:lnTo>
                  <a:lnTo>
                    <a:pt x="1066660" y="939038"/>
                  </a:lnTo>
                  <a:lnTo>
                    <a:pt x="1166901" y="806615"/>
                  </a:lnTo>
                  <a:lnTo>
                    <a:pt x="1235075" y="690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5800" y="3386137"/>
              <a:ext cx="1235075" cy="1224280"/>
            </a:xfrm>
            <a:custGeom>
              <a:avLst/>
              <a:gdLst/>
              <a:ahLst/>
              <a:cxnLst/>
              <a:rect l="l" t="t" r="r" b="b"/>
              <a:pathLst>
                <a:path w="1235075" h="1224279">
                  <a:moveTo>
                    <a:pt x="0" y="0"/>
                  </a:moveTo>
                  <a:lnTo>
                    <a:pt x="1235075" y="690232"/>
                  </a:lnTo>
                  <a:lnTo>
                    <a:pt x="1166901" y="806615"/>
                  </a:lnTo>
                  <a:lnTo>
                    <a:pt x="1066660" y="939038"/>
                  </a:lnTo>
                  <a:lnTo>
                    <a:pt x="942340" y="1059434"/>
                  </a:lnTo>
                  <a:lnTo>
                    <a:pt x="830072" y="1139685"/>
                  </a:lnTo>
                  <a:lnTo>
                    <a:pt x="713778" y="122396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0" y="3398837"/>
              <a:ext cx="711200" cy="1395730"/>
            </a:xfrm>
            <a:custGeom>
              <a:avLst/>
              <a:gdLst/>
              <a:ahLst/>
              <a:cxnLst/>
              <a:rect l="l" t="t" r="r" b="b"/>
              <a:pathLst>
                <a:path w="711200" h="1395729">
                  <a:moveTo>
                    <a:pt x="0" y="0"/>
                  </a:moveTo>
                  <a:lnTo>
                    <a:pt x="0" y="1395412"/>
                  </a:lnTo>
                  <a:lnTo>
                    <a:pt x="184835" y="1387398"/>
                  </a:lnTo>
                  <a:lnTo>
                    <a:pt x="317423" y="1359319"/>
                  </a:lnTo>
                  <a:lnTo>
                    <a:pt x="454037" y="1327251"/>
                  </a:lnTo>
                  <a:lnTo>
                    <a:pt x="620788" y="1264094"/>
                  </a:lnTo>
                  <a:lnTo>
                    <a:pt x="711200" y="1214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0" y="3398837"/>
              <a:ext cx="711200" cy="1395730"/>
            </a:xfrm>
            <a:custGeom>
              <a:avLst/>
              <a:gdLst/>
              <a:ahLst/>
              <a:cxnLst/>
              <a:rect l="l" t="t" r="r" b="b"/>
              <a:pathLst>
                <a:path w="711200" h="1395729">
                  <a:moveTo>
                    <a:pt x="0" y="0"/>
                  </a:moveTo>
                  <a:lnTo>
                    <a:pt x="711200" y="1214970"/>
                  </a:lnTo>
                  <a:lnTo>
                    <a:pt x="620788" y="1264094"/>
                  </a:lnTo>
                  <a:lnTo>
                    <a:pt x="454037" y="1327251"/>
                  </a:lnTo>
                  <a:lnTo>
                    <a:pt x="317423" y="1359319"/>
                  </a:lnTo>
                  <a:lnTo>
                    <a:pt x="184835" y="1387398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06825" y="3395662"/>
              <a:ext cx="688975" cy="1398905"/>
            </a:xfrm>
            <a:custGeom>
              <a:avLst/>
              <a:gdLst/>
              <a:ahLst/>
              <a:cxnLst/>
              <a:rect l="l" t="t" r="r" b="b"/>
              <a:pathLst>
                <a:path w="688975" h="1398904">
                  <a:moveTo>
                    <a:pt x="688975" y="0"/>
                  </a:moveTo>
                  <a:lnTo>
                    <a:pt x="0" y="1202220"/>
                  </a:lnTo>
                  <a:lnTo>
                    <a:pt x="100139" y="1254315"/>
                  </a:lnTo>
                  <a:lnTo>
                    <a:pt x="224320" y="1306423"/>
                  </a:lnTo>
                  <a:lnTo>
                    <a:pt x="368515" y="1354505"/>
                  </a:lnTo>
                  <a:lnTo>
                    <a:pt x="504710" y="1394587"/>
                  </a:lnTo>
                  <a:lnTo>
                    <a:pt x="684974" y="1398587"/>
                  </a:lnTo>
                  <a:lnTo>
                    <a:pt x="688975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2475" y="3390900"/>
              <a:ext cx="1198880" cy="1211580"/>
            </a:xfrm>
            <a:custGeom>
              <a:avLst/>
              <a:gdLst/>
              <a:ahLst/>
              <a:cxnLst/>
              <a:rect l="l" t="t" r="r" b="b"/>
              <a:pathLst>
                <a:path w="1198879" h="1211579">
                  <a:moveTo>
                    <a:pt x="1198562" y="0"/>
                  </a:moveTo>
                  <a:lnTo>
                    <a:pt x="0" y="701890"/>
                  </a:lnTo>
                  <a:lnTo>
                    <a:pt x="68148" y="806170"/>
                  </a:lnTo>
                  <a:lnTo>
                    <a:pt x="160337" y="926490"/>
                  </a:lnTo>
                  <a:lnTo>
                    <a:pt x="272580" y="1026769"/>
                  </a:lnTo>
                  <a:lnTo>
                    <a:pt x="412877" y="1143076"/>
                  </a:lnTo>
                  <a:lnTo>
                    <a:pt x="497065" y="1211262"/>
                  </a:lnTo>
                  <a:lnTo>
                    <a:pt x="1198562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2475" y="3390900"/>
              <a:ext cx="1198880" cy="1211580"/>
            </a:xfrm>
            <a:custGeom>
              <a:avLst/>
              <a:gdLst/>
              <a:ahLst/>
              <a:cxnLst/>
              <a:rect l="l" t="t" r="r" b="b"/>
              <a:pathLst>
                <a:path w="1198879" h="1211579">
                  <a:moveTo>
                    <a:pt x="1198562" y="0"/>
                  </a:moveTo>
                  <a:lnTo>
                    <a:pt x="497065" y="1211262"/>
                  </a:lnTo>
                  <a:lnTo>
                    <a:pt x="412877" y="1143076"/>
                  </a:lnTo>
                  <a:lnTo>
                    <a:pt x="272580" y="1026769"/>
                  </a:lnTo>
                  <a:lnTo>
                    <a:pt x="160337" y="926490"/>
                  </a:lnTo>
                  <a:lnTo>
                    <a:pt x="68148" y="806170"/>
                  </a:lnTo>
                  <a:lnTo>
                    <a:pt x="0" y="701890"/>
                  </a:lnTo>
                  <a:lnTo>
                    <a:pt x="1198562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0387" y="3390900"/>
              <a:ext cx="1400175" cy="688975"/>
            </a:xfrm>
            <a:custGeom>
              <a:avLst/>
              <a:gdLst/>
              <a:ahLst/>
              <a:cxnLst/>
              <a:rect l="l" t="t" r="r" b="b"/>
              <a:pathLst>
                <a:path w="1400175" h="688975">
                  <a:moveTo>
                    <a:pt x="1400175" y="0"/>
                  </a:moveTo>
                  <a:lnTo>
                    <a:pt x="0" y="8013"/>
                  </a:lnTo>
                  <a:lnTo>
                    <a:pt x="8026" y="124180"/>
                  </a:lnTo>
                  <a:lnTo>
                    <a:pt x="24066" y="252361"/>
                  </a:lnTo>
                  <a:lnTo>
                    <a:pt x="48145" y="372529"/>
                  </a:lnTo>
                  <a:lnTo>
                    <a:pt x="84251" y="464654"/>
                  </a:lnTo>
                  <a:lnTo>
                    <a:pt x="136410" y="600849"/>
                  </a:lnTo>
                  <a:lnTo>
                    <a:pt x="184556" y="688975"/>
                  </a:lnTo>
                  <a:lnTo>
                    <a:pt x="14001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00387" y="3390900"/>
              <a:ext cx="1400175" cy="688975"/>
            </a:xfrm>
            <a:custGeom>
              <a:avLst/>
              <a:gdLst/>
              <a:ahLst/>
              <a:cxnLst/>
              <a:rect l="l" t="t" r="r" b="b"/>
              <a:pathLst>
                <a:path w="1400175" h="688975">
                  <a:moveTo>
                    <a:pt x="1400175" y="0"/>
                  </a:moveTo>
                  <a:lnTo>
                    <a:pt x="184556" y="688975"/>
                  </a:lnTo>
                  <a:lnTo>
                    <a:pt x="136410" y="600849"/>
                  </a:lnTo>
                  <a:lnTo>
                    <a:pt x="84251" y="464654"/>
                  </a:lnTo>
                  <a:lnTo>
                    <a:pt x="48145" y="372529"/>
                  </a:lnTo>
                  <a:lnTo>
                    <a:pt x="24066" y="252361"/>
                  </a:lnTo>
                  <a:lnTo>
                    <a:pt x="8026" y="124180"/>
                  </a:lnTo>
                  <a:lnTo>
                    <a:pt x="0" y="8013"/>
                  </a:lnTo>
                  <a:lnTo>
                    <a:pt x="14001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05150" y="2717800"/>
              <a:ext cx="1411605" cy="668655"/>
            </a:xfrm>
            <a:custGeom>
              <a:avLst/>
              <a:gdLst/>
              <a:ahLst/>
              <a:cxnLst/>
              <a:rect l="l" t="t" r="r" b="b"/>
              <a:pathLst>
                <a:path w="1411604" h="668654">
                  <a:moveTo>
                    <a:pt x="178409" y="0"/>
                  </a:moveTo>
                  <a:lnTo>
                    <a:pt x="130302" y="62128"/>
                  </a:lnTo>
                  <a:lnTo>
                    <a:pt x="77177" y="187375"/>
                  </a:lnTo>
                  <a:lnTo>
                    <a:pt x="34074" y="336677"/>
                  </a:lnTo>
                  <a:lnTo>
                    <a:pt x="0" y="524052"/>
                  </a:lnTo>
                  <a:lnTo>
                    <a:pt x="10020" y="658317"/>
                  </a:lnTo>
                  <a:lnTo>
                    <a:pt x="1411287" y="668337"/>
                  </a:lnTo>
                  <a:lnTo>
                    <a:pt x="178409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6600" y="2176463"/>
              <a:ext cx="1224280" cy="1214755"/>
            </a:xfrm>
            <a:custGeom>
              <a:avLst/>
              <a:gdLst/>
              <a:ahLst/>
              <a:cxnLst/>
              <a:rect l="l" t="t" r="r" b="b"/>
              <a:pathLst>
                <a:path w="1224279" h="1214754">
                  <a:moveTo>
                    <a:pt x="507060" y="0"/>
                  </a:moveTo>
                  <a:lnTo>
                    <a:pt x="409663" y="68186"/>
                  </a:lnTo>
                  <a:lnTo>
                    <a:pt x="298208" y="154431"/>
                  </a:lnTo>
                  <a:lnTo>
                    <a:pt x="163664" y="281800"/>
                  </a:lnTo>
                  <a:lnTo>
                    <a:pt x="72288" y="416179"/>
                  </a:lnTo>
                  <a:lnTo>
                    <a:pt x="0" y="531507"/>
                  </a:lnTo>
                  <a:lnTo>
                    <a:pt x="1223962" y="1214437"/>
                  </a:lnTo>
                  <a:lnTo>
                    <a:pt x="50706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76600" y="2176463"/>
              <a:ext cx="1224280" cy="1214755"/>
            </a:xfrm>
            <a:custGeom>
              <a:avLst/>
              <a:gdLst/>
              <a:ahLst/>
              <a:cxnLst/>
              <a:rect l="l" t="t" r="r" b="b"/>
              <a:pathLst>
                <a:path w="1224279" h="1214754">
                  <a:moveTo>
                    <a:pt x="1223962" y="1214437"/>
                  </a:moveTo>
                  <a:lnTo>
                    <a:pt x="0" y="531507"/>
                  </a:lnTo>
                  <a:lnTo>
                    <a:pt x="72288" y="416179"/>
                  </a:lnTo>
                  <a:lnTo>
                    <a:pt x="163664" y="281800"/>
                  </a:lnTo>
                  <a:lnTo>
                    <a:pt x="298208" y="154431"/>
                  </a:lnTo>
                  <a:lnTo>
                    <a:pt x="409663" y="68186"/>
                  </a:lnTo>
                  <a:lnTo>
                    <a:pt x="507060" y="0"/>
                  </a:lnTo>
                  <a:lnTo>
                    <a:pt x="1223962" y="12144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83012" y="1981200"/>
              <a:ext cx="704850" cy="1392555"/>
            </a:xfrm>
            <a:custGeom>
              <a:avLst/>
              <a:gdLst/>
              <a:ahLst/>
              <a:cxnLst/>
              <a:rect l="l" t="t" r="r" b="b"/>
              <a:pathLst>
                <a:path w="704850" h="1392554">
                  <a:moveTo>
                    <a:pt x="554240" y="0"/>
                  </a:moveTo>
                  <a:lnTo>
                    <a:pt x="418693" y="29083"/>
                  </a:lnTo>
                  <a:lnTo>
                    <a:pt x="283146" y="73228"/>
                  </a:lnTo>
                  <a:lnTo>
                    <a:pt x="113461" y="140423"/>
                  </a:lnTo>
                  <a:lnTo>
                    <a:pt x="0" y="197599"/>
                  </a:lnTo>
                  <a:lnTo>
                    <a:pt x="703846" y="1392237"/>
                  </a:lnTo>
                  <a:lnTo>
                    <a:pt x="704849" y="2006"/>
                  </a:lnTo>
                  <a:lnTo>
                    <a:pt x="5542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83012" y="1981200"/>
              <a:ext cx="704850" cy="1392555"/>
            </a:xfrm>
            <a:custGeom>
              <a:avLst/>
              <a:gdLst/>
              <a:ahLst/>
              <a:cxnLst/>
              <a:rect l="l" t="t" r="r" b="b"/>
              <a:pathLst>
                <a:path w="704850" h="1392554">
                  <a:moveTo>
                    <a:pt x="703846" y="1392237"/>
                  </a:moveTo>
                  <a:lnTo>
                    <a:pt x="0" y="197599"/>
                  </a:lnTo>
                  <a:lnTo>
                    <a:pt x="113461" y="140423"/>
                  </a:lnTo>
                  <a:lnTo>
                    <a:pt x="283146" y="73228"/>
                  </a:lnTo>
                  <a:lnTo>
                    <a:pt x="418693" y="29083"/>
                  </a:lnTo>
                  <a:lnTo>
                    <a:pt x="554240" y="0"/>
                  </a:lnTo>
                  <a:lnTo>
                    <a:pt x="704849" y="2006"/>
                  </a:lnTo>
                  <a:lnTo>
                    <a:pt x="703846" y="139223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91037" y="1979610"/>
              <a:ext cx="715010" cy="1419860"/>
            </a:xfrm>
            <a:custGeom>
              <a:avLst/>
              <a:gdLst/>
              <a:ahLst/>
              <a:cxnLst/>
              <a:rect l="l" t="t" r="r" b="b"/>
              <a:pathLst>
                <a:path w="715010" h="1419860">
                  <a:moveTo>
                    <a:pt x="8026" y="0"/>
                  </a:moveTo>
                  <a:lnTo>
                    <a:pt x="0" y="1419796"/>
                  </a:lnTo>
                  <a:lnTo>
                    <a:pt x="714857" y="192519"/>
                  </a:lnTo>
                  <a:lnTo>
                    <a:pt x="642556" y="144386"/>
                  </a:lnTo>
                  <a:lnTo>
                    <a:pt x="514045" y="88239"/>
                  </a:lnTo>
                  <a:lnTo>
                    <a:pt x="353415" y="36106"/>
                  </a:lnTo>
                  <a:lnTo>
                    <a:pt x="172694" y="4013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1037" y="2164104"/>
              <a:ext cx="1241425" cy="1231900"/>
            </a:xfrm>
            <a:custGeom>
              <a:avLst/>
              <a:gdLst/>
              <a:ahLst/>
              <a:cxnLst/>
              <a:rect l="l" t="t" r="r" b="b"/>
              <a:pathLst>
                <a:path w="1241425" h="1231900">
                  <a:moveTo>
                    <a:pt x="718870" y="0"/>
                  </a:moveTo>
                  <a:lnTo>
                    <a:pt x="0" y="1231290"/>
                  </a:lnTo>
                  <a:lnTo>
                    <a:pt x="1240955" y="517385"/>
                  </a:lnTo>
                  <a:lnTo>
                    <a:pt x="1172679" y="420128"/>
                  </a:lnTo>
                  <a:lnTo>
                    <a:pt x="1087335" y="308825"/>
                  </a:lnTo>
                  <a:lnTo>
                    <a:pt x="971880" y="185496"/>
                  </a:lnTo>
                  <a:lnTo>
                    <a:pt x="830313" y="70192"/>
                  </a:lnTo>
                  <a:lnTo>
                    <a:pt x="71887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1037" y="2164104"/>
              <a:ext cx="1241425" cy="1231900"/>
            </a:xfrm>
            <a:custGeom>
              <a:avLst/>
              <a:gdLst/>
              <a:ahLst/>
              <a:cxnLst/>
              <a:rect l="l" t="t" r="r" b="b"/>
              <a:pathLst>
                <a:path w="1241425" h="1231900">
                  <a:moveTo>
                    <a:pt x="0" y="1231290"/>
                  </a:moveTo>
                  <a:lnTo>
                    <a:pt x="718870" y="0"/>
                  </a:lnTo>
                  <a:lnTo>
                    <a:pt x="830313" y="70192"/>
                  </a:lnTo>
                  <a:lnTo>
                    <a:pt x="971880" y="185496"/>
                  </a:lnTo>
                  <a:lnTo>
                    <a:pt x="1087335" y="308825"/>
                  </a:lnTo>
                  <a:lnTo>
                    <a:pt x="1172679" y="420128"/>
                  </a:lnTo>
                  <a:lnTo>
                    <a:pt x="1240955" y="517385"/>
                  </a:lnTo>
                  <a:lnTo>
                    <a:pt x="0" y="123129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94861" y="2677334"/>
              <a:ext cx="1431925" cy="721360"/>
            </a:xfrm>
            <a:custGeom>
              <a:avLst/>
              <a:gdLst/>
              <a:ahLst/>
              <a:cxnLst/>
              <a:rect l="l" t="t" r="r" b="b"/>
              <a:pathLst>
                <a:path w="1431925" h="721360">
                  <a:moveTo>
                    <a:pt x="1229995" y="0"/>
                  </a:moveTo>
                  <a:lnTo>
                    <a:pt x="0" y="721067"/>
                  </a:lnTo>
                  <a:lnTo>
                    <a:pt x="1431582" y="706831"/>
                  </a:lnTo>
                  <a:lnTo>
                    <a:pt x="1419720" y="588594"/>
                  </a:lnTo>
                  <a:lnTo>
                    <a:pt x="1399870" y="449757"/>
                  </a:lnTo>
                  <a:lnTo>
                    <a:pt x="1359649" y="285673"/>
                  </a:lnTo>
                  <a:lnTo>
                    <a:pt x="1292758" y="115785"/>
                  </a:lnTo>
                  <a:lnTo>
                    <a:pt x="122999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94861" y="2677334"/>
              <a:ext cx="1431925" cy="721360"/>
            </a:xfrm>
            <a:custGeom>
              <a:avLst/>
              <a:gdLst/>
              <a:ahLst/>
              <a:cxnLst/>
              <a:rect l="l" t="t" r="r" b="b"/>
              <a:pathLst>
                <a:path w="1431925" h="721360">
                  <a:moveTo>
                    <a:pt x="0" y="721067"/>
                  </a:moveTo>
                  <a:lnTo>
                    <a:pt x="1229995" y="0"/>
                  </a:lnTo>
                  <a:lnTo>
                    <a:pt x="1292758" y="115785"/>
                  </a:lnTo>
                  <a:lnTo>
                    <a:pt x="1359649" y="285673"/>
                  </a:lnTo>
                  <a:lnTo>
                    <a:pt x="1399870" y="449757"/>
                  </a:lnTo>
                  <a:lnTo>
                    <a:pt x="1419720" y="588594"/>
                  </a:lnTo>
                  <a:lnTo>
                    <a:pt x="1431582" y="706831"/>
                  </a:lnTo>
                  <a:lnTo>
                    <a:pt x="0" y="72106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98800" y="1974851"/>
              <a:ext cx="2821305" cy="2819400"/>
            </a:xfrm>
            <a:custGeom>
              <a:avLst/>
              <a:gdLst/>
              <a:ahLst/>
              <a:cxnLst/>
              <a:rect l="l" t="t" r="r" b="b"/>
              <a:pathLst>
                <a:path w="2821304" h="2819400">
                  <a:moveTo>
                    <a:pt x="0" y="1409700"/>
                  </a:moveTo>
                  <a:lnTo>
                    <a:pt x="817" y="1361236"/>
                  </a:lnTo>
                  <a:lnTo>
                    <a:pt x="3254" y="1313182"/>
                  </a:lnTo>
                  <a:lnTo>
                    <a:pt x="7282" y="1265565"/>
                  </a:lnTo>
                  <a:lnTo>
                    <a:pt x="12876" y="1218411"/>
                  </a:lnTo>
                  <a:lnTo>
                    <a:pt x="20009" y="1171745"/>
                  </a:lnTo>
                  <a:lnTo>
                    <a:pt x="28656" y="1125594"/>
                  </a:lnTo>
                  <a:lnTo>
                    <a:pt x="38789" y="1079985"/>
                  </a:lnTo>
                  <a:lnTo>
                    <a:pt x="50383" y="1034944"/>
                  </a:lnTo>
                  <a:lnTo>
                    <a:pt x="63412" y="990496"/>
                  </a:lnTo>
                  <a:lnTo>
                    <a:pt x="77849" y="946668"/>
                  </a:lnTo>
                  <a:lnTo>
                    <a:pt x="93668" y="903487"/>
                  </a:lnTo>
                  <a:lnTo>
                    <a:pt x="110843" y="860979"/>
                  </a:lnTo>
                  <a:lnTo>
                    <a:pt x="129347" y="819169"/>
                  </a:lnTo>
                  <a:lnTo>
                    <a:pt x="149154" y="778084"/>
                  </a:lnTo>
                  <a:lnTo>
                    <a:pt x="170238" y="737751"/>
                  </a:lnTo>
                  <a:lnTo>
                    <a:pt x="192572" y="698195"/>
                  </a:lnTo>
                  <a:lnTo>
                    <a:pt x="216132" y="659443"/>
                  </a:lnTo>
                  <a:lnTo>
                    <a:pt x="240889" y="621521"/>
                  </a:lnTo>
                  <a:lnTo>
                    <a:pt x="266818" y="584455"/>
                  </a:lnTo>
                  <a:lnTo>
                    <a:pt x="293893" y="548272"/>
                  </a:lnTo>
                  <a:lnTo>
                    <a:pt x="322087" y="512997"/>
                  </a:lnTo>
                  <a:lnTo>
                    <a:pt x="351374" y="478658"/>
                  </a:lnTo>
                  <a:lnTo>
                    <a:pt x="381728" y="445280"/>
                  </a:lnTo>
                  <a:lnTo>
                    <a:pt x="413123" y="412889"/>
                  </a:lnTo>
                  <a:lnTo>
                    <a:pt x="445532" y="381512"/>
                  </a:lnTo>
                  <a:lnTo>
                    <a:pt x="478929" y="351175"/>
                  </a:lnTo>
                  <a:lnTo>
                    <a:pt x="513287" y="321905"/>
                  </a:lnTo>
                  <a:lnTo>
                    <a:pt x="548582" y="293727"/>
                  </a:lnTo>
                  <a:lnTo>
                    <a:pt x="584785" y="266667"/>
                  </a:lnTo>
                  <a:lnTo>
                    <a:pt x="621872" y="240753"/>
                  </a:lnTo>
                  <a:lnTo>
                    <a:pt x="659816" y="216010"/>
                  </a:lnTo>
                  <a:lnTo>
                    <a:pt x="698590" y="192464"/>
                  </a:lnTo>
                  <a:lnTo>
                    <a:pt x="738168" y="170142"/>
                  </a:lnTo>
                  <a:lnTo>
                    <a:pt x="778524" y="149070"/>
                  </a:lnTo>
                  <a:lnTo>
                    <a:pt x="819633" y="129274"/>
                  </a:lnTo>
                  <a:lnTo>
                    <a:pt x="861466" y="110780"/>
                  </a:lnTo>
                  <a:lnTo>
                    <a:pt x="903999" y="93615"/>
                  </a:lnTo>
                  <a:lnTo>
                    <a:pt x="947205" y="77805"/>
                  </a:lnTo>
                  <a:lnTo>
                    <a:pt x="991057" y="63376"/>
                  </a:lnTo>
                  <a:lnTo>
                    <a:pt x="1035530" y="50355"/>
                  </a:lnTo>
                  <a:lnTo>
                    <a:pt x="1080597" y="38767"/>
                  </a:lnTo>
                  <a:lnTo>
                    <a:pt x="1126232" y="28639"/>
                  </a:lnTo>
                  <a:lnTo>
                    <a:pt x="1172409" y="19998"/>
                  </a:lnTo>
                  <a:lnTo>
                    <a:pt x="1219101" y="12868"/>
                  </a:lnTo>
                  <a:lnTo>
                    <a:pt x="1266283" y="7278"/>
                  </a:lnTo>
                  <a:lnTo>
                    <a:pt x="1313927" y="3252"/>
                  </a:lnTo>
                  <a:lnTo>
                    <a:pt x="1362008" y="817"/>
                  </a:lnTo>
                  <a:lnTo>
                    <a:pt x="1410500" y="0"/>
                  </a:lnTo>
                  <a:lnTo>
                    <a:pt x="1458990" y="817"/>
                  </a:lnTo>
                  <a:lnTo>
                    <a:pt x="1507070" y="3252"/>
                  </a:lnTo>
                  <a:lnTo>
                    <a:pt x="1554714" y="7278"/>
                  </a:lnTo>
                  <a:lnTo>
                    <a:pt x="1601895" y="12868"/>
                  </a:lnTo>
                  <a:lnTo>
                    <a:pt x="1648586" y="19998"/>
                  </a:lnTo>
                  <a:lnTo>
                    <a:pt x="1694763" y="28639"/>
                  </a:lnTo>
                  <a:lnTo>
                    <a:pt x="1740397" y="38767"/>
                  </a:lnTo>
                  <a:lnTo>
                    <a:pt x="1785464" y="50355"/>
                  </a:lnTo>
                  <a:lnTo>
                    <a:pt x="1829936" y="63376"/>
                  </a:lnTo>
                  <a:lnTo>
                    <a:pt x="1873788" y="77805"/>
                  </a:lnTo>
                  <a:lnTo>
                    <a:pt x="1916993" y="93615"/>
                  </a:lnTo>
                  <a:lnTo>
                    <a:pt x="1959526" y="110780"/>
                  </a:lnTo>
                  <a:lnTo>
                    <a:pt x="2001359" y="129274"/>
                  </a:lnTo>
                  <a:lnTo>
                    <a:pt x="2042467" y="149070"/>
                  </a:lnTo>
                  <a:lnTo>
                    <a:pt x="2082823" y="170142"/>
                  </a:lnTo>
                  <a:lnTo>
                    <a:pt x="2122400" y="192464"/>
                  </a:lnTo>
                  <a:lnTo>
                    <a:pt x="2161174" y="216010"/>
                  </a:lnTo>
                  <a:lnTo>
                    <a:pt x="2199117" y="240753"/>
                  </a:lnTo>
                  <a:lnTo>
                    <a:pt x="2236204" y="266667"/>
                  </a:lnTo>
                  <a:lnTo>
                    <a:pt x="2272407" y="293727"/>
                  </a:lnTo>
                  <a:lnTo>
                    <a:pt x="2307701" y="321905"/>
                  </a:lnTo>
                  <a:lnTo>
                    <a:pt x="2342060" y="351175"/>
                  </a:lnTo>
                  <a:lnTo>
                    <a:pt x="2375457" y="381512"/>
                  </a:lnTo>
                  <a:lnTo>
                    <a:pt x="2407866" y="412889"/>
                  </a:lnTo>
                  <a:lnTo>
                    <a:pt x="2439260" y="445280"/>
                  </a:lnTo>
                  <a:lnTo>
                    <a:pt x="2469614" y="478658"/>
                  </a:lnTo>
                  <a:lnTo>
                    <a:pt x="2498901" y="512997"/>
                  </a:lnTo>
                  <a:lnTo>
                    <a:pt x="2527095" y="548272"/>
                  </a:lnTo>
                  <a:lnTo>
                    <a:pt x="2554169" y="584455"/>
                  </a:lnTo>
                  <a:lnTo>
                    <a:pt x="2580098" y="621521"/>
                  </a:lnTo>
                  <a:lnTo>
                    <a:pt x="2604856" y="659443"/>
                  </a:lnTo>
                  <a:lnTo>
                    <a:pt x="2628415" y="698195"/>
                  </a:lnTo>
                  <a:lnTo>
                    <a:pt x="2650749" y="737751"/>
                  </a:lnTo>
                  <a:lnTo>
                    <a:pt x="2671833" y="778084"/>
                  </a:lnTo>
                  <a:lnTo>
                    <a:pt x="2691640" y="819169"/>
                  </a:lnTo>
                  <a:lnTo>
                    <a:pt x="2710144" y="860979"/>
                  </a:lnTo>
                  <a:lnTo>
                    <a:pt x="2727319" y="903487"/>
                  </a:lnTo>
                  <a:lnTo>
                    <a:pt x="2743138" y="946668"/>
                  </a:lnTo>
                  <a:lnTo>
                    <a:pt x="2757574" y="990496"/>
                  </a:lnTo>
                  <a:lnTo>
                    <a:pt x="2770603" y="1034944"/>
                  </a:lnTo>
                  <a:lnTo>
                    <a:pt x="2782197" y="1079985"/>
                  </a:lnTo>
                  <a:lnTo>
                    <a:pt x="2792331" y="1125594"/>
                  </a:lnTo>
                  <a:lnTo>
                    <a:pt x="2800978" y="1171745"/>
                  </a:lnTo>
                  <a:lnTo>
                    <a:pt x="2808111" y="1218411"/>
                  </a:lnTo>
                  <a:lnTo>
                    <a:pt x="2813705" y="1265565"/>
                  </a:lnTo>
                  <a:lnTo>
                    <a:pt x="2817733" y="1313182"/>
                  </a:lnTo>
                  <a:lnTo>
                    <a:pt x="2820169" y="1361236"/>
                  </a:lnTo>
                  <a:lnTo>
                    <a:pt x="2820987" y="1409700"/>
                  </a:lnTo>
                  <a:lnTo>
                    <a:pt x="2820169" y="1458163"/>
                  </a:lnTo>
                  <a:lnTo>
                    <a:pt x="2817733" y="1506217"/>
                  </a:lnTo>
                  <a:lnTo>
                    <a:pt x="2813705" y="1553834"/>
                  </a:lnTo>
                  <a:lnTo>
                    <a:pt x="2808111" y="1600988"/>
                  </a:lnTo>
                  <a:lnTo>
                    <a:pt x="2800978" y="1647654"/>
                  </a:lnTo>
                  <a:lnTo>
                    <a:pt x="2792331" y="1693805"/>
                  </a:lnTo>
                  <a:lnTo>
                    <a:pt x="2782197" y="1739414"/>
                  </a:lnTo>
                  <a:lnTo>
                    <a:pt x="2770603" y="1784455"/>
                  </a:lnTo>
                  <a:lnTo>
                    <a:pt x="2757574" y="1828903"/>
                  </a:lnTo>
                  <a:lnTo>
                    <a:pt x="2743138" y="1872731"/>
                  </a:lnTo>
                  <a:lnTo>
                    <a:pt x="2727319" y="1915912"/>
                  </a:lnTo>
                  <a:lnTo>
                    <a:pt x="2710144" y="1958420"/>
                  </a:lnTo>
                  <a:lnTo>
                    <a:pt x="2691640" y="2000230"/>
                  </a:lnTo>
                  <a:lnTo>
                    <a:pt x="2671833" y="2041315"/>
                  </a:lnTo>
                  <a:lnTo>
                    <a:pt x="2650749" y="2081648"/>
                  </a:lnTo>
                  <a:lnTo>
                    <a:pt x="2628415" y="2121204"/>
                  </a:lnTo>
                  <a:lnTo>
                    <a:pt x="2604856" y="2159956"/>
                  </a:lnTo>
                  <a:lnTo>
                    <a:pt x="2580098" y="2197878"/>
                  </a:lnTo>
                  <a:lnTo>
                    <a:pt x="2554169" y="2234944"/>
                  </a:lnTo>
                  <a:lnTo>
                    <a:pt x="2527095" y="2271127"/>
                  </a:lnTo>
                  <a:lnTo>
                    <a:pt x="2498901" y="2306402"/>
                  </a:lnTo>
                  <a:lnTo>
                    <a:pt x="2469614" y="2340741"/>
                  </a:lnTo>
                  <a:lnTo>
                    <a:pt x="2439260" y="2374119"/>
                  </a:lnTo>
                  <a:lnTo>
                    <a:pt x="2407866" y="2406510"/>
                  </a:lnTo>
                  <a:lnTo>
                    <a:pt x="2375457" y="2437887"/>
                  </a:lnTo>
                  <a:lnTo>
                    <a:pt x="2342060" y="2468224"/>
                  </a:lnTo>
                  <a:lnTo>
                    <a:pt x="2307701" y="2497494"/>
                  </a:lnTo>
                  <a:lnTo>
                    <a:pt x="2272407" y="2525672"/>
                  </a:lnTo>
                  <a:lnTo>
                    <a:pt x="2236204" y="2552732"/>
                  </a:lnTo>
                  <a:lnTo>
                    <a:pt x="2199117" y="2578646"/>
                  </a:lnTo>
                  <a:lnTo>
                    <a:pt x="2161174" y="2603389"/>
                  </a:lnTo>
                  <a:lnTo>
                    <a:pt x="2122400" y="2626935"/>
                  </a:lnTo>
                  <a:lnTo>
                    <a:pt x="2082823" y="2649257"/>
                  </a:lnTo>
                  <a:lnTo>
                    <a:pt x="2042467" y="2670329"/>
                  </a:lnTo>
                  <a:lnTo>
                    <a:pt x="2001359" y="2690125"/>
                  </a:lnTo>
                  <a:lnTo>
                    <a:pt x="1959526" y="2708619"/>
                  </a:lnTo>
                  <a:lnTo>
                    <a:pt x="1916993" y="2725784"/>
                  </a:lnTo>
                  <a:lnTo>
                    <a:pt x="1873788" y="2741594"/>
                  </a:lnTo>
                  <a:lnTo>
                    <a:pt x="1829936" y="2756023"/>
                  </a:lnTo>
                  <a:lnTo>
                    <a:pt x="1785464" y="2769044"/>
                  </a:lnTo>
                  <a:lnTo>
                    <a:pt x="1740397" y="2780632"/>
                  </a:lnTo>
                  <a:lnTo>
                    <a:pt x="1694763" y="2790760"/>
                  </a:lnTo>
                  <a:lnTo>
                    <a:pt x="1648586" y="2799401"/>
                  </a:lnTo>
                  <a:lnTo>
                    <a:pt x="1601895" y="2806531"/>
                  </a:lnTo>
                  <a:lnTo>
                    <a:pt x="1554714" y="2812121"/>
                  </a:lnTo>
                  <a:lnTo>
                    <a:pt x="1507070" y="2816147"/>
                  </a:lnTo>
                  <a:lnTo>
                    <a:pt x="1458990" y="2818582"/>
                  </a:lnTo>
                  <a:lnTo>
                    <a:pt x="1410500" y="2819400"/>
                  </a:lnTo>
                  <a:lnTo>
                    <a:pt x="1362008" y="2818582"/>
                  </a:lnTo>
                  <a:lnTo>
                    <a:pt x="1313927" y="2816147"/>
                  </a:lnTo>
                  <a:lnTo>
                    <a:pt x="1266283" y="2812121"/>
                  </a:lnTo>
                  <a:lnTo>
                    <a:pt x="1219101" y="2806531"/>
                  </a:lnTo>
                  <a:lnTo>
                    <a:pt x="1172409" y="2799401"/>
                  </a:lnTo>
                  <a:lnTo>
                    <a:pt x="1126232" y="2790760"/>
                  </a:lnTo>
                  <a:lnTo>
                    <a:pt x="1080597" y="2780632"/>
                  </a:lnTo>
                  <a:lnTo>
                    <a:pt x="1035530" y="2769044"/>
                  </a:lnTo>
                  <a:lnTo>
                    <a:pt x="991057" y="2756023"/>
                  </a:lnTo>
                  <a:lnTo>
                    <a:pt x="947205" y="2741594"/>
                  </a:lnTo>
                  <a:lnTo>
                    <a:pt x="903999" y="2725784"/>
                  </a:lnTo>
                  <a:lnTo>
                    <a:pt x="861466" y="2708619"/>
                  </a:lnTo>
                  <a:lnTo>
                    <a:pt x="819633" y="2690125"/>
                  </a:lnTo>
                  <a:lnTo>
                    <a:pt x="778524" y="2670329"/>
                  </a:lnTo>
                  <a:lnTo>
                    <a:pt x="738168" y="2649257"/>
                  </a:lnTo>
                  <a:lnTo>
                    <a:pt x="698590" y="2626935"/>
                  </a:lnTo>
                  <a:lnTo>
                    <a:pt x="659816" y="2603389"/>
                  </a:lnTo>
                  <a:lnTo>
                    <a:pt x="621872" y="2578646"/>
                  </a:lnTo>
                  <a:lnTo>
                    <a:pt x="584785" y="2552732"/>
                  </a:lnTo>
                  <a:lnTo>
                    <a:pt x="548582" y="2525672"/>
                  </a:lnTo>
                  <a:lnTo>
                    <a:pt x="513287" y="2497494"/>
                  </a:lnTo>
                  <a:lnTo>
                    <a:pt x="478929" y="2468224"/>
                  </a:lnTo>
                  <a:lnTo>
                    <a:pt x="445532" y="2437887"/>
                  </a:lnTo>
                  <a:lnTo>
                    <a:pt x="413123" y="2406510"/>
                  </a:lnTo>
                  <a:lnTo>
                    <a:pt x="381728" y="2374119"/>
                  </a:lnTo>
                  <a:lnTo>
                    <a:pt x="351374" y="2340741"/>
                  </a:lnTo>
                  <a:lnTo>
                    <a:pt x="322087" y="2306402"/>
                  </a:lnTo>
                  <a:lnTo>
                    <a:pt x="293893" y="2271127"/>
                  </a:lnTo>
                  <a:lnTo>
                    <a:pt x="266818" y="2234944"/>
                  </a:lnTo>
                  <a:lnTo>
                    <a:pt x="240889" y="2197878"/>
                  </a:lnTo>
                  <a:lnTo>
                    <a:pt x="216132" y="2159956"/>
                  </a:lnTo>
                  <a:lnTo>
                    <a:pt x="192572" y="2121204"/>
                  </a:lnTo>
                  <a:lnTo>
                    <a:pt x="170238" y="2081648"/>
                  </a:lnTo>
                  <a:lnTo>
                    <a:pt x="149154" y="2041315"/>
                  </a:lnTo>
                  <a:lnTo>
                    <a:pt x="129347" y="2000230"/>
                  </a:lnTo>
                  <a:lnTo>
                    <a:pt x="110843" y="1958420"/>
                  </a:lnTo>
                  <a:lnTo>
                    <a:pt x="93668" y="1915912"/>
                  </a:lnTo>
                  <a:lnTo>
                    <a:pt x="77849" y="1872731"/>
                  </a:lnTo>
                  <a:lnTo>
                    <a:pt x="63412" y="1828903"/>
                  </a:lnTo>
                  <a:lnTo>
                    <a:pt x="50383" y="1784455"/>
                  </a:lnTo>
                  <a:lnTo>
                    <a:pt x="38789" y="1739414"/>
                  </a:lnTo>
                  <a:lnTo>
                    <a:pt x="28656" y="1693805"/>
                  </a:lnTo>
                  <a:lnTo>
                    <a:pt x="20009" y="1647654"/>
                  </a:lnTo>
                  <a:lnTo>
                    <a:pt x="12876" y="1600988"/>
                  </a:lnTo>
                  <a:lnTo>
                    <a:pt x="7282" y="1553834"/>
                  </a:lnTo>
                  <a:lnTo>
                    <a:pt x="3254" y="1506217"/>
                  </a:lnTo>
                  <a:lnTo>
                    <a:pt x="817" y="1458163"/>
                  </a:lnTo>
                  <a:lnTo>
                    <a:pt x="0" y="140970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92625" y="1890713"/>
              <a:ext cx="0" cy="3002280"/>
            </a:xfrm>
            <a:custGeom>
              <a:avLst/>
              <a:gdLst/>
              <a:ahLst/>
              <a:cxnLst/>
              <a:rect l="l" t="t" r="r" b="b"/>
              <a:pathLst>
                <a:path h="3002279">
                  <a:moveTo>
                    <a:pt x="0" y="0"/>
                  </a:moveTo>
                  <a:lnTo>
                    <a:pt x="0" y="300196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21012" y="3390900"/>
              <a:ext cx="2957830" cy="0"/>
            </a:xfrm>
            <a:custGeom>
              <a:avLst/>
              <a:gdLst/>
              <a:ahLst/>
              <a:cxnLst/>
              <a:rect l="l" t="t" r="r" b="b"/>
              <a:pathLst>
                <a:path w="2957829">
                  <a:moveTo>
                    <a:pt x="0" y="0"/>
                  </a:moveTo>
                  <a:lnTo>
                    <a:pt x="2957512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3575" y="2670175"/>
              <a:ext cx="2592705" cy="1443355"/>
            </a:xfrm>
            <a:custGeom>
              <a:avLst/>
              <a:gdLst/>
              <a:ahLst/>
              <a:cxnLst/>
              <a:rect l="l" t="t" r="r" b="b"/>
              <a:pathLst>
                <a:path w="2592704" h="1443354">
                  <a:moveTo>
                    <a:pt x="0" y="0"/>
                  </a:moveTo>
                  <a:lnTo>
                    <a:pt x="2592387" y="144303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3575" y="2646362"/>
              <a:ext cx="2592705" cy="1492250"/>
            </a:xfrm>
            <a:custGeom>
              <a:avLst/>
              <a:gdLst/>
              <a:ahLst/>
              <a:cxnLst/>
              <a:rect l="l" t="t" r="r" b="b"/>
              <a:pathLst>
                <a:path w="2592704" h="1492250">
                  <a:moveTo>
                    <a:pt x="0" y="1492250"/>
                  </a:moveTo>
                  <a:lnTo>
                    <a:pt x="2592387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6025" y="2116138"/>
              <a:ext cx="1484630" cy="2545080"/>
            </a:xfrm>
            <a:custGeom>
              <a:avLst/>
              <a:gdLst/>
              <a:ahLst/>
              <a:cxnLst/>
              <a:rect l="l" t="t" r="r" b="b"/>
              <a:pathLst>
                <a:path w="1484629" h="2545079">
                  <a:moveTo>
                    <a:pt x="1484312" y="0"/>
                  </a:moveTo>
                  <a:lnTo>
                    <a:pt x="0" y="2544762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8087" y="2119313"/>
              <a:ext cx="1492250" cy="2546350"/>
            </a:xfrm>
            <a:custGeom>
              <a:avLst/>
              <a:gdLst/>
              <a:ahLst/>
              <a:cxnLst/>
              <a:rect l="l" t="t" r="r" b="b"/>
              <a:pathLst>
                <a:path w="1492250" h="2546350">
                  <a:moveTo>
                    <a:pt x="0" y="0"/>
                  </a:moveTo>
                  <a:lnTo>
                    <a:pt x="1492250" y="254635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844541" y="1558988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68541" y="1800390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78217" y="24258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36865" y="32259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65415" y="40260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93915" y="4672063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43066" y="4886490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5592" y="4634115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09744" y="4054614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41495" y="3225939"/>
            <a:ext cx="17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54297" y="2503563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01921" y="1784387"/>
            <a:ext cx="330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4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45013" y="1890714"/>
            <a:ext cx="2968625" cy="3006725"/>
            <a:chOff x="3021012" y="1890713"/>
            <a:chExt cx="2968625" cy="3006725"/>
          </a:xfrm>
        </p:grpSpPr>
        <p:sp>
          <p:nvSpPr>
            <p:cNvPr id="43" name="object 43"/>
            <p:cNvSpPr/>
            <p:nvPr/>
          </p:nvSpPr>
          <p:spPr>
            <a:xfrm>
              <a:off x="4492625" y="4716462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97387" y="1890713"/>
              <a:ext cx="0" cy="180975"/>
            </a:xfrm>
            <a:custGeom>
              <a:avLst/>
              <a:gdLst/>
              <a:ahLst/>
              <a:cxnLst/>
              <a:rect l="l" t="t" r="r" b="b"/>
              <a:pathLst>
                <a:path h="180975">
                  <a:moveTo>
                    <a:pt x="0" y="0"/>
                  </a:moveTo>
                  <a:lnTo>
                    <a:pt x="0" y="1809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21012" y="3390900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525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51525" y="3390900"/>
              <a:ext cx="138430" cy="0"/>
            </a:xfrm>
            <a:custGeom>
              <a:avLst/>
              <a:gdLst/>
              <a:ahLst/>
              <a:cxnLst/>
              <a:rect l="l" t="t" r="r" b="b"/>
              <a:pathLst>
                <a:path w="138429">
                  <a:moveTo>
                    <a:pt x="0" y="0"/>
                  </a:moveTo>
                  <a:lnTo>
                    <a:pt x="138112" y="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03575" y="2678113"/>
              <a:ext cx="122555" cy="62230"/>
            </a:xfrm>
            <a:custGeom>
              <a:avLst/>
              <a:gdLst/>
              <a:ahLst/>
              <a:cxnLst/>
              <a:rect l="l" t="t" r="r" b="b"/>
              <a:pathLst>
                <a:path w="122554" h="62230">
                  <a:moveTo>
                    <a:pt x="0" y="0"/>
                  </a:moveTo>
                  <a:lnTo>
                    <a:pt x="122237" y="6191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81663" y="4049712"/>
              <a:ext cx="123825" cy="62230"/>
            </a:xfrm>
            <a:custGeom>
              <a:avLst/>
              <a:gdLst/>
              <a:ahLst/>
              <a:cxnLst/>
              <a:rect l="l" t="t" r="r" b="b"/>
              <a:pathLst>
                <a:path w="123825" h="62229">
                  <a:moveTo>
                    <a:pt x="0" y="0"/>
                  </a:moveTo>
                  <a:lnTo>
                    <a:pt x="123825" y="61912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67376" y="2627313"/>
              <a:ext cx="138430" cy="90805"/>
            </a:xfrm>
            <a:custGeom>
              <a:avLst/>
              <a:gdLst/>
              <a:ahLst/>
              <a:cxnLst/>
              <a:rect l="l" t="t" r="r" b="b"/>
              <a:pathLst>
                <a:path w="138429" h="90805">
                  <a:moveTo>
                    <a:pt x="138112" y="0"/>
                  </a:moveTo>
                  <a:lnTo>
                    <a:pt x="0" y="90487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03575" y="4057650"/>
              <a:ext cx="136525" cy="92075"/>
            </a:xfrm>
            <a:custGeom>
              <a:avLst/>
              <a:gdLst/>
              <a:ahLst/>
              <a:cxnLst/>
              <a:rect l="l" t="t" r="r" b="b"/>
              <a:pathLst>
                <a:path w="136525" h="92075">
                  <a:moveTo>
                    <a:pt x="136525" y="0"/>
                  </a:moveTo>
                  <a:lnTo>
                    <a:pt x="0" y="9207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733800" y="2089150"/>
              <a:ext cx="98425" cy="165100"/>
            </a:xfrm>
            <a:custGeom>
              <a:avLst/>
              <a:gdLst/>
              <a:ahLst/>
              <a:cxnLst/>
              <a:rect l="l" t="t" r="r" b="b"/>
              <a:pathLst>
                <a:path w="98425" h="165100">
                  <a:moveTo>
                    <a:pt x="0" y="0"/>
                  </a:moveTo>
                  <a:lnTo>
                    <a:pt x="98425" y="1651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59375" y="4529137"/>
              <a:ext cx="100330" cy="165100"/>
            </a:xfrm>
            <a:custGeom>
              <a:avLst/>
              <a:gdLst/>
              <a:ahLst/>
              <a:cxnLst/>
              <a:rect l="l" t="t" r="r" b="b"/>
              <a:pathLst>
                <a:path w="100329" h="165100">
                  <a:moveTo>
                    <a:pt x="0" y="0"/>
                  </a:moveTo>
                  <a:lnTo>
                    <a:pt x="100012" y="165100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75250" y="2089150"/>
              <a:ext cx="79375" cy="136525"/>
            </a:xfrm>
            <a:custGeom>
              <a:avLst/>
              <a:gdLst/>
              <a:ahLst/>
              <a:cxnLst/>
              <a:rect l="l" t="t" r="r" b="b"/>
              <a:pathLst>
                <a:path w="79375" h="136525">
                  <a:moveTo>
                    <a:pt x="79375" y="0"/>
                  </a:moveTo>
                  <a:lnTo>
                    <a:pt x="0" y="1365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56025" y="4529137"/>
              <a:ext cx="79375" cy="136525"/>
            </a:xfrm>
            <a:custGeom>
              <a:avLst/>
              <a:gdLst/>
              <a:ahLst/>
              <a:cxnLst/>
              <a:rect l="l" t="t" r="r" b="b"/>
              <a:pathLst>
                <a:path w="79375" h="136525">
                  <a:moveTo>
                    <a:pt x="79375" y="0"/>
                  </a:moveTo>
                  <a:lnTo>
                    <a:pt x="0" y="136525"/>
                  </a:lnTo>
                </a:path>
              </a:pathLst>
            </a:custGeom>
            <a:ln w="571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976177" y="207708"/>
            <a:ext cx="2073910" cy="4178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35280" marR="5080" indent="-323215">
              <a:lnSpc>
                <a:spcPts val="1420"/>
              </a:lnSpc>
              <a:spcBef>
                <a:spcPts val="35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Crítica,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condenación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juicio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toda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magia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negra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300424" y="1055387"/>
            <a:ext cx="112458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Odio,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440"/>
              </a:lnSpc>
              <a:spcBef>
                <a:spcPts val="114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ligera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antipatía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toda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brujería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979805" y="2031588"/>
            <a:ext cx="158686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Duda,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temor,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preguntas</a:t>
            </a:r>
            <a:r>
              <a:rPr sz="140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humanas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registros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muerte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03554" y="3028473"/>
            <a:ext cx="122999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ct val="85000"/>
              </a:lnSpc>
              <a:spcBef>
                <a:spcPts val="34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Vanidad,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engaño,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arrogancia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103553" y="3993537"/>
            <a:ext cx="1330960" cy="6007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92405">
              <a:lnSpc>
                <a:spcPts val="1420"/>
              </a:lnSpc>
              <a:spcBef>
                <a:spcPts val="355"/>
              </a:spcBef>
            </a:pP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esobed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terquedad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desafío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344796" y="5037977"/>
            <a:ext cx="1328420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Envidia,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440"/>
              </a:lnSpc>
              <a:spcBef>
                <a:spcPts val="114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celos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ignorancia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ley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47422" y="6136336"/>
            <a:ext cx="1360805" cy="6007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13030" marR="108585" indent="-46355" algn="ctr">
              <a:lnSpc>
                <a:spcPts val="1420"/>
              </a:lnSpc>
              <a:spcBef>
                <a:spcPts val="355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Indecisión,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omp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3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autojustificación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81046" y="4993251"/>
            <a:ext cx="1331595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90220" algn="r">
              <a:lnSpc>
                <a:spcPct val="850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Ingratitud,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Irreflexión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ceguera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espiritual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305148" y="3993007"/>
            <a:ext cx="821690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5720" algn="just">
              <a:lnSpc>
                <a:spcPct val="85000"/>
              </a:lnSpc>
              <a:spcBef>
                <a:spcPts val="34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Injusticia,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  y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ansiedad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4245" y="3027766"/>
            <a:ext cx="71437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ts val="1550"/>
              </a:lnSpc>
              <a:spcBef>
                <a:spcPts val="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Falsedad,</a:t>
            </a:r>
            <a:endParaRPr sz="1400">
              <a:latin typeface="Calibri"/>
              <a:cs typeface="Calibri"/>
            </a:endParaRPr>
          </a:p>
          <a:p>
            <a:pPr marL="21590" marR="5080" indent="207010" algn="r">
              <a:lnSpc>
                <a:spcPts val="1440"/>
              </a:lnSpc>
              <a:spcBef>
                <a:spcPts val="114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  y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95539" y="2030705"/>
            <a:ext cx="806450" cy="6007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4460" algn="just">
              <a:lnSpc>
                <a:spcPct val="85000"/>
              </a:lnSpc>
              <a:spcBef>
                <a:spcPts val="34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  e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í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03440" y="1054326"/>
            <a:ext cx="1177925" cy="600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7785" algn="r">
              <a:lnSpc>
                <a:spcPts val="155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Resentimiento,</a:t>
            </a:r>
            <a:endParaRPr sz="1400">
              <a:latin typeface="Calibri"/>
              <a:cs typeface="Calibri"/>
            </a:endParaRPr>
          </a:p>
          <a:p>
            <a:pPr marL="247015" marR="5080" indent="234315" algn="r">
              <a:lnSpc>
                <a:spcPts val="1440"/>
              </a:lnSpc>
              <a:spcBef>
                <a:spcPts val="114"/>
              </a:spcBef>
            </a:pP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  y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67313" y="714375"/>
            <a:ext cx="1703705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0965" marR="91440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 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Divino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Coronilla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07226" y="1027112"/>
            <a:ext cx="1233805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88265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Saint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Germain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Amor Divino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Acuario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Sede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del Alma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96187" y="1965326"/>
            <a:ext cx="1352550" cy="75911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94615" marR="92710" indent="389890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Jesús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Maestría</a:t>
            </a:r>
            <a:r>
              <a:rPr sz="1400" b="1" spc="-6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</a:t>
            </a:r>
            <a:endParaRPr sz="1400">
              <a:latin typeface="Calibri"/>
              <a:cs typeface="Calibri"/>
            </a:endParaRPr>
          </a:p>
          <a:p>
            <a:pPr marL="280670" marR="276860" indent="20066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Piscis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Plexo</a:t>
            </a:r>
            <a:r>
              <a:rPr sz="1400" spc="-4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39062" y="2928938"/>
            <a:ext cx="1249680" cy="759119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7790" marR="92075" indent="301625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Helios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Divino</a:t>
            </a:r>
            <a:endParaRPr sz="1400">
              <a:latin typeface="Calibri"/>
              <a:cs typeface="Calibri"/>
            </a:endParaRPr>
          </a:p>
          <a:p>
            <a:pPr marL="332105" marR="321310" indent="10922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Aries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524751" y="3929062"/>
            <a:ext cx="1527175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91440" indent="1905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Godfré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Obediencia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Tauro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Tercer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Ojo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81812" y="4929188"/>
            <a:ext cx="1389380" cy="7719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4615" marR="90170" indent="635" algn="ctr">
              <a:lnSpc>
                <a:spcPct val="84700"/>
              </a:lnSpc>
              <a:spcBef>
                <a:spcPts val="295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El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Morya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 Sabiduría Divina </a:t>
            </a:r>
            <a:r>
              <a:rPr sz="1400" b="1" spc="-30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Géminis 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Garganta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19713" y="5214937"/>
            <a:ext cx="1425575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43510" marR="138430" indent="-635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Serapis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Bey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Armonía</a:t>
            </a:r>
            <a:r>
              <a:rPr sz="1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Cáncer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Espina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95688" y="4929188"/>
            <a:ext cx="1641475" cy="759119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262255" marR="87630" indent="-167640">
              <a:lnSpc>
                <a:spcPts val="1420"/>
              </a:lnSpc>
              <a:spcBef>
                <a:spcPts val="3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Diosa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Libertad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Gratitud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</a:t>
            </a:r>
            <a:endParaRPr sz="1400">
              <a:latin typeface="Calibri"/>
              <a:cs typeface="Calibri"/>
            </a:endParaRPr>
          </a:p>
          <a:p>
            <a:pPr marL="307975" marR="304800" indent="383540">
              <a:lnSpc>
                <a:spcPts val="1420"/>
              </a:lnSpc>
              <a:spcBef>
                <a:spcPts val="1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Sede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Alma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38500" y="3929062"/>
            <a:ext cx="1230630" cy="768608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6830" rIns="0" bIns="0" rtlCol="0">
            <a:spAutoFit/>
          </a:bodyPr>
          <a:lstStyle/>
          <a:p>
            <a:pPr marL="94615" marR="92710" indent="-1270" algn="ctr">
              <a:lnSpc>
                <a:spcPct val="85000"/>
              </a:lnSpc>
              <a:spcBef>
                <a:spcPts val="290"/>
              </a:spcBef>
            </a:pP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Señor </a:t>
            </a: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Lanto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 Justicia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 </a:t>
            </a:r>
            <a:r>
              <a:rPr sz="1400" b="1" spc="-30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Virgo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25" dirty="0">
                <a:solidFill>
                  <a:srgbClr val="000066"/>
                </a:solidFill>
                <a:latin typeface="Calibri"/>
                <a:cs typeface="Calibri"/>
              </a:rPr>
              <a:t>Plexo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0066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81312" y="2928937"/>
            <a:ext cx="1452880" cy="768608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100965" marR="92710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Poderoso Victory </a:t>
            </a:r>
            <a:r>
              <a:rPr sz="1400" b="1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Realidad Divina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Libra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ts val="141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Corazón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09875" y="1965325"/>
            <a:ext cx="1548130" cy="768608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7790" marR="93980" algn="ctr">
              <a:lnSpc>
                <a:spcPct val="85000"/>
              </a:lnSpc>
              <a:spcBef>
                <a:spcPts val="290"/>
              </a:spcBef>
            </a:pP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Poderoso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Ciclopea </a:t>
            </a:r>
            <a:r>
              <a:rPr sz="1400" b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Visión</a:t>
            </a:r>
            <a:r>
              <a:rPr sz="14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Divina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Escorpio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Tercer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Ojo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697288" y="1027113"/>
            <a:ext cx="1323975" cy="77194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97790" marR="94615" algn="ctr">
              <a:lnSpc>
                <a:spcPct val="84700"/>
              </a:lnSpc>
              <a:spcBef>
                <a:spcPts val="295"/>
              </a:spcBef>
            </a:pP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S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eñ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Ma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t</a:t>
            </a:r>
            <a:r>
              <a:rPr sz="1400" b="1" spc="-20" dirty="0">
                <a:solidFill>
                  <a:srgbClr val="000066"/>
                </a:solidFill>
                <a:latin typeface="Calibri"/>
                <a:cs typeface="Calibri"/>
              </a:rPr>
              <a:t>r</a:t>
            </a:r>
            <a:r>
              <a:rPr sz="1400" b="1" spc="-35" dirty="0">
                <a:solidFill>
                  <a:srgbClr val="000066"/>
                </a:solidFill>
                <a:latin typeface="Calibri"/>
                <a:cs typeface="Calibri"/>
              </a:rPr>
              <a:t>e</a:t>
            </a:r>
            <a:r>
              <a:rPr sz="1400" b="1" spc="-45" dirty="0">
                <a:solidFill>
                  <a:srgbClr val="000066"/>
                </a:solidFill>
                <a:latin typeface="Calibri"/>
                <a:cs typeface="Calibri"/>
              </a:rPr>
              <a:t>y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a  </a:t>
            </a:r>
            <a:r>
              <a:rPr sz="1400" b="1" spc="-15" dirty="0">
                <a:solidFill>
                  <a:srgbClr val="000066"/>
                </a:solidFill>
                <a:latin typeface="Calibri"/>
                <a:cs typeface="Calibri"/>
              </a:rPr>
              <a:t>Victoria</a:t>
            </a:r>
            <a:r>
              <a:rPr sz="1400" b="1" spc="2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66"/>
                </a:solidFill>
                <a:latin typeface="Calibri"/>
                <a:cs typeface="Calibri"/>
              </a:rPr>
              <a:t>Divina </a:t>
            </a:r>
            <a:r>
              <a:rPr sz="1400" b="1" spc="-5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000066"/>
                </a:solidFill>
                <a:latin typeface="Calibri"/>
                <a:cs typeface="Calibri"/>
              </a:rPr>
              <a:t>Sagitario </a:t>
            </a:r>
            <a:r>
              <a:rPr sz="1400" spc="-10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000066"/>
                </a:solidFill>
                <a:latin typeface="Calibri"/>
                <a:cs typeface="Calibri"/>
              </a:rPr>
              <a:t>Garganta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9035" y="2704972"/>
            <a:ext cx="34582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5400" b="0" dirty="0"/>
              <a:t>Los</a:t>
            </a:r>
            <a:r>
              <a:rPr sz="5400" b="0" spc="-100" dirty="0"/>
              <a:t> </a:t>
            </a:r>
            <a:r>
              <a:rPr sz="5400" b="0" spc="-50" dirty="0"/>
              <a:t>Trigonos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313" y="1193808"/>
            <a:ext cx="4465955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621030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6084" y="93057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248" y="188772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9887" y="315942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028" y="44293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8375" y="5392908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8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1155" y="1982946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2889" y="930572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3038" y="1341438"/>
            <a:ext cx="4389755" cy="4213225"/>
            <a:chOff x="2459037" y="1341437"/>
            <a:chExt cx="4389755" cy="42132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7862" y="1341437"/>
              <a:ext cx="215900" cy="21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625" y="1557338"/>
              <a:ext cx="215900" cy="21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0463" y="2314575"/>
              <a:ext cx="215900" cy="21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388" y="4330700"/>
              <a:ext cx="215900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925" y="5084762"/>
              <a:ext cx="215900" cy="2159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5637" y="5338762"/>
              <a:ext cx="215900" cy="215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6375" y="4318000"/>
              <a:ext cx="215900" cy="215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037" y="3332162"/>
              <a:ext cx="215900" cy="215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6212" y="2357438"/>
              <a:ext cx="215900" cy="215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485280" y="1524786"/>
              <a:ext cx="3363595" cy="3812540"/>
            </a:xfrm>
            <a:custGeom>
              <a:avLst/>
              <a:gdLst/>
              <a:ahLst/>
              <a:cxnLst/>
              <a:rect l="l" t="t" r="r" b="b"/>
              <a:pathLst>
                <a:path w="3363595" h="3812540">
                  <a:moveTo>
                    <a:pt x="0" y="0"/>
                  </a:moveTo>
                  <a:lnTo>
                    <a:pt x="47002" y="3812019"/>
                  </a:lnTo>
                  <a:lnTo>
                    <a:pt x="3363252" y="1795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78176" y="3357562"/>
              <a:ext cx="3554729" cy="0"/>
            </a:xfrm>
            <a:custGeom>
              <a:avLst/>
              <a:gdLst/>
              <a:ahLst/>
              <a:cxnLst/>
              <a:rect l="l" t="t" r="r" b="b"/>
              <a:pathLst>
                <a:path w="3554729">
                  <a:moveTo>
                    <a:pt x="3554412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87680" y="324325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587" y="0"/>
                  </a:moveTo>
                  <a:lnTo>
                    <a:pt x="0" y="114312"/>
                  </a:lnTo>
                  <a:lnTo>
                    <a:pt x="228600" y="228600"/>
                  </a:lnTo>
                  <a:lnTo>
                    <a:pt x="228587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602739" y="8637"/>
            <a:ext cx="111252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b="0" spc="-170" dirty="0"/>
              <a:t>T</a:t>
            </a:r>
            <a:r>
              <a:rPr sz="2800" b="0" dirty="0"/>
              <a:t>ri</a:t>
            </a:r>
            <a:r>
              <a:rPr sz="2800" b="0" spc="-25" dirty="0"/>
              <a:t>g</a:t>
            </a:r>
            <a:r>
              <a:rPr sz="2800" b="0" spc="5" dirty="0"/>
              <a:t>o</a:t>
            </a:r>
            <a:r>
              <a:rPr sz="2800" b="0" spc="-15" dirty="0"/>
              <a:t>n</a:t>
            </a:r>
            <a:r>
              <a:rPr sz="2800" b="0" dirty="0"/>
              <a:t>o  </a:t>
            </a:r>
            <a:r>
              <a:rPr sz="2800" b="0" spc="-15" dirty="0"/>
              <a:t>de </a:t>
            </a:r>
            <a:r>
              <a:rPr sz="2800" b="0" spc="-10" dirty="0"/>
              <a:t> Fuego</a:t>
            </a:r>
            <a:endParaRPr sz="2800"/>
          </a:p>
        </p:txBody>
      </p:sp>
      <p:sp>
        <p:nvSpPr>
          <p:cNvPr id="26" name="object 26"/>
          <p:cNvSpPr txBox="1"/>
          <p:nvPr/>
        </p:nvSpPr>
        <p:spPr>
          <a:xfrm>
            <a:off x="8904288" y="3141662"/>
            <a:ext cx="733425" cy="518732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88265" indent="33020">
              <a:lnSpc>
                <a:spcPts val="1850"/>
              </a:lnSpc>
              <a:spcBef>
                <a:spcPts val="245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Aries </a:t>
            </a:r>
            <a:r>
              <a:rPr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l)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3675" y="5822950"/>
            <a:ext cx="781050" cy="518732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4615" marR="85725" indent="127635">
              <a:lnSpc>
                <a:spcPts val="1850"/>
              </a:lnSpc>
              <a:spcBef>
                <a:spcPts val="245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Leo 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8076" y="476250"/>
            <a:ext cx="1133475" cy="5187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 marR="87630" indent="57785">
              <a:lnSpc>
                <a:spcPts val="1850"/>
              </a:lnSpc>
              <a:spcBef>
                <a:spcPts val="245"/>
              </a:spcBef>
            </a:pPr>
            <a:r>
              <a:rPr b="1" spc="-10" dirty="0">
                <a:latin typeface="Calibri"/>
                <a:cs typeface="Calibri"/>
              </a:rPr>
              <a:t>Sagitario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ill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2450" y="294157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0851" y="814908"/>
            <a:ext cx="75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61045" y="4486909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87719" y="5470650"/>
            <a:ext cx="978535" cy="68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  <a:p>
            <a:pPr marL="195580">
              <a:lnSpc>
                <a:spcPts val="1989"/>
              </a:lnSpc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Géminis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29026" y="4358894"/>
            <a:ext cx="91122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Virgo</a:t>
            </a:r>
            <a:r>
              <a:rPr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315" baseline="-17857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4200" baseline="-17857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65247" y="3262985"/>
            <a:ext cx="48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23224" y="1823034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43550" y="5811932"/>
            <a:ext cx="673735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0510">
              <a:lnSpc>
                <a:spcPts val="326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065"/>
              </a:lnSpc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19401" y="1823034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Escorpio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82578" y="3014979"/>
            <a:ext cx="9283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5" dirty="0">
                <a:solidFill>
                  <a:srgbClr val="3333FF"/>
                </a:solidFill>
                <a:latin typeface="Calibri"/>
                <a:cs typeface="Calibri"/>
              </a:rPr>
              <a:t>P</a:t>
            </a:r>
            <a:r>
              <a:rPr b="1" spc="-10" dirty="0">
                <a:solidFill>
                  <a:srgbClr val="3333FF"/>
                </a:solidFill>
                <a:latin typeface="Calibri"/>
                <a:cs typeface="Calibri"/>
              </a:rPr>
              <a:t>o</a:t>
            </a:r>
            <a:r>
              <a:rPr b="1" spc="-15" dirty="0">
                <a:solidFill>
                  <a:srgbClr val="3333FF"/>
                </a:solidFill>
                <a:latin typeface="Calibri"/>
                <a:cs typeface="Calibri"/>
              </a:rPr>
              <a:t>l</a:t>
            </a:r>
            <a:r>
              <a:rPr b="1" spc="-5" dirty="0">
                <a:solidFill>
                  <a:srgbClr val="3333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3333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3333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3333FF"/>
                </a:solidFill>
                <a:latin typeface="Calibri"/>
                <a:cs typeface="Calibri"/>
              </a:rPr>
              <a:t>d</a:t>
            </a:r>
            <a:r>
              <a:rPr b="1" spc="-5" dirty="0">
                <a:solidFill>
                  <a:srgbClr val="3333FF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3333FF"/>
                </a:solidFill>
                <a:latin typeface="Calibri"/>
                <a:cs typeface="Calibri"/>
              </a:rPr>
              <a:t>d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313" y="1193808"/>
            <a:ext cx="4465955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621030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6084" y="93057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248" y="188772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413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028" y="44293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1762" y="58119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8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1155" y="1982946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2889" y="930572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3037" y="1341437"/>
            <a:ext cx="4286250" cy="4342130"/>
            <a:chOff x="2459037" y="1341437"/>
            <a:chExt cx="4286250" cy="43421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7862" y="1341437"/>
              <a:ext cx="215900" cy="21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625" y="1557338"/>
              <a:ext cx="215900" cy="21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9388" y="3335337"/>
              <a:ext cx="215900" cy="21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388" y="4330700"/>
              <a:ext cx="215900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925" y="5084762"/>
              <a:ext cx="215900" cy="2159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275" y="5038725"/>
              <a:ext cx="215900" cy="215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6375" y="4318000"/>
              <a:ext cx="215900" cy="215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037" y="3332162"/>
              <a:ext cx="215900" cy="215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9800" y="1590675"/>
              <a:ext cx="215900" cy="215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90813" y="2298700"/>
              <a:ext cx="3816350" cy="3384550"/>
            </a:xfrm>
            <a:custGeom>
              <a:avLst/>
              <a:gdLst/>
              <a:ahLst/>
              <a:cxnLst/>
              <a:rect l="l" t="t" r="r" b="b"/>
              <a:pathLst>
                <a:path w="3816350" h="3384550">
                  <a:moveTo>
                    <a:pt x="3816350" y="0"/>
                  </a:moveTo>
                  <a:lnTo>
                    <a:pt x="0" y="0"/>
                  </a:lnTo>
                  <a:lnTo>
                    <a:pt x="1908175" y="3384550"/>
                  </a:lnTo>
                  <a:lnTo>
                    <a:pt x="381635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2739" y="8637"/>
            <a:ext cx="111252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b="0" spc="-170" dirty="0"/>
              <a:t>T</a:t>
            </a:r>
            <a:r>
              <a:rPr sz="2800" b="0" dirty="0"/>
              <a:t>ri</a:t>
            </a:r>
            <a:r>
              <a:rPr sz="2800" b="0" spc="-25" dirty="0"/>
              <a:t>g</a:t>
            </a:r>
            <a:r>
              <a:rPr sz="2800" b="0" spc="5" dirty="0"/>
              <a:t>o</a:t>
            </a:r>
            <a:r>
              <a:rPr sz="2800" b="0" spc="-15" dirty="0"/>
              <a:t>n</a:t>
            </a:r>
            <a:r>
              <a:rPr sz="2800" b="0" dirty="0"/>
              <a:t>o  </a:t>
            </a:r>
            <a:r>
              <a:rPr sz="2800" b="0" spc="-15" dirty="0"/>
              <a:t>de </a:t>
            </a:r>
            <a:r>
              <a:rPr sz="2800" b="0" spc="-10" dirty="0"/>
              <a:t> </a:t>
            </a:r>
            <a:r>
              <a:rPr sz="2800" b="0" spc="-5" dirty="0"/>
              <a:t>Agua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8599488" y="1736725"/>
            <a:ext cx="1133475" cy="5187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 marR="87630" indent="219075">
              <a:lnSpc>
                <a:spcPts val="1850"/>
              </a:lnSpc>
              <a:spcBef>
                <a:spcPts val="245"/>
              </a:spcBef>
            </a:pPr>
            <a:r>
              <a:rPr b="1" spc="-10" dirty="0">
                <a:latin typeface="Calibri"/>
                <a:cs typeface="Calibri"/>
              </a:rPr>
              <a:t>Piscis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ill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67387" y="6207125"/>
            <a:ext cx="830580" cy="558800"/>
          </a:xfrm>
          <a:custGeom>
            <a:avLst/>
            <a:gdLst/>
            <a:ahLst/>
            <a:cxnLst/>
            <a:rect l="l" t="t" r="r" b="b"/>
            <a:pathLst>
              <a:path w="830579" h="558800">
                <a:moveTo>
                  <a:pt x="830262" y="0"/>
                </a:moveTo>
                <a:lnTo>
                  <a:pt x="0" y="0"/>
                </a:lnTo>
                <a:lnTo>
                  <a:pt x="0" y="558800"/>
                </a:lnTo>
                <a:lnTo>
                  <a:pt x="830262" y="558800"/>
                </a:lnTo>
                <a:lnTo>
                  <a:pt x="830262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6636" y="6185280"/>
            <a:ext cx="673735" cy="5411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0960" marR="5080" indent="-48895">
              <a:lnSpc>
                <a:spcPts val="1850"/>
              </a:lnSpc>
              <a:spcBef>
                <a:spcPts val="42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(Azul)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66987" y="1628775"/>
            <a:ext cx="984250" cy="558800"/>
          </a:xfrm>
          <a:custGeom>
            <a:avLst/>
            <a:gdLst/>
            <a:ahLst/>
            <a:cxnLst/>
            <a:rect l="l" t="t" r="r" b="b"/>
            <a:pathLst>
              <a:path w="984250" h="558800">
                <a:moveTo>
                  <a:pt x="984250" y="0"/>
                </a:moveTo>
                <a:lnTo>
                  <a:pt x="0" y="0"/>
                </a:lnTo>
                <a:lnTo>
                  <a:pt x="0" y="558800"/>
                </a:lnTo>
                <a:lnTo>
                  <a:pt x="984250" y="558800"/>
                </a:lnTo>
                <a:lnTo>
                  <a:pt x="98425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46363" y="1606930"/>
            <a:ext cx="826769" cy="5411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16205" marR="5080" indent="-104139">
              <a:lnSpc>
                <a:spcPts val="1850"/>
              </a:lnSpc>
              <a:spcBef>
                <a:spcPts val="42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(Rosa)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2335" y="294081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0737" y="814832"/>
            <a:ext cx="75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39137" y="3262680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0702" y="4486605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87718" y="5470650"/>
            <a:ext cx="977900" cy="68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  <a:p>
            <a:pPr marL="194945">
              <a:lnSpc>
                <a:spcPts val="1989"/>
              </a:lnSpc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Géminis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6358" y="5392909"/>
            <a:ext cx="483234" cy="619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">
              <a:lnSpc>
                <a:spcPts val="293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1735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Leo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28683" y="4358589"/>
            <a:ext cx="911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Virgo</a:t>
            </a:r>
            <a:r>
              <a:rPr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315" baseline="-17857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4200" baseline="-17857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64904" y="3262680"/>
            <a:ext cx="48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2708" y="814832"/>
            <a:ext cx="85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58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313" y="1193808"/>
            <a:ext cx="4465955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621030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6084" y="93057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248" y="188772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413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028" y="44293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1762" y="58119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8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1155" y="1982946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2889" y="930572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3037" y="1341437"/>
            <a:ext cx="4286250" cy="4342130"/>
            <a:chOff x="2459037" y="1341437"/>
            <a:chExt cx="4286250" cy="434213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7862" y="1341437"/>
              <a:ext cx="215900" cy="21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625" y="1557338"/>
              <a:ext cx="215900" cy="21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9388" y="3335337"/>
              <a:ext cx="215900" cy="21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388" y="4330700"/>
              <a:ext cx="215900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925" y="5084762"/>
              <a:ext cx="215900" cy="2159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275" y="5038725"/>
              <a:ext cx="215900" cy="215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6375" y="4318000"/>
              <a:ext cx="215900" cy="215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037" y="3332162"/>
              <a:ext cx="215900" cy="215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9800" y="1590675"/>
              <a:ext cx="215900" cy="215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690813" y="2298700"/>
              <a:ext cx="3816350" cy="3384550"/>
            </a:xfrm>
            <a:custGeom>
              <a:avLst/>
              <a:gdLst/>
              <a:ahLst/>
              <a:cxnLst/>
              <a:rect l="l" t="t" r="r" b="b"/>
              <a:pathLst>
                <a:path w="3816350" h="3384550">
                  <a:moveTo>
                    <a:pt x="3816350" y="0"/>
                  </a:moveTo>
                  <a:lnTo>
                    <a:pt x="0" y="0"/>
                  </a:lnTo>
                  <a:lnTo>
                    <a:pt x="1908175" y="3384550"/>
                  </a:lnTo>
                  <a:lnTo>
                    <a:pt x="381635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2739" y="8637"/>
            <a:ext cx="111252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b="0" spc="-170" dirty="0"/>
              <a:t>T</a:t>
            </a:r>
            <a:r>
              <a:rPr sz="2800" b="0" dirty="0"/>
              <a:t>ri</a:t>
            </a:r>
            <a:r>
              <a:rPr sz="2800" b="0" spc="-25" dirty="0"/>
              <a:t>g</a:t>
            </a:r>
            <a:r>
              <a:rPr sz="2800" b="0" spc="5" dirty="0"/>
              <a:t>o</a:t>
            </a:r>
            <a:r>
              <a:rPr sz="2800" b="0" spc="-15" dirty="0"/>
              <a:t>n</a:t>
            </a:r>
            <a:r>
              <a:rPr sz="2800" b="0" dirty="0"/>
              <a:t>o  </a:t>
            </a:r>
            <a:r>
              <a:rPr sz="2800" b="0" spc="-15" dirty="0"/>
              <a:t>de </a:t>
            </a:r>
            <a:r>
              <a:rPr sz="2800" b="0" spc="-10" dirty="0"/>
              <a:t> </a:t>
            </a:r>
            <a:r>
              <a:rPr sz="2800" b="0" spc="-5" dirty="0"/>
              <a:t>Agua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8599488" y="1736725"/>
            <a:ext cx="1133475" cy="5187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 marR="87630" indent="219075">
              <a:lnSpc>
                <a:spcPts val="1850"/>
              </a:lnSpc>
              <a:spcBef>
                <a:spcPts val="245"/>
              </a:spcBef>
            </a:pPr>
            <a:r>
              <a:rPr b="1" spc="-10" dirty="0">
                <a:latin typeface="Calibri"/>
                <a:cs typeface="Calibri"/>
              </a:rPr>
              <a:t>Piscis 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ill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67387" y="6207125"/>
            <a:ext cx="830580" cy="558800"/>
          </a:xfrm>
          <a:custGeom>
            <a:avLst/>
            <a:gdLst/>
            <a:ahLst/>
            <a:cxnLst/>
            <a:rect l="l" t="t" r="r" b="b"/>
            <a:pathLst>
              <a:path w="830579" h="558800">
                <a:moveTo>
                  <a:pt x="830262" y="0"/>
                </a:moveTo>
                <a:lnTo>
                  <a:pt x="0" y="0"/>
                </a:lnTo>
                <a:lnTo>
                  <a:pt x="0" y="558800"/>
                </a:lnTo>
                <a:lnTo>
                  <a:pt x="830262" y="558800"/>
                </a:lnTo>
                <a:lnTo>
                  <a:pt x="830262" y="0"/>
                </a:lnTo>
                <a:close/>
              </a:path>
            </a:pathLst>
          </a:custGeom>
          <a:solidFill>
            <a:srgbClr val="33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6636" y="6185280"/>
            <a:ext cx="673735" cy="5411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0960" marR="5080" indent="-48895">
              <a:lnSpc>
                <a:spcPts val="1850"/>
              </a:lnSpc>
              <a:spcBef>
                <a:spcPts val="42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r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(Azul)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66987" y="1628775"/>
            <a:ext cx="984250" cy="558800"/>
          </a:xfrm>
          <a:custGeom>
            <a:avLst/>
            <a:gdLst/>
            <a:ahLst/>
            <a:cxnLst/>
            <a:rect l="l" t="t" r="r" b="b"/>
            <a:pathLst>
              <a:path w="984250" h="558800">
                <a:moveTo>
                  <a:pt x="984250" y="0"/>
                </a:moveTo>
                <a:lnTo>
                  <a:pt x="0" y="0"/>
                </a:lnTo>
                <a:lnTo>
                  <a:pt x="0" y="558800"/>
                </a:lnTo>
                <a:lnTo>
                  <a:pt x="984250" y="558800"/>
                </a:lnTo>
                <a:lnTo>
                  <a:pt x="98425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46363" y="1606930"/>
            <a:ext cx="826769" cy="54117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16205" marR="5080" indent="-104139">
              <a:lnSpc>
                <a:spcPts val="1850"/>
              </a:lnSpc>
              <a:spcBef>
                <a:spcPts val="42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(Rosa)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32335" y="294081"/>
            <a:ext cx="1116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Capricornio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70737" y="814832"/>
            <a:ext cx="75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39137" y="3262680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60702" y="4486605"/>
            <a:ext cx="55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87718" y="5470650"/>
            <a:ext cx="977900" cy="68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  <a:p>
            <a:pPr marL="194945">
              <a:lnSpc>
                <a:spcPts val="1989"/>
              </a:lnSpc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Géminis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6358" y="5392909"/>
            <a:ext cx="483234" cy="619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">
              <a:lnSpc>
                <a:spcPts val="293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1735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Leo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28683" y="4358589"/>
            <a:ext cx="911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Virgo</a:t>
            </a:r>
            <a:r>
              <a:rPr b="1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1" spc="315" baseline="-17857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4200" baseline="-17857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64904" y="3262680"/>
            <a:ext cx="48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82708" y="814832"/>
            <a:ext cx="85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F6C9466-F230-1D36-2A43-295D8C16510A}"/>
              </a:ext>
            </a:extLst>
          </p:cNvPr>
          <p:cNvSpPr/>
          <p:nvPr/>
        </p:nvSpPr>
        <p:spPr>
          <a:xfrm>
            <a:off x="4502151" y="1534994"/>
            <a:ext cx="3242675" cy="2894339"/>
          </a:xfrm>
          <a:prstGeom prst="triangle">
            <a:avLst>
              <a:gd name="adj" fmla="val 49492"/>
            </a:avLst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7313" y="1193808"/>
            <a:ext cx="4465955" cy="4465955"/>
          </a:xfrm>
          <a:custGeom>
            <a:avLst/>
            <a:gdLst/>
            <a:ahLst/>
            <a:cxnLst/>
            <a:rect l="l" t="t" r="r" b="b"/>
            <a:pathLst>
              <a:path w="4465955" h="4465955">
                <a:moveTo>
                  <a:pt x="0" y="2232812"/>
                </a:moveTo>
                <a:lnTo>
                  <a:pt x="517" y="2184258"/>
                </a:lnTo>
                <a:lnTo>
                  <a:pt x="2062" y="2135956"/>
                </a:lnTo>
                <a:lnTo>
                  <a:pt x="4625" y="2087919"/>
                </a:lnTo>
                <a:lnTo>
                  <a:pt x="8195" y="2040155"/>
                </a:lnTo>
                <a:lnTo>
                  <a:pt x="12762" y="1992676"/>
                </a:lnTo>
                <a:lnTo>
                  <a:pt x="18314" y="1945491"/>
                </a:lnTo>
                <a:lnTo>
                  <a:pt x="24843" y="1898612"/>
                </a:lnTo>
                <a:lnTo>
                  <a:pt x="32336" y="1852049"/>
                </a:lnTo>
                <a:lnTo>
                  <a:pt x="40784" y="1805812"/>
                </a:lnTo>
                <a:lnTo>
                  <a:pt x="50176" y="1759912"/>
                </a:lnTo>
                <a:lnTo>
                  <a:pt x="60502" y="1714360"/>
                </a:lnTo>
                <a:lnTo>
                  <a:pt x="71751" y="1669165"/>
                </a:lnTo>
                <a:lnTo>
                  <a:pt x="83913" y="1624338"/>
                </a:lnTo>
                <a:lnTo>
                  <a:pt x="96977" y="1579890"/>
                </a:lnTo>
                <a:lnTo>
                  <a:pt x="110933" y="1535831"/>
                </a:lnTo>
                <a:lnTo>
                  <a:pt x="125770" y="1492172"/>
                </a:lnTo>
                <a:lnTo>
                  <a:pt x="141478" y="1448923"/>
                </a:lnTo>
                <a:lnTo>
                  <a:pt x="158047" y="1406094"/>
                </a:lnTo>
                <a:lnTo>
                  <a:pt x="175466" y="1363697"/>
                </a:lnTo>
                <a:lnTo>
                  <a:pt x="193724" y="1321741"/>
                </a:lnTo>
                <a:lnTo>
                  <a:pt x="212811" y="1280237"/>
                </a:lnTo>
                <a:lnTo>
                  <a:pt x="232716" y="1239195"/>
                </a:lnTo>
                <a:lnTo>
                  <a:pt x="253430" y="1198627"/>
                </a:lnTo>
                <a:lnTo>
                  <a:pt x="274941" y="1158542"/>
                </a:lnTo>
                <a:lnTo>
                  <a:pt x="297239" y="1118950"/>
                </a:lnTo>
                <a:lnTo>
                  <a:pt x="320314" y="1079863"/>
                </a:lnTo>
                <a:lnTo>
                  <a:pt x="344155" y="1041291"/>
                </a:lnTo>
                <a:lnTo>
                  <a:pt x="368752" y="1003244"/>
                </a:lnTo>
                <a:lnTo>
                  <a:pt x="394094" y="965733"/>
                </a:lnTo>
                <a:lnTo>
                  <a:pt x="420171" y="928769"/>
                </a:lnTo>
                <a:lnTo>
                  <a:pt x="446972" y="892361"/>
                </a:lnTo>
                <a:lnTo>
                  <a:pt x="474486" y="856520"/>
                </a:lnTo>
                <a:lnTo>
                  <a:pt x="502704" y="821256"/>
                </a:lnTo>
                <a:lnTo>
                  <a:pt x="531615" y="786581"/>
                </a:lnTo>
                <a:lnTo>
                  <a:pt x="561209" y="752505"/>
                </a:lnTo>
                <a:lnTo>
                  <a:pt x="591474" y="719037"/>
                </a:lnTo>
                <a:lnTo>
                  <a:pt x="622400" y="686190"/>
                </a:lnTo>
                <a:lnTo>
                  <a:pt x="653978" y="653972"/>
                </a:lnTo>
                <a:lnTo>
                  <a:pt x="686196" y="622394"/>
                </a:lnTo>
                <a:lnTo>
                  <a:pt x="719044" y="591468"/>
                </a:lnTo>
                <a:lnTo>
                  <a:pt x="752512" y="561203"/>
                </a:lnTo>
                <a:lnTo>
                  <a:pt x="786589" y="531610"/>
                </a:lnTo>
                <a:lnTo>
                  <a:pt x="821264" y="502699"/>
                </a:lnTo>
                <a:lnTo>
                  <a:pt x="856527" y="474481"/>
                </a:lnTo>
                <a:lnTo>
                  <a:pt x="892369" y="446967"/>
                </a:lnTo>
                <a:lnTo>
                  <a:pt x="928777" y="420166"/>
                </a:lnTo>
                <a:lnTo>
                  <a:pt x="965742" y="394090"/>
                </a:lnTo>
                <a:lnTo>
                  <a:pt x="1003253" y="368748"/>
                </a:lnTo>
                <a:lnTo>
                  <a:pt x="1041300" y="344152"/>
                </a:lnTo>
                <a:lnTo>
                  <a:pt x="1079873" y="320311"/>
                </a:lnTo>
                <a:lnTo>
                  <a:pt x="1118960" y="297236"/>
                </a:lnTo>
                <a:lnTo>
                  <a:pt x="1158551" y="274938"/>
                </a:lnTo>
                <a:lnTo>
                  <a:pt x="1198637" y="253427"/>
                </a:lnTo>
                <a:lnTo>
                  <a:pt x="1239205" y="232714"/>
                </a:lnTo>
                <a:lnTo>
                  <a:pt x="1280247" y="212808"/>
                </a:lnTo>
                <a:lnTo>
                  <a:pt x="1321751" y="193722"/>
                </a:lnTo>
                <a:lnTo>
                  <a:pt x="1363707" y="175464"/>
                </a:lnTo>
                <a:lnTo>
                  <a:pt x="1406105" y="158045"/>
                </a:lnTo>
                <a:lnTo>
                  <a:pt x="1448934" y="141477"/>
                </a:lnTo>
                <a:lnTo>
                  <a:pt x="1492183" y="125769"/>
                </a:lnTo>
                <a:lnTo>
                  <a:pt x="1535843" y="110932"/>
                </a:lnTo>
                <a:lnTo>
                  <a:pt x="1579902" y="96976"/>
                </a:lnTo>
                <a:lnTo>
                  <a:pt x="1624350" y="83912"/>
                </a:lnTo>
                <a:lnTo>
                  <a:pt x="1669177" y="71750"/>
                </a:lnTo>
                <a:lnTo>
                  <a:pt x="1714372" y="60501"/>
                </a:lnTo>
                <a:lnTo>
                  <a:pt x="1759925" y="50175"/>
                </a:lnTo>
                <a:lnTo>
                  <a:pt x="1805825" y="40783"/>
                </a:lnTo>
                <a:lnTo>
                  <a:pt x="1852062" y="32335"/>
                </a:lnTo>
                <a:lnTo>
                  <a:pt x="1898625" y="24842"/>
                </a:lnTo>
                <a:lnTo>
                  <a:pt x="1945504" y="18314"/>
                </a:lnTo>
                <a:lnTo>
                  <a:pt x="1992688" y="12762"/>
                </a:lnTo>
                <a:lnTo>
                  <a:pt x="2040168" y="8195"/>
                </a:lnTo>
                <a:lnTo>
                  <a:pt x="2087931" y="4625"/>
                </a:lnTo>
                <a:lnTo>
                  <a:pt x="2135969" y="2062"/>
                </a:lnTo>
                <a:lnTo>
                  <a:pt x="2184270" y="517"/>
                </a:lnTo>
                <a:lnTo>
                  <a:pt x="2232825" y="0"/>
                </a:lnTo>
                <a:lnTo>
                  <a:pt x="2281378" y="517"/>
                </a:lnTo>
                <a:lnTo>
                  <a:pt x="2329679" y="2062"/>
                </a:lnTo>
                <a:lnTo>
                  <a:pt x="2377716" y="4625"/>
                </a:lnTo>
                <a:lnTo>
                  <a:pt x="2425480" y="8195"/>
                </a:lnTo>
                <a:lnTo>
                  <a:pt x="2472959" y="12762"/>
                </a:lnTo>
                <a:lnTo>
                  <a:pt x="2520143" y="18314"/>
                </a:lnTo>
                <a:lnTo>
                  <a:pt x="2567021" y="24843"/>
                </a:lnTo>
                <a:lnTo>
                  <a:pt x="2613584" y="32336"/>
                </a:lnTo>
                <a:lnTo>
                  <a:pt x="2659821" y="40784"/>
                </a:lnTo>
                <a:lnTo>
                  <a:pt x="2705720" y="50176"/>
                </a:lnTo>
                <a:lnTo>
                  <a:pt x="2751273" y="60502"/>
                </a:lnTo>
                <a:lnTo>
                  <a:pt x="2796467" y="71751"/>
                </a:lnTo>
                <a:lnTo>
                  <a:pt x="2841294" y="83913"/>
                </a:lnTo>
                <a:lnTo>
                  <a:pt x="2885742" y="96977"/>
                </a:lnTo>
                <a:lnTo>
                  <a:pt x="2929800" y="110933"/>
                </a:lnTo>
                <a:lnTo>
                  <a:pt x="2973460" y="125770"/>
                </a:lnTo>
                <a:lnTo>
                  <a:pt x="3016709" y="141478"/>
                </a:lnTo>
                <a:lnTo>
                  <a:pt x="3059537" y="158047"/>
                </a:lnTo>
                <a:lnTo>
                  <a:pt x="3101934" y="175465"/>
                </a:lnTo>
                <a:lnTo>
                  <a:pt x="3143890" y="193723"/>
                </a:lnTo>
                <a:lnTo>
                  <a:pt x="3185394" y="212810"/>
                </a:lnTo>
                <a:lnTo>
                  <a:pt x="3226436" y="232716"/>
                </a:lnTo>
                <a:lnTo>
                  <a:pt x="3267004" y="253429"/>
                </a:lnTo>
                <a:lnTo>
                  <a:pt x="3307089" y="274941"/>
                </a:lnTo>
                <a:lnTo>
                  <a:pt x="3346681" y="297239"/>
                </a:lnTo>
                <a:lnTo>
                  <a:pt x="3385768" y="320314"/>
                </a:lnTo>
                <a:lnTo>
                  <a:pt x="3424340" y="344155"/>
                </a:lnTo>
                <a:lnTo>
                  <a:pt x="3462386" y="368751"/>
                </a:lnTo>
                <a:lnTo>
                  <a:pt x="3499898" y="394093"/>
                </a:lnTo>
                <a:lnTo>
                  <a:pt x="3536862" y="420170"/>
                </a:lnTo>
                <a:lnTo>
                  <a:pt x="3573271" y="446971"/>
                </a:lnTo>
                <a:lnTo>
                  <a:pt x="3609111" y="474485"/>
                </a:lnTo>
                <a:lnTo>
                  <a:pt x="3644375" y="502703"/>
                </a:lnTo>
                <a:lnTo>
                  <a:pt x="3679050" y="531614"/>
                </a:lnTo>
                <a:lnTo>
                  <a:pt x="3713127" y="561207"/>
                </a:lnTo>
                <a:lnTo>
                  <a:pt x="3746594" y="591472"/>
                </a:lnTo>
                <a:lnTo>
                  <a:pt x="3779442" y="622399"/>
                </a:lnTo>
                <a:lnTo>
                  <a:pt x="3811660" y="653976"/>
                </a:lnTo>
                <a:lnTo>
                  <a:pt x="3843238" y="686194"/>
                </a:lnTo>
                <a:lnTo>
                  <a:pt x="3874164" y="719042"/>
                </a:lnTo>
                <a:lnTo>
                  <a:pt x="3904429" y="752510"/>
                </a:lnTo>
                <a:lnTo>
                  <a:pt x="3934022" y="786587"/>
                </a:lnTo>
                <a:lnTo>
                  <a:pt x="3962933" y="821262"/>
                </a:lnTo>
                <a:lnTo>
                  <a:pt x="3991151" y="856525"/>
                </a:lnTo>
                <a:lnTo>
                  <a:pt x="4018666" y="892366"/>
                </a:lnTo>
                <a:lnTo>
                  <a:pt x="4045467" y="928774"/>
                </a:lnTo>
                <a:lnTo>
                  <a:pt x="4071543" y="965739"/>
                </a:lnTo>
                <a:lnTo>
                  <a:pt x="4096885" y="1003250"/>
                </a:lnTo>
                <a:lnTo>
                  <a:pt x="4121482" y="1041297"/>
                </a:lnTo>
                <a:lnTo>
                  <a:pt x="4145323" y="1079869"/>
                </a:lnTo>
                <a:lnTo>
                  <a:pt x="4168398" y="1118956"/>
                </a:lnTo>
                <a:lnTo>
                  <a:pt x="4190696" y="1158547"/>
                </a:lnTo>
                <a:lnTo>
                  <a:pt x="4212207" y="1198632"/>
                </a:lnTo>
                <a:lnTo>
                  <a:pt x="4232921" y="1239201"/>
                </a:lnTo>
                <a:lnTo>
                  <a:pt x="4252826" y="1280242"/>
                </a:lnTo>
                <a:lnTo>
                  <a:pt x="4271913" y="1321746"/>
                </a:lnTo>
                <a:lnTo>
                  <a:pt x="4290171" y="1363702"/>
                </a:lnTo>
                <a:lnTo>
                  <a:pt x="4307590" y="1406099"/>
                </a:lnTo>
                <a:lnTo>
                  <a:pt x="4324158" y="1448928"/>
                </a:lnTo>
                <a:lnTo>
                  <a:pt x="4339866" y="1492177"/>
                </a:lnTo>
                <a:lnTo>
                  <a:pt x="4354704" y="1535836"/>
                </a:lnTo>
                <a:lnTo>
                  <a:pt x="4368660" y="1579895"/>
                </a:lnTo>
                <a:lnTo>
                  <a:pt x="4381724" y="1624343"/>
                </a:lnTo>
                <a:lnTo>
                  <a:pt x="4393886" y="1669169"/>
                </a:lnTo>
                <a:lnTo>
                  <a:pt x="4405135" y="1714364"/>
                </a:lnTo>
                <a:lnTo>
                  <a:pt x="4415461" y="1759916"/>
                </a:lnTo>
                <a:lnTo>
                  <a:pt x="4424853" y="1805816"/>
                </a:lnTo>
                <a:lnTo>
                  <a:pt x="4433301" y="1852052"/>
                </a:lnTo>
                <a:lnTo>
                  <a:pt x="4440794" y="1898615"/>
                </a:lnTo>
                <a:lnTo>
                  <a:pt x="4447322" y="1945494"/>
                </a:lnTo>
                <a:lnTo>
                  <a:pt x="4452875" y="1992678"/>
                </a:lnTo>
                <a:lnTo>
                  <a:pt x="4457441" y="2040157"/>
                </a:lnTo>
                <a:lnTo>
                  <a:pt x="4461011" y="2087920"/>
                </a:lnTo>
                <a:lnTo>
                  <a:pt x="4463574" y="2135957"/>
                </a:lnTo>
                <a:lnTo>
                  <a:pt x="4465120" y="2184258"/>
                </a:lnTo>
                <a:lnTo>
                  <a:pt x="4465637" y="2232812"/>
                </a:lnTo>
                <a:lnTo>
                  <a:pt x="4465120" y="2281366"/>
                </a:lnTo>
                <a:lnTo>
                  <a:pt x="4463574" y="2329667"/>
                </a:lnTo>
                <a:lnTo>
                  <a:pt x="4461011" y="2377705"/>
                </a:lnTo>
                <a:lnTo>
                  <a:pt x="4457441" y="2425469"/>
                </a:lnTo>
                <a:lnTo>
                  <a:pt x="4452875" y="2472948"/>
                </a:lnTo>
                <a:lnTo>
                  <a:pt x="4447322" y="2520133"/>
                </a:lnTo>
                <a:lnTo>
                  <a:pt x="4440794" y="2567012"/>
                </a:lnTo>
                <a:lnTo>
                  <a:pt x="4433301" y="2613575"/>
                </a:lnTo>
                <a:lnTo>
                  <a:pt x="4424853" y="2659812"/>
                </a:lnTo>
                <a:lnTo>
                  <a:pt x="4415461" y="2705712"/>
                </a:lnTo>
                <a:lnTo>
                  <a:pt x="4405135" y="2751265"/>
                </a:lnTo>
                <a:lnTo>
                  <a:pt x="4393886" y="2796460"/>
                </a:lnTo>
                <a:lnTo>
                  <a:pt x="4381724" y="2841287"/>
                </a:lnTo>
                <a:lnTo>
                  <a:pt x="4368660" y="2885735"/>
                </a:lnTo>
                <a:lnTo>
                  <a:pt x="4354704" y="2929794"/>
                </a:lnTo>
                <a:lnTo>
                  <a:pt x="4339866" y="2973453"/>
                </a:lnTo>
                <a:lnTo>
                  <a:pt x="4324158" y="3016703"/>
                </a:lnTo>
                <a:lnTo>
                  <a:pt x="4307590" y="3059531"/>
                </a:lnTo>
                <a:lnTo>
                  <a:pt x="4290171" y="3101929"/>
                </a:lnTo>
                <a:lnTo>
                  <a:pt x="4271913" y="3143885"/>
                </a:lnTo>
                <a:lnTo>
                  <a:pt x="4252826" y="3185389"/>
                </a:lnTo>
                <a:lnTo>
                  <a:pt x="4232921" y="3226431"/>
                </a:lnTo>
                <a:lnTo>
                  <a:pt x="4212207" y="3267000"/>
                </a:lnTo>
                <a:lnTo>
                  <a:pt x="4190696" y="3307085"/>
                </a:lnTo>
                <a:lnTo>
                  <a:pt x="4168398" y="3346677"/>
                </a:lnTo>
                <a:lnTo>
                  <a:pt x="4145323" y="3385764"/>
                </a:lnTo>
                <a:lnTo>
                  <a:pt x="4121482" y="3424336"/>
                </a:lnTo>
                <a:lnTo>
                  <a:pt x="4096885" y="3462383"/>
                </a:lnTo>
                <a:lnTo>
                  <a:pt x="4071543" y="3499895"/>
                </a:lnTo>
                <a:lnTo>
                  <a:pt x="4045467" y="3536860"/>
                </a:lnTo>
                <a:lnTo>
                  <a:pt x="4018666" y="3573268"/>
                </a:lnTo>
                <a:lnTo>
                  <a:pt x="3991151" y="3609109"/>
                </a:lnTo>
                <a:lnTo>
                  <a:pt x="3962933" y="3644372"/>
                </a:lnTo>
                <a:lnTo>
                  <a:pt x="3934022" y="3679048"/>
                </a:lnTo>
                <a:lnTo>
                  <a:pt x="3904429" y="3713125"/>
                </a:lnTo>
                <a:lnTo>
                  <a:pt x="3874164" y="3746592"/>
                </a:lnTo>
                <a:lnTo>
                  <a:pt x="3843238" y="3779440"/>
                </a:lnTo>
                <a:lnTo>
                  <a:pt x="3811660" y="3811658"/>
                </a:lnTo>
                <a:lnTo>
                  <a:pt x="3779442" y="3843236"/>
                </a:lnTo>
                <a:lnTo>
                  <a:pt x="3746594" y="3874163"/>
                </a:lnTo>
                <a:lnTo>
                  <a:pt x="3713127" y="3904428"/>
                </a:lnTo>
                <a:lnTo>
                  <a:pt x="3679050" y="3934021"/>
                </a:lnTo>
                <a:lnTo>
                  <a:pt x="3644375" y="3962932"/>
                </a:lnTo>
                <a:lnTo>
                  <a:pt x="3609111" y="3991150"/>
                </a:lnTo>
                <a:lnTo>
                  <a:pt x="3573271" y="4018665"/>
                </a:lnTo>
                <a:lnTo>
                  <a:pt x="3536862" y="4045466"/>
                </a:lnTo>
                <a:lnTo>
                  <a:pt x="3499898" y="4071543"/>
                </a:lnTo>
                <a:lnTo>
                  <a:pt x="3462386" y="4096885"/>
                </a:lnTo>
                <a:lnTo>
                  <a:pt x="3424340" y="4121481"/>
                </a:lnTo>
                <a:lnTo>
                  <a:pt x="3385768" y="4145322"/>
                </a:lnTo>
                <a:lnTo>
                  <a:pt x="3346681" y="4168397"/>
                </a:lnTo>
                <a:lnTo>
                  <a:pt x="3307089" y="4190695"/>
                </a:lnTo>
                <a:lnTo>
                  <a:pt x="3267004" y="4212207"/>
                </a:lnTo>
                <a:lnTo>
                  <a:pt x="3226436" y="4232920"/>
                </a:lnTo>
                <a:lnTo>
                  <a:pt x="3185394" y="4252826"/>
                </a:lnTo>
                <a:lnTo>
                  <a:pt x="3143890" y="4271913"/>
                </a:lnTo>
                <a:lnTo>
                  <a:pt x="3101934" y="4290171"/>
                </a:lnTo>
                <a:lnTo>
                  <a:pt x="3059537" y="4307589"/>
                </a:lnTo>
                <a:lnTo>
                  <a:pt x="3016709" y="4324158"/>
                </a:lnTo>
                <a:lnTo>
                  <a:pt x="2973460" y="4339866"/>
                </a:lnTo>
                <a:lnTo>
                  <a:pt x="2929800" y="4354704"/>
                </a:lnTo>
                <a:lnTo>
                  <a:pt x="2885742" y="4368660"/>
                </a:lnTo>
                <a:lnTo>
                  <a:pt x="2841294" y="4381724"/>
                </a:lnTo>
                <a:lnTo>
                  <a:pt x="2796467" y="4393886"/>
                </a:lnTo>
                <a:lnTo>
                  <a:pt x="2751273" y="4405135"/>
                </a:lnTo>
                <a:lnTo>
                  <a:pt x="2705720" y="4415461"/>
                </a:lnTo>
                <a:lnTo>
                  <a:pt x="2659821" y="4424853"/>
                </a:lnTo>
                <a:lnTo>
                  <a:pt x="2613584" y="4433301"/>
                </a:lnTo>
                <a:lnTo>
                  <a:pt x="2567021" y="4440794"/>
                </a:lnTo>
                <a:lnTo>
                  <a:pt x="2520143" y="4447322"/>
                </a:lnTo>
                <a:lnTo>
                  <a:pt x="2472959" y="4452875"/>
                </a:lnTo>
                <a:lnTo>
                  <a:pt x="2425480" y="4457441"/>
                </a:lnTo>
                <a:lnTo>
                  <a:pt x="2377716" y="4461011"/>
                </a:lnTo>
                <a:lnTo>
                  <a:pt x="2329679" y="4463574"/>
                </a:lnTo>
                <a:lnTo>
                  <a:pt x="2281378" y="4465120"/>
                </a:lnTo>
                <a:lnTo>
                  <a:pt x="2232825" y="4465637"/>
                </a:lnTo>
                <a:lnTo>
                  <a:pt x="2184270" y="4465120"/>
                </a:lnTo>
                <a:lnTo>
                  <a:pt x="2135969" y="4463574"/>
                </a:lnTo>
                <a:lnTo>
                  <a:pt x="2087931" y="4461011"/>
                </a:lnTo>
                <a:lnTo>
                  <a:pt x="2040168" y="4457441"/>
                </a:lnTo>
                <a:lnTo>
                  <a:pt x="1992688" y="4452875"/>
                </a:lnTo>
                <a:lnTo>
                  <a:pt x="1945504" y="4447322"/>
                </a:lnTo>
                <a:lnTo>
                  <a:pt x="1898625" y="4440794"/>
                </a:lnTo>
                <a:lnTo>
                  <a:pt x="1852062" y="4433301"/>
                </a:lnTo>
                <a:lnTo>
                  <a:pt x="1805825" y="4424853"/>
                </a:lnTo>
                <a:lnTo>
                  <a:pt x="1759925" y="4415461"/>
                </a:lnTo>
                <a:lnTo>
                  <a:pt x="1714372" y="4405135"/>
                </a:lnTo>
                <a:lnTo>
                  <a:pt x="1669177" y="4393886"/>
                </a:lnTo>
                <a:lnTo>
                  <a:pt x="1624350" y="4381724"/>
                </a:lnTo>
                <a:lnTo>
                  <a:pt x="1579902" y="4368660"/>
                </a:lnTo>
                <a:lnTo>
                  <a:pt x="1535843" y="4354704"/>
                </a:lnTo>
                <a:lnTo>
                  <a:pt x="1492183" y="4339866"/>
                </a:lnTo>
                <a:lnTo>
                  <a:pt x="1448934" y="4324158"/>
                </a:lnTo>
                <a:lnTo>
                  <a:pt x="1406105" y="4307589"/>
                </a:lnTo>
                <a:lnTo>
                  <a:pt x="1363707" y="4290171"/>
                </a:lnTo>
                <a:lnTo>
                  <a:pt x="1321751" y="4271913"/>
                </a:lnTo>
                <a:lnTo>
                  <a:pt x="1280247" y="4252826"/>
                </a:lnTo>
                <a:lnTo>
                  <a:pt x="1239205" y="4232920"/>
                </a:lnTo>
                <a:lnTo>
                  <a:pt x="1198637" y="4212207"/>
                </a:lnTo>
                <a:lnTo>
                  <a:pt x="1158551" y="4190695"/>
                </a:lnTo>
                <a:lnTo>
                  <a:pt x="1118960" y="4168397"/>
                </a:lnTo>
                <a:lnTo>
                  <a:pt x="1079873" y="4145322"/>
                </a:lnTo>
                <a:lnTo>
                  <a:pt x="1041300" y="4121481"/>
                </a:lnTo>
                <a:lnTo>
                  <a:pt x="1003253" y="4096885"/>
                </a:lnTo>
                <a:lnTo>
                  <a:pt x="965742" y="4071543"/>
                </a:lnTo>
                <a:lnTo>
                  <a:pt x="928777" y="4045466"/>
                </a:lnTo>
                <a:lnTo>
                  <a:pt x="892369" y="4018665"/>
                </a:lnTo>
                <a:lnTo>
                  <a:pt x="856527" y="3991150"/>
                </a:lnTo>
                <a:lnTo>
                  <a:pt x="821264" y="3962932"/>
                </a:lnTo>
                <a:lnTo>
                  <a:pt x="786589" y="3934021"/>
                </a:lnTo>
                <a:lnTo>
                  <a:pt x="752512" y="3904428"/>
                </a:lnTo>
                <a:lnTo>
                  <a:pt x="719044" y="3874163"/>
                </a:lnTo>
                <a:lnTo>
                  <a:pt x="686196" y="3843236"/>
                </a:lnTo>
                <a:lnTo>
                  <a:pt x="653978" y="3811658"/>
                </a:lnTo>
                <a:lnTo>
                  <a:pt x="622400" y="3779440"/>
                </a:lnTo>
                <a:lnTo>
                  <a:pt x="591474" y="3746592"/>
                </a:lnTo>
                <a:lnTo>
                  <a:pt x="561209" y="3713125"/>
                </a:lnTo>
                <a:lnTo>
                  <a:pt x="531615" y="3679048"/>
                </a:lnTo>
                <a:lnTo>
                  <a:pt x="502704" y="3644372"/>
                </a:lnTo>
                <a:lnTo>
                  <a:pt x="474486" y="3609109"/>
                </a:lnTo>
                <a:lnTo>
                  <a:pt x="446972" y="3573268"/>
                </a:lnTo>
                <a:lnTo>
                  <a:pt x="420171" y="3536860"/>
                </a:lnTo>
                <a:lnTo>
                  <a:pt x="394094" y="3499895"/>
                </a:lnTo>
                <a:lnTo>
                  <a:pt x="368752" y="3462383"/>
                </a:lnTo>
                <a:lnTo>
                  <a:pt x="344155" y="3424336"/>
                </a:lnTo>
                <a:lnTo>
                  <a:pt x="320314" y="3385764"/>
                </a:lnTo>
                <a:lnTo>
                  <a:pt x="297239" y="3346677"/>
                </a:lnTo>
                <a:lnTo>
                  <a:pt x="274941" y="3307085"/>
                </a:lnTo>
                <a:lnTo>
                  <a:pt x="253430" y="3267000"/>
                </a:lnTo>
                <a:lnTo>
                  <a:pt x="232716" y="3226431"/>
                </a:lnTo>
                <a:lnTo>
                  <a:pt x="212811" y="3185389"/>
                </a:lnTo>
                <a:lnTo>
                  <a:pt x="193724" y="3143885"/>
                </a:lnTo>
                <a:lnTo>
                  <a:pt x="175466" y="3101929"/>
                </a:lnTo>
                <a:lnTo>
                  <a:pt x="158047" y="3059531"/>
                </a:lnTo>
                <a:lnTo>
                  <a:pt x="141478" y="3016703"/>
                </a:lnTo>
                <a:lnTo>
                  <a:pt x="125770" y="2973453"/>
                </a:lnTo>
                <a:lnTo>
                  <a:pt x="110933" y="2929794"/>
                </a:lnTo>
                <a:lnTo>
                  <a:pt x="96977" y="2885735"/>
                </a:lnTo>
                <a:lnTo>
                  <a:pt x="83913" y="2841287"/>
                </a:lnTo>
                <a:lnTo>
                  <a:pt x="71751" y="2796460"/>
                </a:lnTo>
                <a:lnTo>
                  <a:pt x="60502" y="2751265"/>
                </a:lnTo>
                <a:lnTo>
                  <a:pt x="50176" y="2705712"/>
                </a:lnTo>
                <a:lnTo>
                  <a:pt x="40784" y="2659812"/>
                </a:lnTo>
                <a:lnTo>
                  <a:pt x="32336" y="2613575"/>
                </a:lnTo>
                <a:lnTo>
                  <a:pt x="24843" y="2567012"/>
                </a:lnTo>
                <a:lnTo>
                  <a:pt x="18314" y="2520133"/>
                </a:lnTo>
                <a:lnTo>
                  <a:pt x="12762" y="2472948"/>
                </a:lnTo>
                <a:lnTo>
                  <a:pt x="8195" y="2425469"/>
                </a:lnTo>
                <a:lnTo>
                  <a:pt x="4625" y="2377705"/>
                </a:lnTo>
                <a:lnTo>
                  <a:pt x="2062" y="2329667"/>
                </a:lnTo>
                <a:lnTo>
                  <a:pt x="517" y="2281366"/>
                </a:lnTo>
                <a:lnTo>
                  <a:pt x="0" y="2232812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5177" y="621030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6084" y="93057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35248" y="188772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413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1028" y="4429332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4011" y="4473909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2998" y="3208635"/>
            <a:ext cx="26098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1155" y="1982946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2889" y="930572"/>
            <a:ext cx="495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b="1" spc="200" dirty="0">
                <a:solidFill>
                  <a:srgbClr val="FFFFFF"/>
                </a:solidFill>
                <a:latin typeface="Trebuchet MS"/>
                <a:cs typeface="Trebuchet MS"/>
              </a:rPr>
              <a:t>11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3037" y="1196976"/>
            <a:ext cx="4286250" cy="4358005"/>
            <a:chOff x="2459037" y="1196975"/>
            <a:chExt cx="4286250" cy="43580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625" y="1557338"/>
              <a:ext cx="215900" cy="21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0463" y="2314575"/>
              <a:ext cx="215900" cy="2159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9388" y="3335337"/>
              <a:ext cx="215900" cy="215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5925" y="5084762"/>
              <a:ext cx="215900" cy="2159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637" y="5338762"/>
              <a:ext cx="215900" cy="2159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0275" y="5038725"/>
              <a:ext cx="215900" cy="2159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9037" y="3332162"/>
              <a:ext cx="215900" cy="2159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6212" y="2357438"/>
              <a:ext cx="215900" cy="2159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800" y="1590675"/>
              <a:ext cx="215900" cy="2159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700337" y="1196975"/>
              <a:ext cx="3816350" cy="3384550"/>
            </a:xfrm>
            <a:custGeom>
              <a:avLst/>
              <a:gdLst/>
              <a:ahLst/>
              <a:cxnLst/>
              <a:rect l="l" t="t" r="r" b="b"/>
              <a:pathLst>
                <a:path w="3816350" h="3384550">
                  <a:moveTo>
                    <a:pt x="1908175" y="0"/>
                  </a:moveTo>
                  <a:lnTo>
                    <a:pt x="0" y="3384550"/>
                  </a:lnTo>
                  <a:lnTo>
                    <a:pt x="3816350" y="3384550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333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2739" y="8637"/>
            <a:ext cx="111252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2800" b="0" spc="-170" dirty="0"/>
              <a:t>T</a:t>
            </a:r>
            <a:r>
              <a:rPr sz="2800" b="0" dirty="0"/>
              <a:t>ri</a:t>
            </a:r>
            <a:r>
              <a:rPr sz="2800" b="0" spc="-25" dirty="0"/>
              <a:t>g</a:t>
            </a:r>
            <a:r>
              <a:rPr sz="2800" b="0" spc="5" dirty="0"/>
              <a:t>o</a:t>
            </a:r>
            <a:r>
              <a:rPr sz="2800" b="0" spc="-15" dirty="0"/>
              <a:t>n</a:t>
            </a:r>
            <a:r>
              <a:rPr sz="2800" b="0" dirty="0"/>
              <a:t>o  </a:t>
            </a:r>
            <a:r>
              <a:rPr sz="2800" b="0" spc="-15" dirty="0"/>
              <a:t>de </a:t>
            </a:r>
            <a:r>
              <a:rPr sz="2800" b="0" spc="-10" dirty="0"/>
              <a:t> Tierra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5519737" y="138112"/>
            <a:ext cx="1275080" cy="518732"/>
          </a:xfrm>
          <a:prstGeom prst="rect">
            <a:avLst/>
          </a:prstGeom>
          <a:solidFill>
            <a:srgbClr val="3333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363220" marR="84455" indent="-271780">
              <a:lnSpc>
                <a:spcPts val="1850"/>
              </a:lnSpc>
              <a:spcBef>
                <a:spcPts val="245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(Azul)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12212" y="4437062"/>
            <a:ext cx="781050" cy="518732"/>
          </a:xfrm>
          <a:prstGeom prst="rect">
            <a:avLst/>
          </a:prstGeom>
          <a:solidFill>
            <a:srgbClr val="FF66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4615" marR="85725" indent="29845">
              <a:lnSpc>
                <a:spcPts val="1850"/>
              </a:lnSpc>
              <a:spcBef>
                <a:spcPts val="245"/>
              </a:spcBef>
            </a:pPr>
            <a:r>
              <a:rPr b="1" spc="-40" dirty="0">
                <a:solidFill>
                  <a:srgbClr val="FFFFFF"/>
                </a:solidFill>
                <a:latin typeface="Calibri"/>
                <a:cs typeface="Calibri"/>
              </a:rPr>
              <a:t>Tauro </a:t>
            </a:r>
            <a:r>
              <a:rPr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5563" y="4500562"/>
            <a:ext cx="1133475" cy="51873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115" rIns="0" bIns="0" rtlCol="0">
            <a:spAutoFit/>
          </a:bodyPr>
          <a:lstStyle/>
          <a:p>
            <a:pPr marL="91440" marR="87630" indent="225425">
              <a:lnSpc>
                <a:spcPts val="1850"/>
              </a:lnSpc>
              <a:spcBef>
                <a:spcPts val="245"/>
              </a:spcBef>
            </a:pPr>
            <a:r>
              <a:rPr b="1" spc="-15" dirty="0">
                <a:latin typeface="Calibri"/>
                <a:cs typeface="Calibri"/>
              </a:rPr>
              <a:t>Virgo </a:t>
            </a:r>
            <a:r>
              <a:rPr b="1" spc="-10" dirty="0">
                <a:latin typeface="Calibri"/>
                <a:cs typeface="Calibri"/>
              </a:rPr>
              <a:t> (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m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ill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0660" y="814946"/>
            <a:ext cx="750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87718" y="5470650"/>
            <a:ext cx="977900" cy="684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2800">
              <a:latin typeface="Trebuchet MS"/>
              <a:cs typeface="Trebuchet MS"/>
            </a:endParaRPr>
          </a:p>
          <a:p>
            <a:pPr marL="194945">
              <a:lnSpc>
                <a:spcPts val="1989"/>
              </a:lnSpc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Géminis</a:t>
            </a:r>
            <a:endParaRPr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64827" y="3263023"/>
            <a:ext cx="48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22804" y="1823072"/>
            <a:ext cx="533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endParaRPr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3131" y="5811932"/>
            <a:ext cx="673735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145">
              <a:lnSpc>
                <a:spcPts val="326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065"/>
              </a:lnSpc>
            </a:pP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á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18982" y="1823072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Escorpio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38832" y="3263023"/>
            <a:ext cx="507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46282" y="5392908"/>
            <a:ext cx="483234" cy="619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315">
              <a:lnSpc>
                <a:spcPts val="2935"/>
              </a:lnSpc>
              <a:spcBef>
                <a:spcPts val="105"/>
              </a:spcBef>
            </a:pPr>
            <a:r>
              <a:rPr sz="2800" b="1" spc="21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1735"/>
              </a:lnSpc>
            </a:pP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Leo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82631" y="814946"/>
            <a:ext cx="85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spc="-1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754</Words>
  <Application>Microsoft Office PowerPoint</Application>
  <PresentationFormat>Widescreen</PresentationFormat>
  <Paragraphs>250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Trebuchet MS</vt:lpstr>
      <vt:lpstr>Office Theme</vt:lpstr>
      <vt:lpstr>PowerPoint Presentation</vt:lpstr>
      <vt:lpstr>PowerPoint Presentation</vt:lpstr>
      <vt:lpstr>Definición:</vt:lpstr>
      <vt:lpstr>PowerPoint Presentation</vt:lpstr>
      <vt:lpstr>Los Trigonos</vt:lpstr>
      <vt:lpstr>Trigono  de  Fuego</vt:lpstr>
      <vt:lpstr>Trigono  de  Agua</vt:lpstr>
      <vt:lpstr>Trigono  de  Agua</vt:lpstr>
      <vt:lpstr>Trigono  de  Tierra</vt:lpstr>
      <vt:lpstr>Trigono  de Aire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Reloj Cósmico</dc:title>
  <dc:subject>Taller</dc:subject>
  <dc:creator>AntonioViveros</dc:creator>
  <cp:lastModifiedBy>German G</cp:lastModifiedBy>
  <cp:revision>4</cp:revision>
  <dcterms:created xsi:type="dcterms:W3CDTF">2023-01-21T15:38:24Z</dcterms:created>
  <dcterms:modified xsi:type="dcterms:W3CDTF">2023-01-21T18:46:25Z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2011-10-01T00:00:00Z</vt:filetime>
  </property>
  <property fmtid="{D5CDD505-2E9C-101B-9397-08002B2CF9AE}" pid="3" name="Creator">
    <vt:lpwstr>Acrobat PDFMaker 9.0 para PowerPoint</vt:lpwstr>
  </property>
  <property fmtid="{D5CDD505-2E9C-101B-9397-08002B2CF9AE}" pid="4" name="LastSaved">
    <vt:filetime>2023-01-21T00:00:00Z</vt:filetime>
  </property>
</Properties>
</file>