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</p:sldMasterIdLst>
  <p:handoutMasterIdLst>
    <p:handoutMasterId r:id="rId19"/>
  </p:handout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6" d="100"/>
          <a:sy n="76" d="100"/>
        </p:scale>
        <p:origin x="141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95E478-2E5F-47B7-BB69-4A47BD0B379D}" type="datetimeFigureOut">
              <a:rPr lang="es-ES"/>
              <a:pPr>
                <a:defRPr/>
              </a:pPr>
              <a:t>12/10/2023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73BD2A3-F7BD-49ED-A3D2-CB79132A1849}" type="slidenum">
              <a:rPr lang="es-ES" altLang="fr-FR"/>
              <a:pPr/>
              <a:t>‹N°›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2716379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1439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558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479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827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7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122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7040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842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558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273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613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551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6108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246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3444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3119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250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816B531-90A6-417E-A769-9619A1E5A583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6753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static.blogstorage.hi-pi.com/photos/images-du-pays-des-ours.blogzoom.fr/images/gd/1248156848/Moai-Kote-Riku-Rapa-Nui-ile-de-Paques-Chili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upload.wikimedia.org/wikipedia/commons/a/af/Tour_eiffel_at_sunrise_from_the_trocadero.jp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1916832"/>
            <a:ext cx="6172200" cy="2539540"/>
          </a:xfrm>
        </p:spPr>
        <p:txBody>
          <a:bodyPr anchor="t">
            <a:normAutofit/>
          </a:bodyPr>
          <a:lstStyle/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TOUR DU MONDE en </a:t>
            </a:r>
            <a:br>
              <a:rPr lang="fr-FR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16 images</a:t>
            </a:r>
            <a:br>
              <a:rPr lang="fr-FR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lORINDA</a:t>
            </a:r>
            <a:r>
              <a:rPr lang="fr-FR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/>
            </a:r>
            <a:br>
              <a:rPr lang="fr-FR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fr-FR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endParaRPr lang="fr-FR" dirty="0">
              <a:solidFill>
                <a:schemeClr val="bg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5" name="Mike Perry - The Ocean (ft. Shy Martin) [Lyrics C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8537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6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971600" y="4509120"/>
            <a:ext cx="7560071" cy="15255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altLang="fr-FR" sz="36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Le Christ Rédempteur</a:t>
            </a:r>
          </a:p>
          <a:p>
            <a:pPr marL="0" indent="0" eaLnBrk="1" hangingPunct="1">
              <a:buNone/>
            </a:pPr>
            <a:r>
              <a:rPr lang="fr-FR" altLang="fr-FR" sz="1800" i="1" cap="none" dirty="0" smtClean="0">
                <a:solidFill>
                  <a:schemeClr val="accent1">
                    <a:lumMod val="75000"/>
                  </a:schemeClr>
                </a:solidFill>
              </a:rPr>
              <a:t>Se trouve à Rio de Janeiro, au Brésil.</a:t>
            </a:r>
          </a:p>
          <a:p>
            <a:pPr marL="0" indent="0" eaLnBrk="1" hangingPunct="1">
              <a:buNone/>
            </a:pPr>
            <a:endParaRPr lang="fr-FR" altLang="fr-FR" sz="1800" b="1" dirty="0" smtClean="0">
              <a:latin typeface="Agency FB" panose="020B0503020202020204" pitchFamily="34" charset="0"/>
            </a:endParaRPr>
          </a:p>
        </p:txBody>
      </p:sp>
      <p:pic>
        <p:nvPicPr>
          <p:cNvPr id="16388" name="Picture 5" descr="christ_redempteur_rio_de_janei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350" y="548680"/>
            <a:ext cx="4824921" cy="3767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5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482297" y="4437112"/>
            <a:ext cx="6480398" cy="17287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altLang="fr-FR" sz="3600" b="1" spc="600" dirty="0" err="1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Newgrange</a:t>
            </a:r>
            <a:endParaRPr lang="fr-FR" altLang="fr-FR" sz="3600" b="1" spc="600" dirty="0" smtClean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</a:endParaRPr>
          </a:p>
          <a:p>
            <a:pPr marL="0" indent="0" eaLnBrk="1" hangingPunct="1">
              <a:buNone/>
            </a:pPr>
            <a:r>
              <a:rPr lang="fr-FR" altLang="fr-FR" sz="1800" i="1" cap="none" dirty="0" smtClean="0">
                <a:solidFill>
                  <a:schemeClr val="accent1">
                    <a:lumMod val="75000"/>
                  </a:schemeClr>
                </a:solidFill>
              </a:rPr>
              <a:t>Se trouve au Compté de Meath, en Ireland.</a:t>
            </a:r>
          </a:p>
          <a:p>
            <a:pPr marL="0" indent="0" eaLnBrk="1" hangingPunct="1">
              <a:buNone/>
            </a:pPr>
            <a:endParaRPr lang="fr-FR" altLang="fr-FR" sz="1800" b="1" dirty="0" smtClean="0">
              <a:latin typeface="Agency FB" panose="020B0503020202020204" pitchFamily="34" charset="0"/>
            </a:endParaRPr>
          </a:p>
        </p:txBody>
      </p:sp>
      <p:pic>
        <p:nvPicPr>
          <p:cNvPr id="17412" name="Picture 5" descr="newgrange-ai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97" y="733163"/>
            <a:ext cx="5498611" cy="327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Newgrange,_Irel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6136" y="3118034"/>
            <a:ext cx="2232248" cy="1486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115616" y="4365104"/>
            <a:ext cx="6203032" cy="17287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altLang="fr-FR" sz="36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itchFamily="2" charset="-79"/>
              </a:rPr>
              <a:t>Les </a:t>
            </a:r>
            <a:r>
              <a:rPr lang="fr-FR" altLang="fr-FR" sz="3600" b="1" spc="600" dirty="0" err="1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haroni" pitchFamily="2" charset="-79"/>
              </a:rPr>
              <a:t>Moaï</a:t>
            </a:r>
            <a:endParaRPr lang="fr-FR" altLang="fr-FR" sz="3600" b="1" spc="600" dirty="0" smtClean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cs typeface="Aharoni" pitchFamily="2" charset="-79"/>
            </a:endParaRPr>
          </a:p>
          <a:p>
            <a:pPr marL="0" indent="0" eaLnBrk="1" hangingPunct="1">
              <a:buNone/>
            </a:pPr>
            <a:r>
              <a:rPr lang="fr-FR" altLang="fr-FR" sz="1800" i="1" cap="none" dirty="0" smtClean="0">
                <a:solidFill>
                  <a:schemeClr val="accent1">
                    <a:lumMod val="75000"/>
                  </a:schemeClr>
                </a:solidFill>
              </a:rPr>
              <a:t>Se trouvent à Rapa Nui, au Chili.</a:t>
            </a:r>
          </a:p>
        </p:txBody>
      </p:sp>
      <p:pic>
        <p:nvPicPr>
          <p:cNvPr id="18436" name="Picture 5" descr="Blog de images-du-pays-des-ours :Images du Pays des Ours (et d'ailleurs ...), Moai Kote Riku - Rapa Nui (île de Pâques) - Chili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2830" r="3490" b="7170"/>
          <a:stretch/>
        </p:blipFill>
        <p:spPr bwMode="auto">
          <a:xfrm>
            <a:off x="5605255" y="684557"/>
            <a:ext cx="2313228" cy="2974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pt417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25406"/>
            <a:ext cx="4381500" cy="28575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4653136"/>
            <a:ext cx="6839991" cy="144033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altLang="fr-FR" sz="36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Stonehenge</a:t>
            </a:r>
          </a:p>
          <a:p>
            <a:pPr marL="0" indent="0" eaLnBrk="1" hangingPunct="1">
              <a:buNone/>
            </a:pPr>
            <a:r>
              <a:rPr lang="fr-FR" altLang="fr-FR" sz="1800" i="1" cap="none" dirty="0" smtClean="0">
                <a:solidFill>
                  <a:schemeClr val="accent1">
                    <a:lumMod val="75000"/>
                  </a:schemeClr>
                </a:solidFill>
              </a:rPr>
              <a:t>Se trouve à Salisbury, au Royaume-Uni.</a:t>
            </a:r>
            <a:endParaRPr lang="fr-FR" altLang="fr-FR" sz="18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eaLnBrk="1" hangingPunct="1">
              <a:buNone/>
            </a:pPr>
            <a:endParaRPr lang="fr-FR" altLang="fr-FR" sz="1800" dirty="0" smtClean="0">
              <a:latin typeface="Agency FB" panose="020B0503020202020204" pitchFamily="34" charset="0"/>
            </a:endParaRPr>
          </a:p>
        </p:txBody>
      </p:sp>
      <p:pic>
        <p:nvPicPr>
          <p:cNvPr id="19460" name="Picture 5" descr="Stonehe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87" y="692696"/>
            <a:ext cx="5713417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5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Marcador de contenido"/>
          <p:cNvSpPr>
            <a:spLocks noGrp="1"/>
          </p:cNvSpPr>
          <p:nvPr>
            <p:ph idx="1"/>
          </p:nvPr>
        </p:nvSpPr>
        <p:spPr>
          <a:xfrm>
            <a:off x="1331640" y="4725144"/>
            <a:ext cx="7488064" cy="15414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s-ES" altLang="fr-FR" sz="36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Le </a:t>
            </a:r>
            <a:r>
              <a:rPr lang="es-ES" altLang="fr-FR" sz="3600" b="1" spc="600" dirty="0" err="1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Mont</a:t>
            </a:r>
            <a:r>
              <a:rPr lang="es-ES" altLang="fr-FR" sz="36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Saint-Michel</a:t>
            </a:r>
          </a:p>
          <a:p>
            <a:pPr marL="0" indent="0" eaLnBrk="1" hangingPunct="1">
              <a:buNone/>
            </a:pPr>
            <a:r>
              <a:rPr lang="fr-FR" altLang="fr-FR" sz="1800" i="1" cap="none" dirty="0" smtClean="0">
                <a:solidFill>
                  <a:schemeClr val="accent1">
                    <a:lumMod val="75000"/>
                  </a:schemeClr>
                </a:solidFill>
              </a:rPr>
              <a:t>Se trouve en Normandie, en France.</a:t>
            </a:r>
          </a:p>
          <a:p>
            <a:pPr marL="0" indent="0" eaLnBrk="1" hangingPunct="1">
              <a:buNone/>
            </a:pPr>
            <a:endParaRPr lang="es-ES" altLang="fr-FR" sz="4000" dirty="0" smtClean="0">
              <a:latin typeface="Agency FB" panose="020B0503020202020204" pitchFamily="34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6672"/>
            <a:ext cx="5122445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5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2 Marcador de contenido"/>
          <p:cNvSpPr>
            <a:spLocks noGrp="1"/>
          </p:cNvSpPr>
          <p:nvPr>
            <p:ph idx="1"/>
          </p:nvPr>
        </p:nvSpPr>
        <p:spPr>
          <a:xfrm>
            <a:off x="611560" y="3573016"/>
            <a:ext cx="3744913" cy="2016125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</a:pPr>
            <a:r>
              <a:rPr lang="es-ES" altLang="fr-FR" sz="32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L’ </a:t>
            </a:r>
            <a:r>
              <a:rPr lang="es-ES" altLang="fr-FR" sz="3200" b="1" spc="600" dirty="0" err="1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Empire</a:t>
            </a:r>
            <a:r>
              <a:rPr lang="es-ES" altLang="fr-FR" sz="32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</a:p>
          <a:p>
            <a:pPr marL="0" indent="0" eaLnBrk="1" hangingPunct="1">
              <a:buNone/>
            </a:pPr>
            <a:r>
              <a:rPr lang="es-ES" altLang="fr-FR" sz="3200" b="1" spc="600" dirty="0" err="1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State</a:t>
            </a:r>
            <a:r>
              <a:rPr lang="es-ES" altLang="fr-FR" sz="32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altLang="fr-FR" sz="3200" b="1" spc="600" dirty="0" err="1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Building</a:t>
            </a:r>
            <a:endParaRPr lang="es-ES" altLang="fr-FR" sz="3200" b="1" spc="600" dirty="0" smtClean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</a:endParaRPr>
          </a:p>
          <a:p>
            <a:pPr marL="0" indent="0" eaLnBrk="1" hangingPunct="1">
              <a:buNone/>
            </a:pPr>
            <a:endParaRPr lang="fr-FR" altLang="fr-FR" sz="18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eaLnBrk="1" hangingPunct="1">
              <a:buNone/>
            </a:pPr>
            <a:r>
              <a:rPr lang="fr-FR" altLang="fr-FR" sz="1800" i="1" cap="none" dirty="0" smtClean="0">
                <a:solidFill>
                  <a:schemeClr val="accent1">
                    <a:lumMod val="75000"/>
                  </a:schemeClr>
                </a:solidFill>
              </a:rPr>
              <a:t>Se trouve à New-York, aux </a:t>
            </a:r>
            <a:r>
              <a:rPr lang="fr-FR" altLang="fr-FR" sz="1800" i="1" cap="none" dirty="0" err="1" smtClean="0">
                <a:solidFill>
                  <a:schemeClr val="accent1">
                    <a:lumMod val="75000"/>
                  </a:schemeClr>
                </a:solidFill>
              </a:rPr>
              <a:t>Etat-Unis</a:t>
            </a:r>
            <a:r>
              <a:rPr lang="fr-FR" altLang="fr-FR" sz="1800" i="1" cap="none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 eaLnBrk="1" hangingPunct="1">
              <a:buNone/>
            </a:pPr>
            <a:endParaRPr lang="es-ES" altLang="fr-FR" sz="1800" dirty="0" smtClean="0">
              <a:latin typeface="Agency FB" panose="020B0503020202020204" pitchFamily="34" charset="0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2880320" cy="223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456706" cy="596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2 Marcador de contenido"/>
          <p:cNvSpPr>
            <a:spLocks noGrp="1"/>
          </p:cNvSpPr>
          <p:nvPr>
            <p:ph idx="1"/>
          </p:nvPr>
        </p:nvSpPr>
        <p:spPr>
          <a:xfrm>
            <a:off x="1259632" y="4941168"/>
            <a:ext cx="6707188" cy="115252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s-ES" altLang="fr-FR" sz="40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Chichen </a:t>
            </a:r>
            <a:r>
              <a:rPr lang="es-ES" altLang="fr-FR" sz="4000" b="1" spc="600" dirty="0" err="1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Itza</a:t>
            </a:r>
            <a:endParaRPr lang="es-ES" altLang="fr-FR" sz="4000" b="1" spc="600" dirty="0" smtClean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</a:endParaRPr>
          </a:p>
          <a:p>
            <a:pPr marL="0" indent="0" eaLnBrk="1" hangingPunct="1">
              <a:buNone/>
            </a:pPr>
            <a:r>
              <a:rPr lang="fr-FR" altLang="fr-FR" sz="1800" i="1" cap="none" dirty="0" smtClean="0">
                <a:solidFill>
                  <a:schemeClr val="accent1">
                    <a:lumMod val="75000"/>
                  </a:schemeClr>
                </a:solidFill>
              </a:rPr>
              <a:t>Se trouve à Yucatan, au </a:t>
            </a:r>
            <a:r>
              <a:rPr lang="fr-FR" altLang="fr-FR" sz="1800" i="1" cap="none" dirty="0" err="1" smtClean="0">
                <a:solidFill>
                  <a:schemeClr val="accent1">
                    <a:lumMod val="75000"/>
                  </a:schemeClr>
                </a:solidFill>
              </a:rPr>
              <a:t>Méxique</a:t>
            </a:r>
            <a:r>
              <a:rPr lang="fr-FR" altLang="fr-FR" sz="1800" i="1" cap="none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 eaLnBrk="1" hangingPunct="1">
              <a:buNone/>
            </a:pPr>
            <a:endParaRPr lang="es-ES" altLang="fr-FR" sz="1800" b="1" dirty="0" smtClean="0">
              <a:latin typeface="Agency FB" panose="020B0503020202020204" pitchFamily="34" charset="0"/>
            </a:endParaRP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26" y="764704"/>
            <a:ext cx="5256584" cy="3942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3212976"/>
            <a:ext cx="3312368" cy="216058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s-ES" sz="4000" b="1" spc="600" dirty="0" err="1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Burj</a:t>
            </a:r>
            <a:r>
              <a:rPr lang="es-ES" sz="40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4000" b="1" spc="600" dirty="0" err="1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Dubaï</a:t>
            </a:r>
            <a:endParaRPr lang="es-ES" sz="4000" b="1" spc="600" dirty="0" smtClean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fr-FR" altLang="fr-FR" sz="1800" i="1" cap="none" dirty="0" smtClean="0">
                <a:solidFill>
                  <a:schemeClr val="accent1">
                    <a:lumMod val="75000"/>
                  </a:schemeClr>
                </a:solidFill>
              </a:rPr>
              <a:t>Se trouve à Dubaï, aux Emirats Arabes Unis.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s-ES" sz="4000" dirty="0" smtClean="0">
              <a:latin typeface="Bauhaus 93" pitchFamily="82" charset="0"/>
            </a:endParaRPr>
          </a:p>
          <a:p>
            <a:pPr algn="r" eaLnBrk="1" hangingPunct="1">
              <a:defRPr/>
            </a:pPr>
            <a:endParaRPr lang="es-ES" dirty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3744168" cy="5617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101578" cy="1545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9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624" y="4077072"/>
            <a:ext cx="6336357" cy="1752600"/>
          </a:xfrm>
        </p:spPr>
        <p:txBody>
          <a:bodyPr/>
          <a:lstStyle/>
          <a:p>
            <a:pPr algn="l" eaLnBrk="1" hangingPunct="1"/>
            <a:r>
              <a:rPr lang="fr-FR" altLang="fr-FR" sz="36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Le Parthénon</a:t>
            </a:r>
          </a:p>
          <a:p>
            <a:pPr algn="l" eaLnBrk="1" hangingPunct="1"/>
            <a:r>
              <a:rPr lang="fr-FR" altLang="fr-FR" sz="3600" b="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fr-FR" altLang="fr-FR" b="0" cap="none" dirty="0" smtClean="0">
                <a:solidFill>
                  <a:schemeClr val="accent1">
                    <a:lumMod val="75000"/>
                  </a:schemeClr>
                </a:solidFill>
              </a:rPr>
              <a:t>Se trouve à Athènes, en Grèce.</a:t>
            </a:r>
            <a:endParaRPr lang="fr-FR" altLang="fr-FR" b="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3" name="Picture 5" descr="parthenon-and-the-acropolis-landmark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" b="-2408"/>
          <a:stretch/>
        </p:blipFill>
        <p:spPr bwMode="auto">
          <a:xfrm>
            <a:off x="2339752" y="548680"/>
            <a:ext cx="4281438" cy="3360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711478" y="4293096"/>
            <a:ext cx="6048375" cy="18335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fr-FR" altLang="fr-FR" sz="36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Le </a:t>
            </a:r>
            <a:r>
              <a:rPr lang="fr-FR" altLang="fr-FR" sz="3600" b="1" spc="600" dirty="0" err="1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Machu</a:t>
            </a:r>
            <a:r>
              <a:rPr lang="fr-FR" altLang="fr-FR" sz="36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fr-FR" altLang="fr-FR" sz="3600" b="1" spc="600" dirty="0" err="1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Pichu</a:t>
            </a:r>
            <a:r>
              <a:rPr lang="fr-FR" altLang="fr-FR" sz="36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, </a:t>
            </a:r>
          </a:p>
          <a:p>
            <a:pPr marL="0" indent="0" eaLnBrk="1" hangingPunct="1">
              <a:buNone/>
            </a:pPr>
            <a:r>
              <a:rPr lang="fr-FR" altLang="fr-FR" sz="1800" i="1" cap="none" dirty="0" smtClean="0">
                <a:solidFill>
                  <a:schemeClr val="accent1">
                    <a:lumMod val="75000"/>
                  </a:schemeClr>
                </a:solidFill>
              </a:rPr>
              <a:t>Se trouve au Pérou.</a:t>
            </a:r>
          </a:p>
        </p:txBody>
      </p:sp>
      <p:pic>
        <p:nvPicPr>
          <p:cNvPr id="3077" name="Picture 5" descr="machu%20pic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25971"/>
            <a:ext cx="5476875" cy="3667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547664" y="4725144"/>
            <a:ext cx="7354887" cy="14398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altLang="fr-FR" sz="36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Le Mont Rushmore</a:t>
            </a:r>
          </a:p>
          <a:p>
            <a:pPr marL="0" indent="0" eaLnBrk="1" hangingPunct="1">
              <a:buNone/>
            </a:pPr>
            <a:r>
              <a:rPr lang="fr-FR" altLang="fr-FR" sz="1800" cap="none" dirty="0" smtClean="0">
                <a:solidFill>
                  <a:schemeClr val="accent1">
                    <a:lumMod val="75000"/>
                  </a:schemeClr>
                </a:solidFill>
              </a:rPr>
              <a:t>Se trouve au Dakota du sud, aux Etats-Unis.</a:t>
            </a:r>
          </a:p>
        </p:txBody>
      </p:sp>
      <p:pic>
        <p:nvPicPr>
          <p:cNvPr id="4101" name="Picture 5" descr="mount-rushm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92696"/>
            <a:ext cx="5111973" cy="3833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6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6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0" y="2996952"/>
            <a:ext cx="4176464" cy="1151631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fr-FR" sz="36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La Tour Eiffel</a:t>
            </a:r>
          </a:p>
          <a:p>
            <a:pPr marL="0" indent="0" eaLnBrk="1" hangingPunct="1">
              <a:buNone/>
              <a:defRPr/>
            </a:pPr>
            <a:r>
              <a:rPr lang="fr-FR" sz="1800" cap="none" dirty="0" smtClean="0">
                <a:solidFill>
                  <a:schemeClr val="accent1">
                    <a:lumMod val="75000"/>
                  </a:schemeClr>
                </a:solidFill>
              </a:rPr>
              <a:t>Se trouve à Paris, en France.</a:t>
            </a:r>
          </a:p>
        </p:txBody>
      </p:sp>
      <p:pic>
        <p:nvPicPr>
          <p:cNvPr id="5125" name="Picture 5" descr="Fichier:Tour eiffel at sunrise from the trocadero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3512028" cy="5268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4581128"/>
            <a:ext cx="7920037" cy="18002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altLang="fr-FR" sz="36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Le Colisée </a:t>
            </a:r>
          </a:p>
          <a:p>
            <a:pPr marL="0" indent="0" eaLnBrk="1" hangingPunct="1">
              <a:buNone/>
            </a:pPr>
            <a:r>
              <a:rPr lang="fr-FR" altLang="fr-FR" sz="2000" cap="none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Se trouve </a:t>
            </a:r>
            <a:r>
              <a:rPr lang="fr-FR" altLang="fr-FR" sz="2000" i="1" cap="none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à Rome, </a:t>
            </a:r>
            <a:r>
              <a:rPr lang="fr-FR" altLang="fr-FR" sz="2000" cap="none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en Italie.</a:t>
            </a:r>
          </a:p>
        </p:txBody>
      </p:sp>
      <p:pic>
        <p:nvPicPr>
          <p:cNvPr id="12292" name="Picture 5" descr="Colisee_R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5184212" cy="3455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1547664" y="4581128"/>
            <a:ext cx="6336704" cy="122413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altLang="fr-FR" sz="36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La tour de Belém</a:t>
            </a:r>
          </a:p>
          <a:p>
            <a:pPr marL="0" indent="0" eaLnBrk="1" hangingPunct="1">
              <a:buNone/>
            </a:pPr>
            <a:r>
              <a:rPr lang="fr-FR" altLang="fr-FR" sz="1800" i="1" cap="none" dirty="0" smtClean="0">
                <a:solidFill>
                  <a:schemeClr val="accent1">
                    <a:lumMod val="75000"/>
                  </a:schemeClr>
                </a:solidFill>
              </a:rPr>
              <a:t>Se trouve à Lisbonne, au Portugal.</a:t>
            </a:r>
          </a:p>
        </p:txBody>
      </p:sp>
      <p:pic>
        <p:nvPicPr>
          <p:cNvPr id="13315" name="Picture 5" descr="800px-Torre_de_Belem_200507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92696"/>
            <a:ext cx="4824536" cy="362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007275" y="4509120"/>
            <a:ext cx="6769124" cy="136815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altLang="fr-FR" sz="36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Le Kremlin</a:t>
            </a:r>
          </a:p>
          <a:p>
            <a:pPr marL="0" indent="0" eaLnBrk="1" hangingPunct="1">
              <a:buNone/>
            </a:pPr>
            <a:r>
              <a:rPr lang="fr-FR" altLang="fr-FR" sz="1800" i="1" cap="none" dirty="0" smtClean="0">
                <a:solidFill>
                  <a:schemeClr val="accent1">
                    <a:lumMod val="75000"/>
                  </a:schemeClr>
                </a:solidFill>
              </a:rPr>
              <a:t>Se trouve à Moscou, en Russie.</a:t>
            </a:r>
          </a:p>
        </p:txBody>
      </p:sp>
      <p:pic>
        <p:nvPicPr>
          <p:cNvPr id="14340" name="Picture 5" descr="fond-ecran-le-kreml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720" y="620688"/>
            <a:ext cx="4992555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547664" y="4653136"/>
            <a:ext cx="6048375" cy="12747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altLang="fr-FR" sz="3600" b="1" spc="6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Le Mont Fuji</a:t>
            </a:r>
          </a:p>
          <a:p>
            <a:pPr marL="0" indent="0" eaLnBrk="1" hangingPunct="1">
              <a:buNone/>
            </a:pPr>
            <a:r>
              <a:rPr lang="fr-FR" altLang="fr-FR" sz="1800" i="1" cap="none" dirty="0" smtClean="0">
                <a:solidFill>
                  <a:schemeClr val="accent1">
                    <a:lumMod val="75000"/>
                  </a:schemeClr>
                </a:solidFill>
              </a:rPr>
              <a:t>Se trouve à Honshu, au Japon.</a:t>
            </a:r>
          </a:p>
          <a:p>
            <a:pPr marL="0" indent="0" eaLnBrk="1" hangingPunct="1">
              <a:buNone/>
            </a:pPr>
            <a:endParaRPr lang="fr-FR" altLang="fr-FR" sz="1800" b="1" dirty="0" smtClean="0">
              <a:latin typeface="Agency FB" panose="020B0503020202020204" pitchFamily="34" charset="0"/>
            </a:endParaRPr>
          </a:p>
        </p:txBody>
      </p:sp>
      <p:pic>
        <p:nvPicPr>
          <p:cNvPr id="15364" name="Picture 7" descr="zkl52y1j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64704"/>
            <a:ext cx="4895875" cy="3673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5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cteur">
  <a:themeElements>
    <a:clrScheme name="Secteu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eu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634</TotalTime>
  <Words>182</Words>
  <Application>Microsoft Office PowerPoint</Application>
  <PresentationFormat>Affichage à l'écran (4:3)</PresentationFormat>
  <Paragraphs>36</Paragraphs>
  <Slides>17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Agency FB</vt:lpstr>
      <vt:lpstr>Aharoni</vt:lpstr>
      <vt:lpstr>Arial</vt:lpstr>
      <vt:lpstr>Bauhaus 93</vt:lpstr>
      <vt:lpstr>Century Gothic</vt:lpstr>
      <vt:lpstr>Wingdings</vt:lpstr>
      <vt:lpstr>Wingdings 3</vt:lpstr>
      <vt:lpstr>Secteur</vt:lpstr>
      <vt:lpstr>TOUR DU MONDE en  16 images lORINDA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Susana</dc:creator>
  <cp:lastModifiedBy>GRETA</cp:lastModifiedBy>
  <cp:revision>48</cp:revision>
  <dcterms:created xsi:type="dcterms:W3CDTF">2011-01-24T17:45:20Z</dcterms:created>
  <dcterms:modified xsi:type="dcterms:W3CDTF">2023-10-12T14:06:07Z</dcterms:modified>
</cp:coreProperties>
</file>