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29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C8CF630-D53F-12F3-15FB-FA7BD3AEDA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5533AEF-2960-E631-AE2F-C43605A18E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2473A84-3134-D640-7AE8-6A3C82CE4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8FECC-39D6-46DC-81AC-7C60C6A4746A}" type="datetimeFigureOut">
              <a:rPr lang="fr-FR" smtClean="0"/>
              <a:t>20/06/2023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437FE42-1944-886A-B8AC-43F1197FF2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A89589F-3875-F499-6297-32FA620D8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A449F-B260-4835-8DED-0DA324BFDC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9694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7DACF8D-203A-A6D4-2192-FDA48B12D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64B3796-1702-02E6-2C82-71A7F44DC7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9DBD0A4-EB15-6710-AF58-18ABD0B1A7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8FECC-39D6-46DC-81AC-7C60C6A4746A}" type="datetimeFigureOut">
              <a:rPr lang="fr-FR" smtClean="0"/>
              <a:t>20/06/2023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E67E2FD-4399-2DDE-9DD6-813A62D6D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DCE6FA0-CE67-87B3-C399-A93D7F081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A449F-B260-4835-8DED-0DA324BFDC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6837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69B5888A-30E1-ABBE-336C-3BAFC541B4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993C288-7883-467C-D6DF-B7BBA6CA94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9A4E074-A69F-FFF9-BC94-18E31F6A7F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8FECC-39D6-46DC-81AC-7C60C6A4746A}" type="datetimeFigureOut">
              <a:rPr lang="fr-FR" smtClean="0"/>
              <a:t>20/06/2023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E9C5563-808F-81DF-56C9-E0DFF187E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6603FBD-5046-FA90-AF50-74A7402D0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A449F-B260-4835-8DED-0DA324BFDC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6353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6574B3E-AFE2-92AD-2DB6-2FBBA67974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2670F8D-75B6-D900-221C-09B5019AF3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74257CC-2B81-C4E4-80BE-E2D3F10810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8FECC-39D6-46DC-81AC-7C60C6A4746A}" type="datetimeFigureOut">
              <a:rPr lang="fr-FR" smtClean="0"/>
              <a:t>20/06/2023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DD497FA-BAF9-8DFE-2CB0-E839C37B5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3D0281D-BFEB-230C-727F-46F657BE1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A449F-B260-4835-8DED-0DA324BFDC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3409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72BE994-7137-4112-7A2A-9835A7DF12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9E5CE12-2FB7-81D9-0F89-D11F7ABE7F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D73A507-A671-C083-E986-54478AF0E2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8FECC-39D6-46DC-81AC-7C60C6A4746A}" type="datetimeFigureOut">
              <a:rPr lang="fr-FR" smtClean="0"/>
              <a:t>20/06/2023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7592AC3-3473-EE36-58DD-05B2AA24D9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3352D58-5957-80F0-DD47-1978C7D08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A449F-B260-4835-8DED-0DA324BFDC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7691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FD0B282-12C6-7F2B-2C48-F2E1DD42F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D03C4D9-2C29-7268-05BE-150C9B1A51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81734F2-16CF-8BB2-BCB0-975B162F37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D35E77B-41D8-9743-4407-D966279D1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8FECC-39D6-46DC-81AC-7C60C6A4746A}" type="datetimeFigureOut">
              <a:rPr lang="fr-FR" smtClean="0"/>
              <a:t>20/06/2023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BFB321D-5DE5-8F08-9D9F-97769D3FEA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3EC52EB-0D9C-D90A-9096-50A90737B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A449F-B260-4835-8DED-0DA324BFDC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563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919C14-B816-D2F8-D4BA-B98F4BB44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DE76E21-6D1A-4CBB-1997-937941D68D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8A401C5-16D7-7996-366F-0CB29F7E92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183D6DE-CE1D-EFF4-108C-A0F5CF73D3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C67B9F4-4C54-212A-5E28-94F34D084CB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B69544BA-7662-4A4A-3516-4360E6350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8FECC-39D6-46DC-81AC-7C60C6A4746A}" type="datetimeFigureOut">
              <a:rPr lang="fr-FR" smtClean="0"/>
              <a:t>20/06/2023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A807E7C-18CB-157F-5E17-BF53DE734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1785FF8-00EF-4800-055D-A8C7F6B98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A449F-B260-4835-8DED-0DA324BFDC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062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2F521C3-6A0A-6DEC-ED00-105733B61C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C382795-0D91-8A4E-C362-44D14939D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8FECC-39D6-46DC-81AC-7C60C6A4746A}" type="datetimeFigureOut">
              <a:rPr lang="fr-FR" smtClean="0"/>
              <a:t>20/06/2023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BE40D1A-4D50-FEC1-BC5A-23FD39880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F156263-17B1-9AFF-22EE-4504C9520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A449F-B260-4835-8DED-0DA324BFDC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5652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3A17AF1D-DCEB-017E-019C-C51878C7F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8FECC-39D6-46DC-81AC-7C60C6A4746A}" type="datetimeFigureOut">
              <a:rPr lang="fr-FR" smtClean="0"/>
              <a:t>20/06/2023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EDE93F22-FBEC-1EC7-8413-66E947D89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82B9C97-8E49-DB81-84B2-41DBF1FB4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A449F-B260-4835-8DED-0DA324BFDC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1319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305F137-62EA-D2C2-8178-428C43B47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6A47594-1531-69BA-E9A2-D1E8AE01CD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F361661-5FD9-3B82-3D9B-C1B7FCB3FE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B959E03-E7C2-B33C-00AF-043F3B49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8FECC-39D6-46DC-81AC-7C60C6A4746A}" type="datetimeFigureOut">
              <a:rPr lang="fr-FR" smtClean="0"/>
              <a:t>20/06/2023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662A2CD-8359-92B8-6704-50019B847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5B190DF-DC9F-2DBA-2D65-4E77DC579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A449F-B260-4835-8DED-0DA324BFDC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733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6498EF8-691E-38FF-8BEC-1F90AF75EF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E2D3E9E5-F278-8999-4E70-571FC544D7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A26E2C6-BB15-FC1D-241B-06224934CF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1A3D1F3-03AD-E988-FC52-51CE9305BB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8FECC-39D6-46DC-81AC-7C60C6A4746A}" type="datetimeFigureOut">
              <a:rPr lang="fr-FR" smtClean="0"/>
              <a:t>20/06/2023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93C1E41-8095-8DA5-18FD-330E5AB97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FA36D74-A6AA-125F-1655-A294CC8D7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A449F-B260-4835-8DED-0DA324BFDC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2925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1203DE43-A9E2-19B5-428C-69AC0A52F6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CB8B513-F83B-D6D2-F958-7061958338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F5D70F6-B445-DA86-B950-177AF69D2C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8FECC-39D6-46DC-81AC-7C60C6A4746A}" type="datetimeFigureOut">
              <a:rPr lang="fr-FR" smtClean="0"/>
              <a:t>20/06/2023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6EE956D-42B5-E13D-A357-2CD3F338F0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7DA754F-EF27-8C96-EB13-F9C215E8FD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5A449F-B260-4835-8DED-0DA324BFDC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9134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130BBC20-AEF8-F489-08C9-A4D87CA3B1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0842" y="381595"/>
            <a:ext cx="4462222" cy="869526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726CAA15-2E60-D2BF-9201-412BB3C573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0842" y="1450177"/>
            <a:ext cx="4462222" cy="999697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F4630649-DFCE-C9B7-1421-74955D6AA0B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0842" y="2629489"/>
            <a:ext cx="4462222" cy="1362324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7A413577-597D-CC04-717A-0758834991B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0842" y="4207151"/>
            <a:ext cx="4462222" cy="1294270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EDCEEE35-65D0-45A4-9AFD-8B37634AAAB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552770" y="381595"/>
            <a:ext cx="4346552" cy="845163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82D4ED24-A2BC-1998-7D66-83DF53584CF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552770" y="1523067"/>
            <a:ext cx="4468160" cy="942416"/>
          </a:xfrm>
          <a:prstGeom prst="rect">
            <a:avLst/>
          </a:prstGeom>
        </p:spPr>
      </p:pic>
      <p:pic>
        <p:nvPicPr>
          <p:cNvPr id="19" name="Image 18">
            <a:extLst>
              <a:ext uri="{FF2B5EF4-FFF2-40B4-BE49-F238E27FC236}">
                <a16:creationId xmlns:a16="http://schemas.microsoft.com/office/drawing/2014/main" id="{FB629453-FCA9-B1A4-19E3-93A7868CFF6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552770" y="2728815"/>
            <a:ext cx="4938443" cy="1478336"/>
          </a:xfrm>
          <a:prstGeom prst="rect">
            <a:avLst/>
          </a:prstGeom>
        </p:spPr>
      </p:pic>
      <p:pic>
        <p:nvPicPr>
          <p:cNvPr id="21" name="Image 20">
            <a:extLst>
              <a:ext uri="{FF2B5EF4-FFF2-40B4-BE49-F238E27FC236}">
                <a16:creationId xmlns:a16="http://schemas.microsoft.com/office/drawing/2014/main" id="{4295A518-F938-C915-8A83-66E3E267052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552770" y="4356315"/>
            <a:ext cx="4938443" cy="1615445"/>
          </a:xfrm>
          <a:prstGeom prst="rect">
            <a:avLst/>
          </a:prstGeom>
        </p:spPr>
      </p:pic>
      <p:sp>
        <p:nvSpPr>
          <p:cNvPr id="22" name="Ellipse 21">
            <a:extLst>
              <a:ext uri="{FF2B5EF4-FFF2-40B4-BE49-F238E27FC236}">
                <a16:creationId xmlns:a16="http://schemas.microsoft.com/office/drawing/2014/main" id="{AFD3AAD5-8462-B3F7-6FE6-214043C237D6}"/>
              </a:ext>
            </a:extLst>
          </p:cNvPr>
          <p:cNvSpPr/>
          <p:nvPr/>
        </p:nvSpPr>
        <p:spPr>
          <a:xfrm>
            <a:off x="65314" y="595992"/>
            <a:ext cx="317746" cy="36739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solidFill>
                  <a:schemeClr val="tx1"/>
                </a:solidFill>
              </a:rPr>
              <a:t>1</a:t>
            </a:r>
          </a:p>
        </p:txBody>
      </p:sp>
      <p:cxnSp>
        <p:nvCxnSpPr>
          <p:cNvPr id="24" name="Connecteur droit avec flèche 23">
            <a:extLst>
              <a:ext uri="{FF2B5EF4-FFF2-40B4-BE49-F238E27FC236}">
                <a16:creationId xmlns:a16="http://schemas.microsoft.com/office/drawing/2014/main" id="{74F6ECAB-7873-2DFA-CBAF-5B737B653558}"/>
              </a:ext>
            </a:extLst>
          </p:cNvPr>
          <p:cNvCxnSpPr/>
          <p:nvPr/>
        </p:nvCxnSpPr>
        <p:spPr>
          <a:xfrm>
            <a:off x="220436" y="1143000"/>
            <a:ext cx="0" cy="7592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Ellipse 24">
            <a:extLst>
              <a:ext uri="{FF2B5EF4-FFF2-40B4-BE49-F238E27FC236}">
                <a16:creationId xmlns:a16="http://schemas.microsoft.com/office/drawing/2014/main" id="{60B124AD-449A-F81B-B1C8-2FA074DE5E66}"/>
              </a:ext>
            </a:extLst>
          </p:cNvPr>
          <p:cNvSpPr/>
          <p:nvPr/>
        </p:nvSpPr>
        <p:spPr>
          <a:xfrm>
            <a:off x="5778254" y="595992"/>
            <a:ext cx="317746" cy="36739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solidFill>
                  <a:schemeClr val="tx1"/>
                </a:solidFill>
              </a:rPr>
              <a:t>5</a:t>
            </a:r>
          </a:p>
        </p:txBody>
      </p:sp>
      <p:cxnSp>
        <p:nvCxnSpPr>
          <p:cNvPr id="26" name="Connecteur droit avec flèche 25">
            <a:extLst>
              <a:ext uri="{FF2B5EF4-FFF2-40B4-BE49-F238E27FC236}">
                <a16:creationId xmlns:a16="http://schemas.microsoft.com/office/drawing/2014/main" id="{615CA77A-34E7-89E7-A407-04961CA6E34E}"/>
              </a:ext>
            </a:extLst>
          </p:cNvPr>
          <p:cNvCxnSpPr/>
          <p:nvPr/>
        </p:nvCxnSpPr>
        <p:spPr>
          <a:xfrm>
            <a:off x="5933376" y="1143000"/>
            <a:ext cx="0" cy="7592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575562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Grand écran</PresentationFormat>
  <Paragraphs>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Toto</dc:creator>
  <cp:lastModifiedBy>Toto</cp:lastModifiedBy>
  <cp:revision>1</cp:revision>
  <dcterms:created xsi:type="dcterms:W3CDTF">2023-06-20T13:22:43Z</dcterms:created>
  <dcterms:modified xsi:type="dcterms:W3CDTF">2023-06-20T13:22:51Z</dcterms:modified>
</cp:coreProperties>
</file>