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8" r:id="rId3"/>
    <p:sldId id="257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5EF8-AB8A-48C2-91D3-101816DA73C2}" type="datetimeFigureOut">
              <a:rPr lang="fr-FR" smtClean="0"/>
              <a:pPr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0F52-0C97-4914-8F6D-F16FBE4782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007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40F52-0C97-4914-8F6D-F16FBE4782D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377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55FD-19F6-44A9-8419-8475F0B52DC2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9C9-3018-4C92-A6CD-0C1BB111E51F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F45D-6064-4FE4-955B-8CF528BF5790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EB23-8E70-4626-B727-73ED7CA5E70F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CD45-8F77-414C-8A1D-22D5ABAF783E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127-CDBF-4890-9A18-6BFE6220D3BE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EA8B-F952-497D-AB3A-8FF19ECA01C3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697E-44B7-45A0-8E54-6BA077DE1545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AA8A-302D-4092-8BC9-57C28EF524FB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86AB-B375-401A-BAEA-5E62FC8AB87D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6B31-0C9E-423E-B4B5-5F3E27B26F3E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9144B2-3BE3-4C20-83E3-3A8EFE8E5353}" type="datetime1">
              <a:rPr lang="fr-FR" smtClean="0"/>
              <a:pPr/>
              <a:t>15/05/2023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1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69973B-018A-47B2-883F-4C5BE4122B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6295" y="189774"/>
            <a:ext cx="7620000" cy="680679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Bahnschrift Condensed" pitchFamily="34" charset="0"/>
              </a:rPr>
              <a:t>LOUIS DEMARQUET ET RAFAEL PATTE</a:t>
            </a:r>
            <a:endParaRPr lang="fr-FR" sz="3200" b="1" dirty="0">
              <a:latin typeface="Bahnschrift Condensed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602515" y="6312810"/>
            <a:ext cx="4470400" cy="365125"/>
          </a:xfrm>
        </p:spPr>
        <p:txBody>
          <a:bodyPr/>
          <a:lstStyle/>
          <a:p>
            <a:r>
              <a:rPr lang="fr-FR" sz="2400" b="1" dirty="0"/>
              <a:t>1</a:t>
            </a:r>
          </a:p>
        </p:txBody>
      </p:sp>
      <p:pic>
        <p:nvPicPr>
          <p:cNvPr id="1026" name="Picture 2" descr="Image illustrative de l’article Char Renault 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43" y="1247838"/>
            <a:ext cx="6299201" cy="411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96045" y="964013"/>
            <a:ext cx="50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Agency FB" pitchFamily="34" charset="0"/>
              </a:rPr>
              <a:t>3</a:t>
            </a:r>
            <a:r>
              <a:rPr lang="fr-FR" sz="3600" b="1" baseline="30000" dirty="0" smtClean="0">
                <a:latin typeface="Agency FB" pitchFamily="34" charset="0"/>
              </a:rPr>
              <a:t>e</a:t>
            </a:r>
            <a:r>
              <a:rPr lang="fr-FR" sz="3600" b="1" dirty="0" smtClean="0">
                <a:latin typeface="Agency FB" pitchFamily="34" charset="0"/>
              </a:rPr>
              <a:t> Archimède </a:t>
            </a:r>
            <a:endParaRPr lang="fr-FR" sz="3600" b="1" dirty="0">
              <a:latin typeface="Agency FB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68615" y="5756612"/>
            <a:ext cx="419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17 mai 2022-2023</a:t>
            </a:r>
            <a:endParaRPr lang="fr-FR" sz="3200" dirty="0"/>
          </a:p>
        </p:txBody>
      </p:sp>
      <p:pic>
        <p:nvPicPr>
          <p:cNvPr id="1028" name="Picture 4" descr="Char de la première guerre mondiale - l'Automobile Anc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150" y="2325461"/>
            <a:ext cx="3573759" cy="249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9164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331" y="26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Agency FB" pitchFamily="34" charset="0"/>
              </a:rPr>
              <a:t>Comment les chars ont évoluer entre la 1ere et la 2</a:t>
            </a:r>
            <a:r>
              <a:rPr lang="fr-FR" sz="3600" b="1" baseline="30000" dirty="0" smtClean="0">
                <a:latin typeface="Agency FB" pitchFamily="34" charset="0"/>
              </a:rPr>
              <a:t>nd</a:t>
            </a:r>
            <a:r>
              <a:rPr lang="fr-FR" sz="3600" b="1" dirty="0" smtClean="0">
                <a:latin typeface="Agency FB" pitchFamily="34" charset="0"/>
              </a:rPr>
              <a:t> guerre mondial ?</a:t>
            </a:r>
            <a:endParaRPr lang="fr-FR" sz="3600" b="1" dirty="0">
              <a:latin typeface="Agency FB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428343" y="6182181"/>
            <a:ext cx="4470400" cy="365125"/>
          </a:xfrm>
        </p:spPr>
        <p:txBody>
          <a:bodyPr/>
          <a:lstStyle/>
          <a:p>
            <a:r>
              <a:rPr lang="fr-FR" sz="2400" b="1" dirty="0"/>
              <a:t>2</a:t>
            </a:r>
          </a:p>
        </p:txBody>
      </p:sp>
      <p:pic>
        <p:nvPicPr>
          <p:cNvPr id="2050" name="Picture 2" descr="一战德国的第一种坦克A7V,出生即落后，需要17名成员操作_机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18" y="2283864"/>
            <a:ext cx="4735409" cy="2663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 tiger II königstiger - la seconde guerre mond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8521" y="2238042"/>
            <a:ext cx="4392927" cy="2767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12479" y="4998643"/>
            <a:ext cx="374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Mark 1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7841096" y="4990992"/>
            <a:ext cx="305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Tiger</a:t>
            </a:r>
            <a:r>
              <a:rPr lang="fr-FR" sz="3200" dirty="0" smtClean="0"/>
              <a:t> </a:t>
            </a:r>
            <a:r>
              <a:rPr lang="fr-FR" sz="3200" dirty="0" smtClean="0"/>
              <a:t>2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42407359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3343" y="0"/>
            <a:ext cx="5475515" cy="1333046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latin typeface="Algerian" pitchFamily="82" charset="0"/>
              </a:rPr>
              <a:t>Photo légendé </a:t>
            </a:r>
            <a:endParaRPr lang="fr-FR" sz="4800" b="1" dirty="0">
              <a:latin typeface="Algerian" pitchFamily="8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dirty="0" smtClean="0"/>
              <a:t>1</a:t>
            </a:r>
            <a:endParaRPr lang="fr-FR" sz="2000" dirty="0"/>
          </a:p>
        </p:txBody>
      </p:sp>
      <p:pic>
        <p:nvPicPr>
          <p:cNvPr id="3074" name="Picture 2" descr="fury, Action, Drama, War, Brad, Pitt, Military, Tank, War, 1fur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955492"/>
            <a:ext cx="4954867" cy="309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64478" y="5167463"/>
            <a:ext cx="399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 Black" pitchFamily="34" charset="0"/>
              </a:rPr>
              <a:t>M4 SHERMAN </a:t>
            </a:r>
            <a:endParaRPr lang="fr-FR" sz="3200" dirty="0">
              <a:latin typeface="Arial Black" pitchFamily="34" charset="0"/>
            </a:endParaRPr>
          </a:p>
        </p:txBody>
      </p:sp>
      <p:pic>
        <p:nvPicPr>
          <p:cNvPr id="3076" name="Picture 4" descr="Panzer! Tank Warfare 1939-45 book at Best Book Cent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40" y="1486316"/>
            <a:ext cx="2691603" cy="421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889" y="5907318"/>
            <a:ext cx="329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Black" pitchFamily="34" charset="0"/>
              </a:rPr>
              <a:t>PANZER </a:t>
            </a:r>
            <a:endParaRPr lang="fr-FR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27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rt officiel - Char britannique à l’oeuvre | Le Canada et la Premièr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827" y="1466973"/>
            <a:ext cx="6052459" cy="4055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4743" y="0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latin typeface="Algerian" pitchFamily="82" charset="0"/>
              </a:rPr>
              <a:t>PRESENTATION </a:t>
            </a:r>
            <a:r>
              <a:rPr lang="fr-FR" sz="4400" b="1" dirty="0" smtClean="0">
                <a:latin typeface="Algerian" pitchFamily="82" charset="0"/>
              </a:rPr>
              <a:t>D’UNE </a:t>
            </a:r>
            <a:r>
              <a:rPr lang="fr-FR" sz="4400" b="1" dirty="0" smtClean="0">
                <a:latin typeface="Algerian" pitchFamily="82" charset="0"/>
              </a:rPr>
              <a:t>ŒUVRE </a:t>
            </a:r>
            <a:endParaRPr lang="fr-FR" sz="4400" b="1" dirty="0">
              <a:latin typeface="Algerian" pitchFamily="8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20457" y="6240238"/>
            <a:ext cx="4470400" cy="365125"/>
          </a:xfrm>
        </p:spPr>
        <p:txBody>
          <a:bodyPr/>
          <a:lstStyle/>
          <a:p>
            <a:r>
              <a:rPr lang="fr-FR" sz="3200" b="1" dirty="0"/>
              <a:t>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00760" y="3120571"/>
            <a:ext cx="464927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Char britannique à l'</a:t>
            </a:r>
            <a:r>
              <a:rPr lang="fr-FR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oeuvre</a:t>
            </a:r>
            <a:r>
              <a:rPr lang="fr-F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 (British Tank in Action)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fr-F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Peinture par Daniel </a:t>
            </a:r>
            <a:r>
              <a:rPr lang="fr-FR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Sherrin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fr-F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Collection d'art militaire Beaver brook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5663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57" y="355745"/>
            <a:ext cx="110744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Algerian" pitchFamily="82" charset="0"/>
              </a:rPr>
              <a:t>AFFICHE DU QR CODE</a:t>
            </a:r>
            <a:endParaRPr lang="fr-FR" b="1" dirty="0">
              <a:latin typeface="Algerian" pitchFamily="8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788228" y="6246134"/>
            <a:ext cx="4470400" cy="365125"/>
          </a:xfrm>
        </p:spPr>
        <p:txBody>
          <a:bodyPr/>
          <a:lstStyle/>
          <a:p>
            <a:r>
              <a:rPr lang="fr-FR" sz="3200" b="1" dirty="0" smtClean="0"/>
              <a:t>5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671493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b="1" dirty="0" smtClean="0"/>
              <a:t>6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84115" y="296216"/>
            <a:ext cx="678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Algerian" pitchFamily="82" charset="0"/>
              </a:rPr>
              <a:t>Source d'information</a:t>
            </a:r>
            <a:endParaRPr lang="fr-FR" sz="4400" b="1" dirty="0">
              <a:latin typeface="Algerian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2279" y="2575775"/>
            <a:ext cx="1134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Bahnschrift Light" panose="020B0502040204020203" pitchFamily="34" charset="0"/>
              </a:rPr>
              <a:t>W W W . B I N G . C O M / I M A G E S / S E A R C H ? </a:t>
            </a:r>
          </a:p>
          <a:p>
            <a:pPr algn="ctr"/>
            <a:r>
              <a:rPr lang="pt-BR" dirty="0" smtClean="0">
                <a:latin typeface="Bahnschrift Light" panose="020B0502040204020203" pitchFamily="34" charset="0"/>
              </a:rPr>
              <a:t>V I E W = D E T A I L V 2 &amp; C C I D = O A B R H J N 0 &amp; I D = 5 5 6 6 0 9 F 2 D A 9 E 1 C 2 2 3 6 4 2 7 0 2 1 7 8 7 2 2 1 2 0 A 9 D 7 D 9 E C &amp; T H I D = O I P . O A B R H J N 0 D Q D Q U M L 0 W X Z D Q A A A A &amp; M E D I A U R L = H T T P S % 3 A % 2 F % 2 F I M A G E S . R E N A U D - B R A Y . C O M % 2 F I M A G E S % 2 F P G % 2 F 2 0 9 2 % 2 F 2 0 9 2 6 8 4 - G F . J P G % 3 F 4 0 4 % 3 D 4 0 4 R B . G I F &amp; C D N U R L = H T T P S W W W . Y O U T U B E . C O M / W A T C H ? V = G Y I Y J 7 O X I C 4 W W W . B I N G . C O M / S E A R C H ?</a:t>
            </a:r>
          </a:p>
          <a:p>
            <a:pPr algn="ctr"/>
            <a:r>
              <a:rPr lang="pt-BR" dirty="0" smtClean="0">
                <a:latin typeface="Bahnschrift Light" panose="020B0502040204020203" pitchFamily="34" charset="0"/>
              </a:rPr>
              <a:t> Q = C H A R S + S H E R M A N + D A T E &amp; Q S = N &amp; F O R M = Q B R E &amp; S P = - 1 &amp; G H C = 1 &amp; L Q = 0 &amp; P Q = C H A R S + S H E R M A N + D A T E &amp; S</a:t>
            </a:r>
            <a:endParaRPr lang="fr-FR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9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433</Words>
  <Application>Microsoft Office PowerPoint</Application>
  <PresentationFormat>Personnalisé</PresentationFormat>
  <Paragraphs>23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Apex</vt:lpstr>
      <vt:lpstr>LOUIS DEMARQUET ET RAFAEL PATTE</vt:lpstr>
      <vt:lpstr>Comment les chars ont évoluer entre la 1ere et la 2nd guerre mondial ?</vt:lpstr>
      <vt:lpstr>Photo légendé </vt:lpstr>
      <vt:lpstr>PRESENTATION D’UNE ŒUVRE </vt:lpstr>
      <vt:lpstr>AFFICHE DU QR CODE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DEMARQUET ET RAFAEL PATTE</dc:title>
  <dc:creator>Compte Microsoft</dc:creator>
  <cp:lastModifiedBy>ndham80@hotmail.com</cp:lastModifiedBy>
  <cp:revision>11</cp:revision>
  <dcterms:created xsi:type="dcterms:W3CDTF">2023-05-04T17:04:19Z</dcterms:created>
  <dcterms:modified xsi:type="dcterms:W3CDTF">2023-05-15T12:29:02Z</dcterms:modified>
</cp:coreProperties>
</file>