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60" r:id="rId6"/>
    <p:sldId id="258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BE00"/>
    <a:srgbClr val="3D68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8588640-F4AE-42F4-A3BC-206322BFCE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FAB3BF0-1BBB-46C3-931F-D41D2E3ACC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EB02AE9-92FF-4F38-8975-B0F3A88727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9A81F-CC2A-4F2F-B13D-1401BDCDE447}" type="datetimeFigureOut">
              <a:rPr lang="fr-FR" smtClean="0"/>
              <a:t>12/06/2020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C80F7C8-2BCB-4A2D-9618-5E5A267DFD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3EEC1A9-A47F-40A6-88A5-A90F0667C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C79DC-BA8B-4AC9-877D-95E0D745C7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5530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3B30CBA-DE98-4259-8376-DF0917669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C29849C-4894-4D7C-BA30-855DAB7B6A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B966C6F-FA00-40BB-BE28-5D2544D501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9A81F-CC2A-4F2F-B13D-1401BDCDE447}" type="datetimeFigureOut">
              <a:rPr lang="fr-FR" smtClean="0"/>
              <a:t>12/06/2020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9452F67-23ED-4F9B-AA1D-B25229D92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ED1BB48-D972-4E72-8A03-058ED6954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C79DC-BA8B-4AC9-877D-95E0D745C7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4083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E10E714B-5B32-4EA3-9FDC-2ADC9EBEC9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BC93978-55E8-4A76-9AF4-AF34788762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C2B4F6F-5D3E-483F-99C3-DBF10E296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9A81F-CC2A-4F2F-B13D-1401BDCDE447}" type="datetimeFigureOut">
              <a:rPr lang="fr-FR" smtClean="0"/>
              <a:t>12/06/2020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9C7D8E3-9D3F-4CA8-9448-55DA71EC1B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F229EF8-D6AA-4C8D-BA36-BC4563A6E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C79DC-BA8B-4AC9-877D-95E0D745C7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0939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211046-3BE6-4068-9E39-B7288D8BB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B28422C-184F-4412-87CC-B16FEA7085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41BC691-598C-48D9-BB70-020B659346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9A81F-CC2A-4F2F-B13D-1401BDCDE447}" type="datetimeFigureOut">
              <a:rPr lang="fr-FR" smtClean="0"/>
              <a:t>12/06/2020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C931D5B-9874-486E-8A0D-88A5F157F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194B16E-0035-47E6-A12A-E2388E8EA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C79DC-BA8B-4AC9-877D-95E0D745C7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9129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6E709E-71EB-431A-A408-D62DB9BEF6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EFDAE13-EA45-4212-8999-27AF694625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7E6306C-5275-43AB-B9A2-438DF81A8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9A81F-CC2A-4F2F-B13D-1401BDCDE447}" type="datetimeFigureOut">
              <a:rPr lang="fr-FR" smtClean="0"/>
              <a:t>12/06/2020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8EB4631-0D7B-45C2-A962-437093232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020BB96-CFCF-43DB-87FF-70100A133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C79DC-BA8B-4AC9-877D-95E0D745C7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4081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3BE056C-43BA-494B-9AF8-B57C1CC8C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D68A905-936A-43EF-9A1D-B00A8DB022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AD00C80-3658-4A16-93D2-7A4F72F8AA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112B5BF-9D40-4E59-9590-2AEB2596B0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9A81F-CC2A-4F2F-B13D-1401BDCDE447}" type="datetimeFigureOut">
              <a:rPr lang="fr-FR" smtClean="0"/>
              <a:t>12/06/2020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4F1E71F-CA58-4006-985F-3D1103FDB3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E5DBB54-FF13-4933-89E3-E2A720A13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C79DC-BA8B-4AC9-877D-95E0D745C7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3761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338B3A0-2750-45E3-9A0B-B5729F2494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25EBE7E-64D4-4284-98AF-6C52BA7CBB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95F8964-3C40-490E-B1FA-374270CE14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A1854B3-77BF-4B0D-A689-7709F05713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320AE579-C48C-4D88-A1AA-B46D8BB6EF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2B5E32A-C221-4F01-AA53-A0CBCB069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9A81F-CC2A-4F2F-B13D-1401BDCDE447}" type="datetimeFigureOut">
              <a:rPr lang="fr-FR" smtClean="0"/>
              <a:t>12/06/2020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013C77F9-3941-410A-B8EA-2105EB0B1D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4D60AEEF-978A-43BD-B412-0C7650D3B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C79DC-BA8B-4AC9-877D-95E0D745C7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6682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61F0259-EC85-4AF4-8833-6D2B73310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237652"/>
            <a:ext cx="10515600" cy="1325563"/>
          </a:xfrm>
        </p:spPr>
        <p:txBody>
          <a:bodyPr>
            <a:noAutofit/>
          </a:bodyPr>
          <a:lstStyle>
            <a:lvl1pPr algn="ctr">
              <a:defRPr sz="9600" b="1">
                <a:solidFill>
                  <a:srgbClr val="3D68FF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710D9E9D-E39C-43FB-9C9B-DFCFA088E0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9A81F-CC2A-4F2F-B13D-1401BDCDE447}" type="datetimeFigureOut">
              <a:rPr lang="fr-FR" smtClean="0"/>
              <a:t>12/06/2020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EEE091B-2BF7-4CE0-8217-588C8838F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40476D4-4EFF-4D64-8201-2A05E6653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C79DC-BA8B-4AC9-877D-95E0D745C7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9107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9209C950-8DC7-4DB7-AB34-C42D5CD4F2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9A81F-CC2A-4F2F-B13D-1401BDCDE447}" type="datetimeFigureOut">
              <a:rPr lang="fr-FR" smtClean="0"/>
              <a:t>12/06/2020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E2668C3-BCCE-452D-8BAB-7E9D67E8C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F7867F1-941F-49D3-826F-23FCF4A76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C79DC-BA8B-4AC9-877D-95E0D745C7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7164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A5E178D-505B-446C-B881-604A0A9DD4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0B41A82-BEB9-41AA-B874-B59B027B01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5989A13-AF27-45C7-8D46-1B1972FBBA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B43B455-C84A-46F8-A763-CE808005E4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9A81F-CC2A-4F2F-B13D-1401BDCDE447}" type="datetimeFigureOut">
              <a:rPr lang="fr-FR" smtClean="0"/>
              <a:t>12/06/2020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34B80F5-FC44-457F-A2DF-A3A1079E41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C7CC845-C400-4AA5-A7E5-8F1F01840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C79DC-BA8B-4AC9-877D-95E0D745C7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8214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47592B1-650C-40FB-A290-4F72EA00A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06A718A7-C3B1-4010-97CA-CAF2390DE2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3878B59-57F8-431D-8F40-31D060A684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E53512A-C2F2-434A-BAB8-FD2ECC70D6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9A81F-CC2A-4F2F-B13D-1401BDCDE447}" type="datetimeFigureOut">
              <a:rPr lang="fr-FR" smtClean="0"/>
              <a:t>12/06/2020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767E70B-E7D0-4303-A831-CBBCB77B6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BAF613A-1703-4190-83EE-9E634CEFD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C79DC-BA8B-4AC9-877D-95E0D745C7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9699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39A7E46-B2D2-4A94-92FB-6ABED1E5BC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9F1BEE9-9B5E-47A4-830D-CE56E36D67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4CDBA48-177C-4098-88D8-2F4DCF90CD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9A81F-CC2A-4F2F-B13D-1401BDCDE447}" type="datetimeFigureOut">
              <a:rPr lang="fr-FR" smtClean="0"/>
              <a:t>12/06/2020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A85AF87-C2E8-4AD6-AB22-6B2F1BF268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AE0D99D-73C1-4339-ABD0-284379A173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DC79DC-BA8B-4AC9-877D-95E0D745C7F9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D195F8-1DCB-4CB5-95F5-B33148FDC14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>
            <a:solidFill>
              <a:srgbClr val="FFBE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3475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136AE6ED-9B37-48B9-A321-01F605795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Abricot</a:t>
            </a:r>
          </a:p>
        </p:txBody>
      </p:sp>
      <p:pic>
        <p:nvPicPr>
          <p:cNvPr id="7" name="Image 6" descr="Une image contenant orange, fruit, intérieur, assis&#10;&#10;Description générée automatiquement">
            <a:extLst>
              <a:ext uri="{FF2B5EF4-FFF2-40B4-BE49-F238E27FC236}">
                <a16:creationId xmlns:a16="http://schemas.microsoft.com/office/drawing/2014/main" id="{692C18A5-B582-4DC5-BC74-78B15BDFAC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314" y="2066735"/>
            <a:ext cx="2667372" cy="2724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7655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136AE6ED-9B37-48B9-A321-01F605795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Banane</a:t>
            </a:r>
          </a:p>
        </p:txBody>
      </p:sp>
      <p:pic>
        <p:nvPicPr>
          <p:cNvPr id="5" name="Image 4" descr="Une image contenant banane, fruit, botte, suspendu&#10;&#10;Description générée automatiquement">
            <a:extLst>
              <a:ext uri="{FF2B5EF4-FFF2-40B4-BE49-F238E27FC236}">
                <a16:creationId xmlns:a16="http://schemas.microsoft.com/office/drawing/2014/main" id="{77D405A0-6E3E-4102-A2FF-A98DBB6631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2681" y="2204866"/>
            <a:ext cx="3486637" cy="2448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3844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136AE6ED-9B37-48B9-A321-01F605795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Melon</a:t>
            </a:r>
          </a:p>
        </p:txBody>
      </p:sp>
      <p:pic>
        <p:nvPicPr>
          <p:cNvPr id="5" name="Image 4" descr="Une image contenant melon, fruit, table, debout&#10;&#10;Description générée automatiquement">
            <a:extLst>
              <a:ext uri="{FF2B5EF4-FFF2-40B4-BE49-F238E27FC236}">
                <a16:creationId xmlns:a16="http://schemas.microsoft.com/office/drawing/2014/main" id="{817222FE-BC4D-475C-89D0-1345B4217C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419" y="2142945"/>
            <a:ext cx="2591162" cy="2572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3392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136AE6ED-9B37-48B9-A321-01F605795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Cerise</a:t>
            </a:r>
          </a:p>
        </p:txBody>
      </p:sp>
      <p:pic>
        <p:nvPicPr>
          <p:cNvPr id="5" name="Image 4" descr="Une image contenant pomme, fruit, rouge, intérieur&#10;&#10;Description générée automatiquement">
            <a:extLst>
              <a:ext uri="{FF2B5EF4-FFF2-40B4-BE49-F238E27FC236}">
                <a16:creationId xmlns:a16="http://schemas.microsoft.com/office/drawing/2014/main" id="{3FDDCE67-8949-4ECE-8816-54E9187012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1866" y="2171524"/>
            <a:ext cx="2448267" cy="2514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3438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136AE6ED-9B37-48B9-A321-01F605795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Datte</a:t>
            </a:r>
          </a:p>
        </p:txBody>
      </p:sp>
      <p:pic>
        <p:nvPicPr>
          <p:cNvPr id="5" name="Image 4" descr="Une image contenant fruit, noix, alimentation, assiette&#10;&#10;Description générée automatiquement">
            <a:extLst>
              <a:ext uri="{FF2B5EF4-FFF2-40B4-BE49-F238E27FC236}">
                <a16:creationId xmlns:a16="http://schemas.microsoft.com/office/drawing/2014/main" id="{D14AE773-D09D-4454-9A56-D7C4C5BDF8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208" y="2385867"/>
            <a:ext cx="2743583" cy="2086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2495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136AE6ED-9B37-48B9-A321-01F605795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Pomme</a:t>
            </a:r>
          </a:p>
        </p:txBody>
      </p:sp>
      <p:pic>
        <p:nvPicPr>
          <p:cNvPr id="5" name="Image 4" descr="Une image contenant pomme, fruit, intérieur, assis&#10;&#10;Description générée automatiquement">
            <a:extLst>
              <a:ext uri="{FF2B5EF4-FFF2-40B4-BE49-F238E27FC236}">
                <a16:creationId xmlns:a16="http://schemas.microsoft.com/office/drawing/2014/main" id="{5E845782-6205-434B-A227-CC02673AC3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7603" y="2085787"/>
            <a:ext cx="2276793" cy="2686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0836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6</Words>
  <Application>Microsoft Office PowerPoint</Application>
  <PresentationFormat>Grand écran</PresentationFormat>
  <Paragraphs>6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Thème Office</vt:lpstr>
      <vt:lpstr>Abricot</vt:lpstr>
      <vt:lpstr>Banane</vt:lpstr>
      <vt:lpstr>Melon</vt:lpstr>
      <vt:lpstr>Cerise</vt:lpstr>
      <vt:lpstr>Datte</vt:lpstr>
      <vt:lpstr>Pomme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Abricot</dc:title>
  <dc:creator>-</dc:creator>
  <cp:lastModifiedBy>-</cp:lastModifiedBy>
  <cp:revision>5</cp:revision>
  <dcterms:created xsi:type="dcterms:W3CDTF">2020-05-07T08:36:54Z</dcterms:created>
  <dcterms:modified xsi:type="dcterms:W3CDTF">2020-06-12T06:23:15Z</dcterms:modified>
</cp:coreProperties>
</file>