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5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7B57FC-A5D0-476E-B7EF-50000C2D1198}" v="258" dt="2023-01-31T21:05:24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" y="168"/>
      </p:cViewPr>
      <p:guideLst>
        <p:guide orient="horz" pos="595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elie Capistran" userId="64a3c8a7c0c609d9" providerId="LiveId" clId="{366AEB98-79E9-42C3-B76B-C78500EA9ED1}"/>
    <pc:docChg chg="undo custSel modSld">
      <pc:chgData name="Amelie Capistran" userId="64a3c8a7c0c609d9" providerId="LiveId" clId="{366AEB98-79E9-42C3-B76B-C78500EA9ED1}" dt="2023-01-31T23:18:14.429" v="1002"/>
      <pc:docMkLst>
        <pc:docMk/>
      </pc:docMkLst>
      <pc:sldChg chg="addSp delSp modSp mod addAnim delAnim modAnim">
        <pc:chgData name="Amelie Capistran" userId="64a3c8a7c0c609d9" providerId="LiveId" clId="{366AEB98-79E9-42C3-B76B-C78500EA9ED1}" dt="2023-01-31T23:18:14.429" v="1002"/>
        <pc:sldMkLst>
          <pc:docMk/>
          <pc:sldMk cId="111479368" sldId="256"/>
        </pc:sldMkLst>
        <pc:spChg chg="mod">
          <ac:chgData name="Amelie Capistran" userId="64a3c8a7c0c609d9" providerId="LiveId" clId="{366AEB98-79E9-42C3-B76B-C78500EA9ED1}" dt="2023-01-31T23:05:34.338" v="759" actId="1036"/>
          <ac:spMkLst>
            <pc:docMk/>
            <pc:sldMk cId="111479368" sldId="256"/>
            <ac:spMk id="4" creationId="{638B7883-AE64-3ED7-1269-7E454EF24B6B}"/>
          </ac:spMkLst>
        </pc:spChg>
        <pc:spChg chg="mod">
          <ac:chgData name="Amelie Capistran" userId="64a3c8a7c0c609d9" providerId="LiveId" clId="{366AEB98-79E9-42C3-B76B-C78500EA9ED1}" dt="2023-01-31T23:05:02.459" v="454" actId="1076"/>
          <ac:spMkLst>
            <pc:docMk/>
            <pc:sldMk cId="111479368" sldId="256"/>
            <ac:spMk id="5" creationId="{EC21CF96-F5BF-6423-2587-50C0D6D8397C}"/>
          </ac:spMkLst>
        </pc:spChg>
        <pc:spChg chg="add del mod">
          <ac:chgData name="Amelie Capistran" userId="64a3c8a7c0c609d9" providerId="LiveId" clId="{366AEB98-79E9-42C3-B76B-C78500EA9ED1}" dt="2023-01-31T23:11:13.657" v="873" actId="478"/>
          <ac:spMkLst>
            <pc:docMk/>
            <pc:sldMk cId="111479368" sldId="256"/>
            <ac:spMk id="6" creationId="{3A9647D7-47E5-3CDA-8621-D8435C3C29CC}"/>
          </ac:spMkLst>
        </pc:spChg>
        <pc:spChg chg="mod">
          <ac:chgData name="Amelie Capistran" userId="64a3c8a7c0c609d9" providerId="LiveId" clId="{366AEB98-79E9-42C3-B76B-C78500EA9ED1}" dt="2023-01-31T23:07:45.670" v="801" actId="1076"/>
          <ac:spMkLst>
            <pc:docMk/>
            <pc:sldMk cId="111479368" sldId="256"/>
            <ac:spMk id="9" creationId="{2226DEED-480E-FFA3-6B3A-8F32B1BBF81A}"/>
          </ac:spMkLst>
        </pc:spChg>
        <pc:cxnChg chg="del mod modVis">
          <ac:chgData name="Amelie Capistran" userId="64a3c8a7c0c609d9" providerId="LiveId" clId="{366AEB98-79E9-42C3-B76B-C78500EA9ED1}" dt="2023-01-31T23:10:11.450" v="844" actId="478"/>
          <ac:cxnSpMkLst>
            <pc:docMk/>
            <pc:sldMk cId="111479368" sldId="256"/>
            <ac:cxnSpMk id="34" creationId="{FEACFC32-7418-EA67-F8EC-2D8F52269E3A}"/>
          </ac:cxnSpMkLst>
        </pc:cxnChg>
        <pc:cxnChg chg="del mod modVis">
          <ac:chgData name="Amelie Capistran" userId="64a3c8a7c0c609d9" providerId="LiveId" clId="{366AEB98-79E9-42C3-B76B-C78500EA9ED1}" dt="2023-01-31T23:10:08.483" v="842" actId="478"/>
          <ac:cxnSpMkLst>
            <pc:docMk/>
            <pc:sldMk cId="111479368" sldId="256"/>
            <ac:cxnSpMk id="35" creationId="{C9F72E6B-A5AF-D0C5-6255-64328E5657F9}"/>
          </ac:cxnSpMkLst>
        </pc:cxnChg>
      </pc:sldChg>
    </pc:docChg>
  </pc:docChgLst>
  <pc:docChgLst>
    <pc:chgData name="Amelie Capistran" userId="64a3c8a7c0c609d9" providerId="LiveId" clId="{767B57FC-A5D0-476E-B7EF-50000C2D1198}"/>
    <pc:docChg chg="undo custSel modSld">
      <pc:chgData name="Amelie Capistran" userId="64a3c8a7c0c609d9" providerId="LiveId" clId="{767B57FC-A5D0-476E-B7EF-50000C2D1198}" dt="2023-01-31T21:06:57.615" v="497" actId="1076"/>
      <pc:docMkLst>
        <pc:docMk/>
      </pc:docMkLst>
      <pc:sldChg chg="addSp delSp modSp mod setBg modAnim">
        <pc:chgData name="Amelie Capistran" userId="64a3c8a7c0c609d9" providerId="LiveId" clId="{767B57FC-A5D0-476E-B7EF-50000C2D1198}" dt="2023-01-31T21:06:57.615" v="497" actId="1076"/>
        <pc:sldMkLst>
          <pc:docMk/>
          <pc:sldMk cId="111479368" sldId="256"/>
        </pc:sldMkLst>
        <pc:spChg chg="mod">
          <ac:chgData name="Amelie Capistran" userId="64a3c8a7c0c609d9" providerId="LiveId" clId="{767B57FC-A5D0-476E-B7EF-50000C2D1198}" dt="2023-01-31T21:06:48.774" v="495" actId="1076"/>
          <ac:spMkLst>
            <pc:docMk/>
            <pc:sldMk cId="111479368" sldId="256"/>
            <ac:spMk id="4" creationId="{638B7883-AE64-3ED7-1269-7E454EF24B6B}"/>
          </ac:spMkLst>
        </pc:spChg>
        <pc:spChg chg="mod">
          <ac:chgData name="Amelie Capistran" userId="64a3c8a7c0c609d9" providerId="LiveId" clId="{767B57FC-A5D0-476E-B7EF-50000C2D1198}" dt="2023-01-31T21:06:52.410" v="496" actId="1076"/>
          <ac:spMkLst>
            <pc:docMk/>
            <pc:sldMk cId="111479368" sldId="256"/>
            <ac:spMk id="5" creationId="{EC21CF96-F5BF-6423-2587-50C0D6D8397C}"/>
          </ac:spMkLst>
        </pc:spChg>
        <pc:spChg chg="mod">
          <ac:chgData name="Amelie Capistran" userId="64a3c8a7c0c609d9" providerId="LiveId" clId="{767B57FC-A5D0-476E-B7EF-50000C2D1198}" dt="2023-01-31T21:06:57.615" v="497" actId="1076"/>
          <ac:spMkLst>
            <pc:docMk/>
            <pc:sldMk cId="111479368" sldId="256"/>
            <ac:spMk id="6" creationId="{3A9647D7-47E5-3CDA-8621-D8435C3C29CC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7" creationId="{589DB8C6-DFBD-CCB2-A2F4-70CC1EB823ED}"/>
          </ac:spMkLst>
        </pc:spChg>
        <pc:spChg chg="mod">
          <ac:chgData name="Amelie Capistran" userId="64a3c8a7c0c609d9" providerId="LiveId" clId="{767B57FC-A5D0-476E-B7EF-50000C2D1198}" dt="2023-01-31T18:49:43.636" v="218" actId="688"/>
          <ac:spMkLst>
            <pc:docMk/>
            <pc:sldMk cId="111479368" sldId="256"/>
            <ac:spMk id="8" creationId="{963E995F-35A5-0B77-4ED5-D328BD9257F2}"/>
          </ac:spMkLst>
        </pc:spChg>
        <pc:spChg chg="mod">
          <ac:chgData name="Amelie Capistran" userId="64a3c8a7c0c609d9" providerId="LiveId" clId="{767B57FC-A5D0-476E-B7EF-50000C2D1198}" dt="2023-01-31T18:49:57.931" v="221" actId="688"/>
          <ac:spMkLst>
            <pc:docMk/>
            <pc:sldMk cId="111479368" sldId="256"/>
            <ac:spMk id="9" creationId="{2226DEED-480E-FFA3-6B3A-8F32B1BBF81A}"/>
          </ac:spMkLst>
        </pc:spChg>
        <pc:spChg chg="mod">
          <ac:chgData name="Amelie Capistran" userId="64a3c8a7c0c609d9" providerId="LiveId" clId="{767B57FC-A5D0-476E-B7EF-50000C2D1198}" dt="2023-01-31T18:50:46.593" v="231" actId="688"/>
          <ac:spMkLst>
            <pc:docMk/>
            <pc:sldMk cId="111479368" sldId="256"/>
            <ac:spMk id="10" creationId="{2E39EF08-33B3-F332-5AEE-F4C1A77A9289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11" creationId="{2E0DBF1A-3B40-3DF4-FE54-9EA88CC1C1D2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12" creationId="{994243C6-6410-9B26-4B46-7C361DC40670}"/>
          </ac:spMkLst>
        </pc:spChg>
        <pc:spChg chg="mod">
          <ac:chgData name="Amelie Capistran" userId="64a3c8a7c0c609d9" providerId="LiveId" clId="{767B57FC-A5D0-476E-B7EF-50000C2D1198}" dt="2023-01-31T18:50:01.969" v="222" actId="688"/>
          <ac:spMkLst>
            <pc:docMk/>
            <pc:sldMk cId="111479368" sldId="256"/>
            <ac:spMk id="13" creationId="{89ACF5F5-C569-1F83-75DE-5F02B3BB9E6C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14" creationId="{4179E054-FFD6-FD38-A458-902F00273CF8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15" creationId="{D5FA9600-8AE0-581A-916E-71F1113386C3}"/>
          </ac:spMkLst>
        </pc:spChg>
        <pc:spChg chg="mod">
          <ac:chgData name="Amelie Capistran" userId="64a3c8a7c0c609d9" providerId="LiveId" clId="{767B57FC-A5D0-476E-B7EF-50000C2D1198}" dt="2023-01-31T18:50:32.590" v="228" actId="688"/>
          <ac:spMkLst>
            <pc:docMk/>
            <pc:sldMk cId="111479368" sldId="256"/>
            <ac:spMk id="16" creationId="{719B6A39-4E9B-755D-A136-F423CF16C182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17" creationId="{3AADC7F4-12AB-1E99-74D7-6B63A6CFB7B7}"/>
          </ac:spMkLst>
        </pc:spChg>
        <pc:spChg chg="mod">
          <ac:chgData name="Amelie Capistran" userId="64a3c8a7c0c609d9" providerId="LiveId" clId="{767B57FC-A5D0-476E-B7EF-50000C2D1198}" dt="2023-01-31T18:50:40.916" v="230" actId="688"/>
          <ac:spMkLst>
            <pc:docMk/>
            <pc:sldMk cId="111479368" sldId="256"/>
            <ac:spMk id="18" creationId="{01D17D9A-27EC-C3C2-0557-03B774D8A0D7}"/>
          </ac:spMkLst>
        </pc:spChg>
        <pc:spChg chg="mod">
          <ac:chgData name="Amelie Capistran" userId="64a3c8a7c0c609d9" providerId="LiveId" clId="{767B57FC-A5D0-476E-B7EF-50000C2D1198}" dt="2023-01-31T18:50:21.309" v="226" actId="688"/>
          <ac:spMkLst>
            <pc:docMk/>
            <pc:sldMk cId="111479368" sldId="256"/>
            <ac:spMk id="19" creationId="{6F0A192B-A18C-BF90-9247-FC76329064FB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20" creationId="{CD8C8DAE-1EBB-E62C-4B26-AEC4542133D2}"/>
          </ac:spMkLst>
        </pc:spChg>
        <pc:spChg chg="mod">
          <ac:chgData name="Amelie Capistran" userId="64a3c8a7c0c609d9" providerId="LiveId" clId="{767B57FC-A5D0-476E-B7EF-50000C2D1198}" dt="2023-01-31T18:50:07.152" v="223" actId="688"/>
          <ac:spMkLst>
            <pc:docMk/>
            <pc:sldMk cId="111479368" sldId="256"/>
            <ac:spMk id="21" creationId="{B69D0C88-51DA-64C0-3C35-715230DDB3D7}"/>
          </ac:spMkLst>
        </pc:spChg>
        <pc:spChg chg="mod">
          <ac:chgData name="Amelie Capistran" userId="64a3c8a7c0c609d9" providerId="LiveId" clId="{767B57FC-A5D0-476E-B7EF-50000C2D1198}" dt="2023-01-31T18:50:16.135" v="225" actId="688"/>
          <ac:spMkLst>
            <pc:docMk/>
            <pc:sldMk cId="111479368" sldId="256"/>
            <ac:spMk id="22" creationId="{1C785E83-21D9-6DC2-CBCC-AE72EEB18067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23" creationId="{9D0B2F37-19AF-7D34-DD95-75D8299FA4BC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24" creationId="{9E852211-A3EA-50E4-7CDE-E4E38730BB8F}"/>
          </ac:spMkLst>
        </pc:spChg>
        <pc:spChg chg="mod">
          <ac:chgData name="Amelie Capistran" userId="64a3c8a7c0c609d9" providerId="LiveId" clId="{767B57FC-A5D0-476E-B7EF-50000C2D1198}" dt="2023-01-31T18:49:49.392" v="219" actId="688"/>
          <ac:spMkLst>
            <pc:docMk/>
            <pc:sldMk cId="111479368" sldId="256"/>
            <ac:spMk id="25" creationId="{52758044-1A13-91CB-1EB1-F2D900AB9092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26" creationId="{75303BD5-F12D-CDAD-C0B3-44BDC16CC550}"/>
          </ac:spMkLst>
        </pc:spChg>
        <pc:spChg chg="mod">
          <ac:chgData name="Amelie Capistran" userId="64a3c8a7c0c609d9" providerId="LiveId" clId="{767B57FC-A5D0-476E-B7EF-50000C2D1198}" dt="2023-01-31T18:50:11.017" v="224" actId="1076"/>
          <ac:spMkLst>
            <pc:docMk/>
            <pc:sldMk cId="111479368" sldId="256"/>
            <ac:spMk id="27" creationId="{D47D09E2-9CD4-11FF-13B8-E9B2CD0A81C7}"/>
          </ac:spMkLst>
        </pc:spChg>
        <pc:spChg chg="mod">
          <ac:chgData name="Amelie Capistran" userId="64a3c8a7c0c609d9" providerId="LiveId" clId="{767B57FC-A5D0-476E-B7EF-50000C2D1198}" dt="2023-01-31T18:21:31.300" v="73" actId="339"/>
          <ac:spMkLst>
            <pc:docMk/>
            <pc:sldMk cId="111479368" sldId="256"/>
            <ac:spMk id="28" creationId="{848B01B3-3018-1B76-96FF-98F920DDB78A}"/>
          </ac:spMkLst>
        </pc:spChg>
        <pc:spChg chg="mod">
          <ac:chgData name="Amelie Capistran" userId="64a3c8a7c0c609d9" providerId="LiveId" clId="{767B57FC-A5D0-476E-B7EF-50000C2D1198}" dt="2023-01-31T18:50:36.163" v="229" actId="688"/>
          <ac:spMkLst>
            <pc:docMk/>
            <pc:sldMk cId="111479368" sldId="256"/>
            <ac:spMk id="29" creationId="{AC0CD589-37D8-3EF2-E35D-97A0E3A6C8F9}"/>
          </ac:spMkLst>
        </pc:spChg>
        <pc:spChg chg="add mod">
          <ac:chgData name="Amelie Capistran" userId="64a3c8a7c0c609d9" providerId="LiveId" clId="{767B57FC-A5D0-476E-B7EF-50000C2D1198}" dt="2023-01-31T18:17:55.409" v="48" actId="571"/>
          <ac:spMkLst>
            <pc:docMk/>
            <pc:sldMk cId="111479368" sldId="256"/>
            <ac:spMk id="37" creationId="{7665209B-72C9-02C1-A778-B26E6C34C730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38" creationId="{2E0E506B-E02D-6A21-DC25-61A72FD9407F}"/>
          </ac:spMkLst>
        </pc:spChg>
        <pc:spChg chg="add del mod">
          <ac:chgData name="Amelie Capistran" userId="64a3c8a7c0c609d9" providerId="LiveId" clId="{767B57FC-A5D0-476E-B7EF-50000C2D1198}" dt="2023-01-31T18:49:21.784" v="217" actId="478"/>
          <ac:spMkLst>
            <pc:docMk/>
            <pc:sldMk cId="111479368" sldId="256"/>
            <ac:spMk id="39" creationId="{404FB6A9-53FB-ADAD-01CA-64F8273B8C78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0" creationId="{96712DC8-D353-A12A-0718-E3BBF12A6168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1" creationId="{6EB8EA15-BFF6-D7CE-BFDA-31723C7000D2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2" creationId="{6E4CF9A0-2A5F-FF71-E815-292C6C2D85A7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3" creationId="{8B3F145E-DBE0-0AB9-70B1-417F1980DF78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4" creationId="{9E9F8A9E-F691-D476-21C2-1A8AFC758D68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5" creationId="{BFCB75A4-1C48-407E-502B-E5C3B2BB073D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6" creationId="{0CA35C85-3525-C15D-0054-B2BD3513CC8C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7" creationId="{410371F4-010F-1E17-5DC1-648F2D0D1895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8" creationId="{5567CABE-65C9-20F5-17A2-0D5AAD49B5D6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49" creationId="{967BD9F0-2131-CB71-690A-6047F0F37F31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0" creationId="{A9CEF2B6-AA92-A0B2-8E5B-DC818373E30B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1" creationId="{77EC5D33-FEBF-E625-0C4B-8C175A6A5ADB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2" creationId="{70E653A8-354F-AAE8-163E-C65CE4435D93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3" creationId="{1A4690BF-8C8F-3FEA-FA6A-A66329869C6C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4" creationId="{CF120AAF-6432-AFB3-538F-841FECA9EB30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5" creationId="{9A0D8050-FD45-E580-26AF-27C3FFB08670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6" creationId="{620876C9-A399-90C8-9492-839C3D297D66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7" creationId="{8E3077E1-934E-6136-B53B-22AA9E9B9EC9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8" creationId="{993F3961-5232-6394-60A1-7FA2920DBEE3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59" creationId="{B9F13C03-36D5-3A66-AD7F-79C94DCFB9B0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60" creationId="{6548799E-9504-A740-BF08-5A28FDECEC46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61" creationId="{9059EA61-C0C5-E471-1FEC-69CF07637E85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62" creationId="{F4CCADA6-E312-846E-3FF0-A5AC066466F8}"/>
          </ac:spMkLst>
        </pc:spChg>
        <pc:spChg chg="add del mod">
          <ac:chgData name="Amelie Capistran" userId="64a3c8a7c0c609d9" providerId="LiveId" clId="{767B57FC-A5D0-476E-B7EF-50000C2D1198}" dt="2023-01-31T18:50:52.256" v="232" actId="478"/>
          <ac:spMkLst>
            <pc:docMk/>
            <pc:sldMk cId="111479368" sldId="256"/>
            <ac:spMk id="63" creationId="{3FB90561-8284-35D0-FC28-36766B152774}"/>
          </ac:spMkLst>
        </pc:spChg>
        <pc:cxnChg chg="add mod modVis">
          <ac:chgData name="Amelie Capistran" userId="64a3c8a7c0c609d9" providerId="LiveId" clId="{767B57FC-A5D0-476E-B7EF-50000C2D1198}" dt="2023-01-31T21:06:01.809" v="493" actId="14430"/>
          <ac:cxnSpMkLst>
            <pc:docMk/>
            <pc:sldMk cId="111479368" sldId="256"/>
            <ac:cxnSpMk id="3" creationId="{6F8C062A-DC1D-C241-5779-A12417061F78}"/>
          </ac:cxnSpMkLst>
        </pc:cxnChg>
        <pc:cxnChg chg="add mod modVis">
          <ac:chgData name="Amelie Capistran" userId="64a3c8a7c0c609d9" providerId="LiveId" clId="{767B57FC-A5D0-476E-B7EF-50000C2D1198}" dt="2023-01-31T21:05:57.835" v="491" actId="14430"/>
          <ac:cxnSpMkLst>
            <pc:docMk/>
            <pc:sldMk cId="111479368" sldId="256"/>
            <ac:cxnSpMk id="30" creationId="{2B33EDA0-DABD-3622-165C-71AE7118293E}"/>
          </ac:cxnSpMkLst>
        </pc:cxnChg>
        <pc:cxnChg chg="add mod modVis">
          <ac:chgData name="Amelie Capistran" userId="64a3c8a7c0c609d9" providerId="LiveId" clId="{767B57FC-A5D0-476E-B7EF-50000C2D1198}" dt="2023-01-31T21:06:00.872" v="492" actId="14430"/>
          <ac:cxnSpMkLst>
            <pc:docMk/>
            <pc:sldMk cId="111479368" sldId="256"/>
            <ac:cxnSpMk id="31" creationId="{737218B6-05D2-9A9B-536E-B7E6CA78613A}"/>
          </ac:cxnSpMkLst>
        </pc:cxnChg>
        <pc:cxnChg chg="add mod modVis">
          <ac:chgData name="Amelie Capistran" userId="64a3c8a7c0c609d9" providerId="LiveId" clId="{767B57FC-A5D0-476E-B7EF-50000C2D1198}" dt="2023-01-31T21:05:54.627" v="488" actId="14430"/>
          <ac:cxnSpMkLst>
            <pc:docMk/>
            <pc:sldMk cId="111479368" sldId="256"/>
            <ac:cxnSpMk id="33" creationId="{0E31BDCE-C51D-5EBC-ED9A-DF019856F771}"/>
          </ac:cxnSpMkLst>
        </pc:cxnChg>
        <pc:cxnChg chg="add mod modVis">
          <ac:chgData name="Amelie Capistran" userId="64a3c8a7c0c609d9" providerId="LiveId" clId="{767B57FC-A5D0-476E-B7EF-50000C2D1198}" dt="2023-01-31T21:05:54.055" v="487" actId="14430"/>
          <ac:cxnSpMkLst>
            <pc:docMk/>
            <pc:sldMk cId="111479368" sldId="256"/>
            <ac:cxnSpMk id="34" creationId="{FEACFC32-7418-EA67-F8EC-2D8F52269E3A}"/>
          </ac:cxnSpMkLst>
        </pc:cxnChg>
        <pc:cxnChg chg="add mod modVis">
          <ac:chgData name="Amelie Capistran" userId="64a3c8a7c0c609d9" providerId="LiveId" clId="{767B57FC-A5D0-476E-B7EF-50000C2D1198}" dt="2023-01-31T21:05:53.463" v="486" actId="14430"/>
          <ac:cxnSpMkLst>
            <pc:docMk/>
            <pc:sldMk cId="111479368" sldId="256"/>
            <ac:cxnSpMk id="35" creationId="{C9F72E6B-A5AF-D0C5-6255-64328E5657F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BB4B57-1130-CBA5-622B-A984244F4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B9D8F9-2E97-8133-A9A1-8FD8729A2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466284-581F-2489-2644-A84523F9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C6695D-7FE3-3019-4C03-D64DDA488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4B3841-CFD0-3524-21D1-CB456019F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677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6AA006-D3F9-57F2-D445-6660B27F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5CB1CA-6D39-3E3C-DCA4-FBBDDEB44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6471B4-9495-CEA9-EA3D-AFB72F1E3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F131B6-BB9D-3389-BEB2-7F24C98C4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DF1F3B-A94E-0E52-D7A7-D4177EF16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419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C072B0D-B67A-D95C-794F-962465303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3F97E3-FF62-BDBF-6A62-26FC3F072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8725A5-E546-3D19-7B68-4E6A5008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4B01B7-F8CB-3240-A8E9-9D64FE551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71FD9F-D11E-C7D0-7F0C-D3FF0D107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066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A3959B-FA44-3A44-EC9C-4B99B13DE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6128E-2BE8-87F3-CEFA-71CF7D409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6616BF-1B1D-28CD-DF9C-DCDDDD67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B363C9-9754-E0F7-6C2A-E7E44080B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451EF3-A38E-36B1-11FC-D7E40602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23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BD2005-EEEB-6266-7173-E86977E9D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E6C3EA-1D43-D801-C05B-5A909B0CF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5252CD-D1A0-6E6A-FDA5-1C771F50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7F0F7-93E7-5B41-EB45-5E1E89686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E02650-0BFE-801B-87DD-2A33D284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532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71CCE7-C340-8E96-BC2D-91CD17B60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B3C13C-0CBA-12F4-1B4D-1BE362017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BB188B-908B-C2FC-26A1-4A3D24B7F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A612B7-BCE7-C0D9-2D7D-268BDB52A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765036-4A97-43A8-E346-1932BBD0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397CD9-CA43-249C-21B0-1B1EDA880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135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AFDC83-E87B-815E-8B82-BC4EDD9FF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FBA88C-705A-076F-3D70-EE41E54BE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F4C792-051A-441D-322B-AA99D951D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8B0EBA-EFB7-C9D5-C930-EC25FB8BF3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C76966A-13EF-E263-FE76-34C1DED9C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183D7D-F0C0-AFEB-56FB-E8048E69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936A6A4-27F1-4587-63BE-51300988E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716B6A5-6A0B-2075-9E2C-90A4DA0C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874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17AF31-4EA0-62F6-B0D1-FB5C6FAA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C7F207-6428-D024-EA98-C4C0F95EB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70DC560-397E-E2A9-F196-F83CE9C7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003A8E-66BB-15B4-E304-42A3FFEC5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922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87BB5DE-25E5-5A1A-179A-FE5E2B81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ED1E91-C578-24AC-6C56-B44F66AE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3DE5C0B-76EA-CC73-5665-174AAABB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849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9E176D-C720-8CD4-5A93-F4BE3928B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351F7C-EF3A-DDF0-BD85-02FDF682F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223B09-1C24-02F5-BA19-149761F57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839777-D301-C89D-2E37-B43068675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AF74C7-4920-E453-6D34-4F8D26F6E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1BB3F3-D9BE-B621-C818-06171D6F0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505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B99C23-E9BE-4431-8069-935AFB69D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AECDB08-813E-26F4-2403-9C49DDDAA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8EEF39-0A2A-1DEE-A607-55B06D5AB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D9CE1A-B9DA-AAB4-6282-D1FF84DC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559BA3-7A4B-2D18-3F5E-34F1716F2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0E24CE-7311-DA84-FCE5-274D7465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062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73E3347-67D1-5453-3CCC-D80701269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AAD874-6BDD-AF07-0385-CBBBBBF63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D4A456-D7B8-11FD-27F5-FE8E92EF6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6C518-598A-4792-81C8-518881318A11}" type="datetimeFigureOut">
              <a:rPr lang="fr-CA" smtClean="0"/>
              <a:t>2023-02-01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CF6BE4-FB40-35BA-6E81-DFC537DFD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71E96-416F-B6A7-F2EA-3CBF3A454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6F5A3-0B40-4382-8031-B587ADEA9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365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46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">
            <a:extLst>
              <a:ext uri="{FF2B5EF4-FFF2-40B4-BE49-F238E27FC236}">
                <a16:creationId xmlns:a16="http://schemas.microsoft.com/office/drawing/2014/main" id="{6F0A192B-A18C-BF90-9247-FC76329064FB}"/>
              </a:ext>
            </a:extLst>
          </p:cNvPr>
          <p:cNvSpPr txBox="1"/>
          <p:nvPr/>
        </p:nvSpPr>
        <p:spPr>
          <a:xfrm>
            <a:off x="8708076" y="5082977"/>
            <a:ext cx="468000" cy="50400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P</a:t>
            </a:r>
          </a:p>
        </p:txBody>
      </p:sp>
      <p:sp>
        <p:nvSpPr>
          <p:cNvPr id="4" name="A">
            <a:extLst>
              <a:ext uri="{FF2B5EF4-FFF2-40B4-BE49-F238E27FC236}">
                <a16:creationId xmlns:a16="http://schemas.microsoft.com/office/drawing/2014/main" id="{638B7883-AE64-3ED7-1269-7E454EF24B6B}"/>
              </a:ext>
            </a:extLst>
          </p:cNvPr>
          <p:cNvSpPr txBox="1"/>
          <p:nvPr/>
        </p:nvSpPr>
        <p:spPr>
          <a:xfrm>
            <a:off x="10485955" y="3788369"/>
            <a:ext cx="468000" cy="504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A</a:t>
            </a:r>
          </a:p>
        </p:txBody>
      </p:sp>
      <p:sp>
        <p:nvSpPr>
          <p:cNvPr id="5" name="B">
            <a:extLst>
              <a:ext uri="{FF2B5EF4-FFF2-40B4-BE49-F238E27FC236}">
                <a16:creationId xmlns:a16="http://schemas.microsoft.com/office/drawing/2014/main" id="{EC21CF96-F5BF-6423-2587-50C0D6D8397C}"/>
              </a:ext>
            </a:extLst>
          </p:cNvPr>
          <p:cNvSpPr txBox="1"/>
          <p:nvPr/>
        </p:nvSpPr>
        <p:spPr>
          <a:xfrm>
            <a:off x="10028134" y="5826720"/>
            <a:ext cx="468000" cy="50400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B</a:t>
            </a:r>
          </a:p>
        </p:txBody>
      </p:sp>
      <p:sp>
        <p:nvSpPr>
          <p:cNvPr id="6" name="C">
            <a:extLst>
              <a:ext uri="{FF2B5EF4-FFF2-40B4-BE49-F238E27FC236}">
                <a16:creationId xmlns:a16="http://schemas.microsoft.com/office/drawing/2014/main" id="{3A9647D7-47E5-3CDA-8621-D8435C3C29CC}"/>
              </a:ext>
            </a:extLst>
          </p:cNvPr>
          <p:cNvSpPr txBox="1"/>
          <p:nvPr/>
        </p:nvSpPr>
        <p:spPr>
          <a:xfrm>
            <a:off x="11041219" y="5411969"/>
            <a:ext cx="468000" cy="504000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C</a:t>
            </a:r>
          </a:p>
        </p:txBody>
      </p:sp>
      <p:sp>
        <p:nvSpPr>
          <p:cNvPr id="7" name="D">
            <a:extLst>
              <a:ext uri="{FF2B5EF4-FFF2-40B4-BE49-F238E27FC236}">
                <a16:creationId xmlns:a16="http://schemas.microsoft.com/office/drawing/2014/main" id="{589DB8C6-DFBD-CCB2-A2F4-70CC1EB823ED}"/>
              </a:ext>
            </a:extLst>
          </p:cNvPr>
          <p:cNvSpPr txBox="1"/>
          <p:nvPr/>
        </p:nvSpPr>
        <p:spPr>
          <a:xfrm>
            <a:off x="10116814" y="3657208"/>
            <a:ext cx="468000" cy="504000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D</a:t>
            </a:r>
          </a:p>
        </p:txBody>
      </p:sp>
      <p:sp>
        <p:nvSpPr>
          <p:cNvPr id="8" name="E">
            <a:extLst>
              <a:ext uri="{FF2B5EF4-FFF2-40B4-BE49-F238E27FC236}">
                <a16:creationId xmlns:a16="http://schemas.microsoft.com/office/drawing/2014/main" id="{963E995F-35A5-0B77-4ED5-D328BD9257F2}"/>
              </a:ext>
            </a:extLst>
          </p:cNvPr>
          <p:cNvSpPr txBox="1"/>
          <p:nvPr/>
        </p:nvSpPr>
        <p:spPr>
          <a:xfrm>
            <a:off x="11132141" y="3795702"/>
            <a:ext cx="468000" cy="504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E</a:t>
            </a:r>
          </a:p>
        </p:txBody>
      </p:sp>
      <p:sp>
        <p:nvSpPr>
          <p:cNvPr id="9" name="F">
            <a:extLst>
              <a:ext uri="{FF2B5EF4-FFF2-40B4-BE49-F238E27FC236}">
                <a16:creationId xmlns:a16="http://schemas.microsoft.com/office/drawing/2014/main" id="{2226DEED-480E-FFA3-6B3A-8F32B1BBF81A}"/>
              </a:ext>
            </a:extLst>
          </p:cNvPr>
          <p:cNvSpPr txBox="1"/>
          <p:nvPr/>
        </p:nvSpPr>
        <p:spPr>
          <a:xfrm>
            <a:off x="10763000" y="3341238"/>
            <a:ext cx="468000" cy="50400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F</a:t>
            </a:r>
          </a:p>
        </p:txBody>
      </p:sp>
      <p:sp>
        <p:nvSpPr>
          <p:cNvPr id="10" name="G">
            <a:extLst>
              <a:ext uri="{FF2B5EF4-FFF2-40B4-BE49-F238E27FC236}">
                <a16:creationId xmlns:a16="http://schemas.microsoft.com/office/drawing/2014/main" id="{2E39EF08-33B3-F332-5AEE-F4C1A77A9289}"/>
              </a:ext>
            </a:extLst>
          </p:cNvPr>
          <p:cNvSpPr txBox="1"/>
          <p:nvPr/>
        </p:nvSpPr>
        <p:spPr>
          <a:xfrm>
            <a:off x="10233819" y="5126577"/>
            <a:ext cx="468000" cy="504000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G</a:t>
            </a:r>
          </a:p>
        </p:txBody>
      </p:sp>
      <p:sp>
        <p:nvSpPr>
          <p:cNvPr id="11" name="H">
            <a:extLst>
              <a:ext uri="{FF2B5EF4-FFF2-40B4-BE49-F238E27FC236}">
                <a16:creationId xmlns:a16="http://schemas.microsoft.com/office/drawing/2014/main" id="{2E0DBF1A-3B40-3DF4-FE54-9EA88CC1C1D2}"/>
              </a:ext>
            </a:extLst>
          </p:cNvPr>
          <p:cNvSpPr txBox="1"/>
          <p:nvPr/>
        </p:nvSpPr>
        <p:spPr>
          <a:xfrm>
            <a:off x="10515990" y="5574720"/>
            <a:ext cx="468000" cy="504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H</a:t>
            </a:r>
          </a:p>
        </p:txBody>
      </p:sp>
      <p:sp>
        <p:nvSpPr>
          <p:cNvPr id="12" name="I">
            <a:extLst>
              <a:ext uri="{FF2B5EF4-FFF2-40B4-BE49-F238E27FC236}">
                <a16:creationId xmlns:a16="http://schemas.microsoft.com/office/drawing/2014/main" id="{994243C6-6410-9B26-4B46-7C361DC40670}"/>
              </a:ext>
            </a:extLst>
          </p:cNvPr>
          <p:cNvSpPr txBox="1"/>
          <p:nvPr/>
        </p:nvSpPr>
        <p:spPr>
          <a:xfrm>
            <a:off x="10259944" y="4593566"/>
            <a:ext cx="468000" cy="50400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I</a:t>
            </a:r>
          </a:p>
        </p:txBody>
      </p:sp>
      <p:sp>
        <p:nvSpPr>
          <p:cNvPr id="13" name="J">
            <a:extLst>
              <a:ext uri="{FF2B5EF4-FFF2-40B4-BE49-F238E27FC236}">
                <a16:creationId xmlns:a16="http://schemas.microsoft.com/office/drawing/2014/main" id="{89ACF5F5-C569-1F83-75DE-5F02B3BB9E6C}"/>
              </a:ext>
            </a:extLst>
          </p:cNvPr>
          <p:cNvSpPr txBox="1"/>
          <p:nvPr/>
        </p:nvSpPr>
        <p:spPr>
          <a:xfrm>
            <a:off x="10692921" y="5029380"/>
            <a:ext cx="468000" cy="50400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J</a:t>
            </a:r>
          </a:p>
        </p:txBody>
      </p:sp>
      <p:sp>
        <p:nvSpPr>
          <p:cNvPr id="14" name="K">
            <a:extLst>
              <a:ext uri="{FF2B5EF4-FFF2-40B4-BE49-F238E27FC236}">
                <a16:creationId xmlns:a16="http://schemas.microsoft.com/office/drawing/2014/main" id="{4179E054-FFD6-FD38-A458-902F00273CF8}"/>
              </a:ext>
            </a:extLst>
          </p:cNvPr>
          <p:cNvSpPr txBox="1"/>
          <p:nvPr/>
        </p:nvSpPr>
        <p:spPr>
          <a:xfrm>
            <a:off x="11168920" y="4332552"/>
            <a:ext cx="468000" cy="504000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K</a:t>
            </a:r>
          </a:p>
        </p:txBody>
      </p:sp>
      <p:sp>
        <p:nvSpPr>
          <p:cNvPr id="15" name="L">
            <a:extLst>
              <a:ext uri="{FF2B5EF4-FFF2-40B4-BE49-F238E27FC236}">
                <a16:creationId xmlns:a16="http://schemas.microsoft.com/office/drawing/2014/main" id="{D5FA9600-8AE0-581A-916E-71F1113386C3}"/>
              </a:ext>
            </a:extLst>
          </p:cNvPr>
          <p:cNvSpPr txBox="1"/>
          <p:nvPr/>
        </p:nvSpPr>
        <p:spPr>
          <a:xfrm>
            <a:off x="9624423" y="3828552"/>
            <a:ext cx="468000" cy="50400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L</a:t>
            </a:r>
          </a:p>
        </p:txBody>
      </p:sp>
      <p:sp>
        <p:nvSpPr>
          <p:cNvPr id="16" name="M">
            <a:extLst>
              <a:ext uri="{FF2B5EF4-FFF2-40B4-BE49-F238E27FC236}">
                <a16:creationId xmlns:a16="http://schemas.microsoft.com/office/drawing/2014/main" id="{719B6A39-4E9B-755D-A136-F423CF16C182}"/>
              </a:ext>
            </a:extLst>
          </p:cNvPr>
          <p:cNvSpPr txBox="1"/>
          <p:nvPr/>
        </p:nvSpPr>
        <p:spPr>
          <a:xfrm>
            <a:off x="8862336" y="5568048"/>
            <a:ext cx="468000" cy="50400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M</a:t>
            </a:r>
          </a:p>
        </p:txBody>
      </p:sp>
      <p:sp>
        <p:nvSpPr>
          <p:cNvPr id="17" name="N">
            <a:extLst>
              <a:ext uri="{FF2B5EF4-FFF2-40B4-BE49-F238E27FC236}">
                <a16:creationId xmlns:a16="http://schemas.microsoft.com/office/drawing/2014/main" id="{3AADC7F4-12AB-1E99-74D7-6B63A6CFB7B7}"/>
              </a:ext>
            </a:extLst>
          </p:cNvPr>
          <p:cNvSpPr txBox="1"/>
          <p:nvPr/>
        </p:nvSpPr>
        <p:spPr>
          <a:xfrm>
            <a:off x="9227930" y="4328899"/>
            <a:ext cx="468000" cy="504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N</a:t>
            </a:r>
          </a:p>
        </p:txBody>
      </p:sp>
      <p:sp>
        <p:nvSpPr>
          <p:cNvPr id="18" name="O">
            <a:extLst>
              <a:ext uri="{FF2B5EF4-FFF2-40B4-BE49-F238E27FC236}">
                <a16:creationId xmlns:a16="http://schemas.microsoft.com/office/drawing/2014/main" id="{01D17D9A-27EC-C3C2-0557-03B774D8A0D7}"/>
              </a:ext>
            </a:extLst>
          </p:cNvPr>
          <p:cNvSpPr txBox="1"/>
          <p:nvPr/>
        </p:nvSpPr>
        <p:spPr>
          <a:xfrm>
            <a:off x="9529930" y="5531208"/>
            <a:ext cx="468000" cy="504000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O</a:t>
            </a:r>
          </a:p>
        </p:txBody>
      </p:sp>
      <p:sp>
        <p:nvSpPr>
          <p:cNvPr id="20" name="Q">
            <a:extLst>
              <a:ext uri="{FF2B5EF4-FFF2-40B4-BE49-F238E27FC236}">
                <a16:creationId xmlns:a16="http://schemas.microsoft.com/office/drawing/2014/main" id="{CD8C8DAE-1EBB-E62C-4B26-AEC4542133D2}"/>
              </a:ext>
            </a:extLst>
          </p:cNvPr>
          <p:cNvSpPr txBox="1"/>
          <p:nvPr/>
        </p:nvSpPr>
        <p:spPr>
          <a:xfrm>
            <a:off x="8382094" y="5474838"/>
            <a:ext cx="468000" cy="504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Q</a:t>
            </a:r>
          </a:p>
        </p:txBody>
      </p:sp>
      <p:sp>
        <p:nvSpPr>
          <p:cNvPr id="21" name="R">
            <a:extLst>
              <a:ext uri="{FF2B5EF4-FFF2-40B4-BE49-F238E27FC236}">
                <a16:creationId xmlns:a16="http://schemas.microsoft.com/office/drawing/2014/main" id="{B69D0C88-51DA-64C0-3C35-715230DDB3D7}"/>
              </a:ext>
            </a:extLst>
          </p:cNvPr>
          <p:cNvSpPr txBox="1"/>
          <p:nvPr/>
        </p:nvSpPr>
        <p:spPr>
          <a:xfrm>
            <a:off x="9864212" y="4227203"/>
            <a:ext cx="468000" cy="504000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R</a:t>
            </a:r>
          </a:p>
        </p:txBody>
      </p:sp>
      <p:sp>
        <p:nvSpPr>
          <p:cNvPr id="22" name="S">
            <a:extLst>
              <a:ext uri="{FF2B5EF4-FFF2-40B4-BE49-F238E27FC236}">
                <a16:creationId xmlns:a16="http://schemas.microsoft.com/office/drawing/2014/main" id="{1C785E83-21D9-6DC2-CBCC-AE72EEB18067}"/>
              </a:ext>
            </a:extLst>
          </p:cNvPr>
          <p:cNvSpPr txBox="1"/>
          <p:nvPr/>
        </p:nvSpPr>
        <p:spPr>
          <a:xfrm>
            <a:off x="8925774" y="4715755"/>
            <a:ext cx="468000" cy="504000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S</a:t>
            </a:r>
          </a:p>
        </p:txBody>
      </p:sp>
      <p:sp>
        <p:nvSpPr>
          <p:cNvPr id="23" name="T">
            <a:extLst>
              <a:ext uri="{FF2B5EF4-FFF2-40B4-BE49-F238E27FC236}">
                <a16:creationId xmlns:a16="http://schemas.microsoft.com/office/drawing/2014/main" id="{9D0B2F37-19AF-7D34-DD95-75D8299FA4BC}"/>
              </a:ext>
            </a:extLst>
          </p:cNvPr>
          <p:cNvSpPr txBox="1"/>
          <p:nvPr/>
        </p:nvSpPr>
        <p:spPr>
          <a:xfrm>
            <a:off x="9686026" y="4679880"/>
            <a:ext cx="468000" cy="50400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T</a:t>
            </a:r>
          </a:p>
        </p:txBody>
      </p:sp>
      <p:sp>
        <p:nvSpPr>
          <p:cNvPr id="24" name="U">
            <a:extLst>
              <a:ext uri="{FF2B5EF4-FFF2-40B4-BE49-F238E27FC236}">
                <a16:creationId xmlns:a16="http://schemas.microsoft.com/office/drawing/2014/main" id="{9E852211-A3EA-50E4-7CDE-E4E38730BB8F}"/>
              </a:ext>
            </a:extLst>
          </p:cNvPr>
          <p:cNvSpPr txBox="1"/>
          <p:nvPr/>
        </p:nvSpPr>
        <p:spPr>
          <a:xfrm>
            <a:off x="9819388" y="5244414"/>
            <a:ext cx="468000" cy="504000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U</a:t>
            </a:r>
          </a:p>
        </p:txBody>
      </p:sp>
      <p:sp>
        <p:nvSpPr>
          <p:cNvPr id="25" name="V">
            <a:extLst>
              <a:ext uri="{FF2B5EF4-FFF2-40B4-BE49-F238E27FC236}">
                <a16:creationId xmlns:a16="http://schemas.microsoft.com/office/drawing/2014/main" id="{52758044-1A13-91CB-1EB1-F2D900AB9092}"/>
              </a:ext>
            </a:extLst>
          </p:cNvPr>
          <p:cNvSpPr txBox="1"/>
          <p:nvPr/>
        </p:nvSpPr>
        <p:spPr>
          <a:xfrm>
            <a:off x="11086955" y="4759747"/>
            <a:ext cx="468000" cy="50400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V</a:t>
            </a:r>
          </a:p>
        </p:txBody>
      </p:sp>
      <p:sp>
        <p:nvSpPr>
          <p:cNvPr id="26" name="W">
            <a:extLst>
              <a:ext uri="{FF2B5EF4-FFF2-40B4-BE49-F238E27FC236}">
                <a16:creationId xmlns:a16="http://schemas.microsoft.com/office/drawing/2014/main" id="{75303BD5-F12D-CDAD-C0B3-44BDC16CC550}"/>
              </a:ext>
            </a:extLst>
          </p:cNvPr>
          <p:cNvSpPr txBox="1"/>
          <p:nvPr/>
        </p:nvSpPr>
        <p:spPr>
          <a:xfrm>
            <a:off x="9347609" y="4939137"/>
            <a:ext cx="468000" cy="50400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W</a:t>
            </a:r>
          </a:p>
        </p:txBody>
      </p:sp>
      <p:sp>
        <p:nvSpPr>
          <p:cNvPr id="27" name="X">
            <a:extLst>
              <a:ext uri="{FF2B5EF4-FFF2-40B4-BE49-F238E27FC236}">
                <a16:creationId xmlns:a16="http://schemas.microsoft.com/office/drawing/2014/main" id="{D47D09E2-9CD4-11FF-13B8-E9B2CD0A81C7}"/>
              </a:ext>
            </a:extLst>
          </p:cNvPr>
          <p:cNvSpPr txBox="1"/>
          <p:nvPr/>
        </p:nvSpPr>
        <p:spPr>
          <a:xfrm>
            <a:off x="8742918" y="4131058"/>
            <a:ext cx="468000" cy="50400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X</a:t>
            </a:r>
          </a:p>
        </p:txBody>
      </p:sp>
      <p:sp>
        <p:nvSpPr>
          <p:cNvPr id="28" name="Y">
            <a:extLst>
              <a:ext uri="{FF2B5EF4-FFF2-40B4-BE49-F238E27FC236}">
                <a16:creationId xmlns:a16="http://schemas.microsoft.com/office/drawing/2014/main" id="{848B01B3-3018-1B76-96FF-98F920DDB78A}"/>
              </a:ext>
            </a:extLst>
          </p:cNvPr>
          <p:cNvSpPr txBox="1"/>
          <p:nvPr/>
        </p:nvSpPr>
        <p:spPr>
          <a:xfrm>
            <a:off x="10691223" y="4274058"/>
            <a:ext cx="468000" cy="504000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Y</a:t>
            </a:r>
          </a:p>
        </p:txBody>
      </p:sp>
      <p:sp>
        <p:nvSpPr>
          <p:cNvPr id="29" name="Z">
            <a:extLst>
              <a:ext uri="{FF2B5EF4-FFF2-40B4-BE49-F238E27FC236}">
                <a16:creationId xmlns:a16="http://schemas.microsoft.com/office/drawing/2014/main" id="{AC0CD589-37D8-3EF2-E35D-97A0E3A6C8F9}"/>
              </a:ext>
            </a:extLst>
          </p:cNvPr>
          <p:cNvSpPr txBox="1"/>
          <p:nvPr/>
        </p:nvSpPr>
        <p:spPr>
          <a:xfrm>
            <a:off x="9265726" y="5879501"/>
            <a:ext cx="468000" cy="504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88900" h="88900"/>
          </a:sp3d>
        </p:spPr>
        <p:txBody>
          <a:bodyPr wrap="square" rtlCol="0" anchor="ctr" anchorCtr="1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ookman Old Style" panose="02050604050505020204" pitchFamily="18" charset="0"/>
              </a:rPr>
              <a:t>Z</a:t>
            </a:r>
          </a:p>
        </p:txBody>
      </p:sp>
      <p:cxnSp>
        <p:nvCxnSpPr>
          <p:cNvPr id="3" name="Connecteur droit 2" hidden="1">
            <a:extLst>
              <a:ext uri="{FF2B5EF4-FFF2-40B4-BE49-F238E27FC236}">
                <a16:creationId xmlns:a16="http://schemas.microsoft.com/office/drawing/2014/main" id="{6F8C062A-DC1D-C241-5779-A12417061F78}"/>
              </a:ext>
            </a:extLst>
          </p:cNvPr>
          <p:cNvCxnSpPr/>
          <p:nvPr/>
        </p:nvCxnSpPr>
        <p:spPr>
          <a:xfrm>
            <a:off x="623888" y="-88490"/>
            <a:ext cx="0" cy="78756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 hidden="1">
            <a:extLst>
              <a:ext uri="{FF2B5EF4-FFF2-40B4-BE49-F238E27FC236}">
                <a16:creationId xmlns:a16="http://schemas.microsoft.com/office/drawing/2014/main" id="{2B33EDA0-DABD-3622-165C-71AE7118293E}"/>
              </a:ext>
            </a:extLst>
          </p:cNvPr>
          <p:cNvCxnSpPr/>
          <p:nvPr/>
        </p:nvCxnSpPr>
        <p:spPr>
          <a:xfrm>
            <a:off x="1469217" y="-88490"/>
            <a:ext cx="0" cy="7875638"/>
          </a:xfrm>
          <a:prstGeom prst="line">
            <a:avLst/>
          </a:prstGeom>
          <a:ln w="1936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 hidden="1">
            <a:extLst>
              <a:ext uri="{FF2B5EF4-FFF2-40B4-BE49-F238E27FC236}">
                <a16:creationId xmlns:a16="http://schemas.microsoft.com/office/drawing/2014/main" id="{737218B6-05D2-9A9B-536E-B7E6CA78613A}"/>
              </a:ext>
            </a:extLst>
          </p:cNvPr>
          <p:cNvCxnSpPr>
            <a:cxnSpLocks/>
          </p:cNvCxnSpPr>
          <p:nvPr/>
        </p:nvCxnSpPr>
        <p:spPr>
          <a:xfrm flipH="1">
            <a:off x="-274161" y="944563"/>
            <a:ext cx="1219184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 hidden="1">
            <a:extLst>
              <a:ext uri="{FF2B5EF4-FFF2-40B4-BE49-F238E27FC236}">
                <a16:creationId xmlns:a16="http://schemas.microsoft.com/office/drawing/2014/main" id="{0E31BDCE-C51D-5EBC-ED9A-DF019856F771}"/>
              </a:ext>
            </a:extLst>
          </p:cNvPr>
          <p:cNvCxnSpPr/>
          <p:nvPr/>
        </p:nvCxnSpPr>
        <p:spPr>
          <a:xfrm>
            <a:off x="2200737" y="-88490"/>
            <a:ext cx="0" cy="7875638"/>
          </a:xfrm>
          <a:prstGeom prst="line">
            <a:avLst/>
          </a:prstGeom>
          <a:ln w="1936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Z">
            <a:extLst>
              <a:ext uri="{FF2B5EF4-FFF2-40B4-BE49-F238E27FC236}">
                <a16:creationId xmlns:a16="http://schemas.microsoft.com/office/drawing/2014/main" id="{C98ADA16-7EF2-87EE-49D4-9D50EBCCC9DB}"/>
              </a:ext>
            </a:extLst>
          </p:cNvPr>
          <p:cNvSpPr/>
          <p:nvPr/>
        </p:nvSpPr>
        <p:spPr>
          <a:xfrm>
            <a:off x="9276596" y="5884379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cY">
            <a:extLst>
              <a:ext uri="{FF2B5EF4-FFF2-40B4-BE49-F238E27FC236}">
                <a16:creationId xmlns:a16="http://schemas.microsoft.com/office/drawing/2014/main" id="{FD2C56A1-0A16-AE9D-C22E-8A65E7CEDA3C}"/>
              </a:ext>
            </a:extLst>
          </p:cNvPr>
          <p:cNvSpPr/>
          <p:nvPr/>
        </p:nvSpPr>
        <p:spPr>
          <a:xfrm>
            <a:off x="10691921" y="4310035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cX">
            <a:extLst>
              <a:ext uri="{FF2B5EF4-FFF2-40B4-BE49-F238E27FC236}">
                <a16:creationId xmlns:a16="http://schemas.microsoft.com/office/drawing/2014/main" id="{61CDFD28-900B-2888-E072-D585C5C4E1C5}"/>
              </a:ext>
            </a:extLst>
          </p:cNvPr>
          <p:cNvSpPr/>
          <p:nvPr/>
        </p:nvSpPr>
        <p:spPr>
          <a:xfrm>
            <a:off x="8754054" y="4148177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cW">
            <a:extLst>
              <a:ext uri="{FF2B5EF4-FFF2-40B4-BE49-F238E27FC236}">
                <a16:creationId xmlns:a16="http://schemas.microsoft.com/office/drawing/2014/main" id="{4A0608CC-776E-F882-8EFD-DD0C0BDA4C4C}"/>
              </a:ext>
            </a:extLst>
          </p:cNvPr>
          <p:cNvSpPr/>
          <p:nvPr/>
        </p:nvSpPr>
        <p:spPr>
          <a:xfrm>
            <a:off x="9346502" y="4946578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cV">
            <a:extLst>
              <a:ext uri="{FF2B5EF4-FFF2-40B4-BE49-F238E27FC236}">
                <a16:creationId xmlns:a16="http://schemas.microsoft.com/office/drawing/2014/main" id="{6DF50176-C08C-4E3A-75D7-4ECCE60EA7E2}"/>
              </a:ext>
            </a:extLst>
          </p:cNvPr>
          <p:cNvSpPr/>
          <p:nvPr/>
        </p:nvSpPr>
        <p:spPr>
          <a:xfrm>
            <a:off x="11099488" y="4759589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cU">
            <a:extLst>
              <a:ext uri="{FF2B5EF4-FFF2-40B4-BE49-F238E27FC236}">
                <a16:creationId xmlns:a16="http://schemas.microsoft.com/office/drawing/2014/main" id="{98C858BD-7E8A-4C7C-F938-11063B31A5B1}"/>
              </a:ext>
            </a:extLst>
          </p:cNvPr>
          <p:cNvSpPr/>
          <p:nvPr/>
        </p:nvSpPr>
        <p:spPr>
          <a:xfrm>
            <a:off x="9831570" y="5252707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cT">
            <a:extLst>
              <a:ext uri="{FF2B5EF4-FFF2-40B4-BE49-F238E27FC236}">
                <a16:creationId xmlns:a16="http://schemas.microsoft.com/office/drawing/2014/main" id="{8C490A60-AA49-4E8A-ABE9-6717FCB08190}"/>
              </a:ext>
            </a:extLst>
          </p:cNvPr>
          <p:cNvSpPr/>
          <p:nvPr/>
        </p:nvSpPr>
        <p:spPr>
          <a:xfrm>
            <a:off x="9699258" y="4689412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cS">
            <a:extLst>
              <a:ext uri="{FF2B5EF4-FFF2-40B4-BE49-F238E27FC236}">
                <a16:creationId xmlns:a16="http://schemas.microsoft.com/office/drawing/2014/main" id="{58796FE7-9741-26E3-8436-845CA9EDD57B}"/>
              </a:ext>
            </a:extLst>
          </p:cNvPr>
          <p:cNvSpPr/>
          <p:nvPr/>
        </p:nvSpPr>
        <p:spPr>
          <a:xfrm>
            <a:off x="8928713" y="4756385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cR">
            <a:extLst>
              <a:ext uri="{FF2B5EF4-FFF2-40B4-BE49-F238E27FC236}">
                <a16:creationId xmlns:a16="http://schemas.microsoft.com/office/drawing/2014/main" id="{F3B84FE8-877C-6F4E-998E-FDEABC150D0D}"/>
              </a:ext>
            </a:extLst>
          </p:cNvPr>
          <p:cNvSpPr/>
          <p:nvPr/>
        </p:nvSpPr>
        <p:spPr>
          <a:xfrm>
            <a:off x="9882369" y="4212122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cQ">
            <a:extLst>
              <a:ext uri="{FF2B5EF4-FFF2-40B4-BE49-F238E27FC236}">
                <a16:creationId xmlns:a16="http://schemas.microsoft.com/office/drawing/2014/main" id="{9510912D-30D4-C2BA-0F2F-7BC7140DAAB6}"/>
              </a:ext>
            </a:extLst>
          </p:cNvPr>
          <p:cNvSpPr/>
          <p:nvPr/>
        </p:nvSpPr>
        <p:spPr>
          <a:xfrm>
            <a:off x="8384766" y="5476079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cP">
            <a:extLst>
              <a:ext uri="{FF2B5EF4-FFF2-40B4-BE49-F238E27FC236}">
                <a16:creationId xmlns:a16="http://schemas.microsoft.com/office/drawing/2014/main" id="{B890C812-C0BE-A182-3C4D-B28A4E960DE7}"/>
              </a:ext>
            </a:extLst>
          </p:cNvPr>
          <p:cNvSpPr/>
          <p:nvPr/>
        </p:nvSpPr>
        <p:spPr>
          <a:xfrm>
            <a:off x="8697198" y="5129813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cO">
            <a:extLst>
              <a:ext uri="{FF2B5EF4-FFF2-40B4-BE49-F238E27FC236}">
                <a16:creationId xmlns:a16="http://schemas.microsoft.com/office/drawing/2014/main" id="{5A244CF1-269E-7374-D448-A486573CC4C3}"/>
              </a:ext>
            </a:extLst>
          </p:cNvPr>
          <p:cNvSpPr/>
          <p:nvPr/>
        </p:nvSpPr>
        <p:spPr>
          <a:xfrm>
            <a:off x="9538183" y="5514513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cN">
            <a:extLst>
              <a:ext uri="{FF2B5EF4-FFF2-40B4-BE49-F238E27FC236}">
                <a16:creationId xmlns:a16="http://schemas.microsoft.com/office/drawing/2014/main" id="{0E9A9C0E-FC63-2EEE-153B-8CF7F01B69F2}"/>
              </a:ext>
            </a:extLst>
          </p:cNvPr>
          <p:cNvSpPr/>
          <p:nvPr/>
        </p:nvSpPr>
        <p:spPr>
          <a:xfrm>
            <a:off x="9218792" y="4333027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cM">
            <a:extLst>
              <a:ext uri="{FF2B5EF4-FFF2-40B4-BE49-F238E27FC236}">
                <a16:creationId xmlns:a16="http://schemas.microsoft.com/office/drawing/2014/main" id="{CD712686-B075-87FA-7B97-5B6BD21BF64E}"/>
              </a:ext>
            </a:extLst>
          </p:cNvPr>
          <p:cNvSpPr/>
          <p:nvPr/>
        </p:nvSpPr>
        <p:spPr>
          <a:xfrm>
            <a:off x="8868026" y="5578890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cL">
            <a:extLst>
              <a:ext uri="{FF2B5EF4-FFF2-40B4-BE49-F238E27FC236}">
                <a16:creationId xmlns:a16="http://schemas.microsoft.com/office/drawing/2014/main" id="{056A9068-BC94-21CA-D318-E32EAA1E4708}"/>
              </a:ext>
            </a:extLst>
          </p:cNvPr>
          <p:cNvSpPr/>
          <p:nvPr/>
        </p:nvSpPr>
        <p:spPr>
          <a:xfrm>
            <a:off x="9627247" y="3856080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cK">
            <a:extLst>
              <a:ext uri="{FF2B5EF4-FFF2-40B4-BE49-F238E27FC236}">
                <a16:creationId xmlns:a16="http://schemas.microsoft.com/office/drawing/2014/main" id="{C53F54E2-ABE3-8BB0-DD80-684F279543FE}"/>
              </a:ext>
            </a:extLst>
          </p:cNvPr>
          <p:cNvSpPr/>
          <p:nvPr/>
        </p:nvSpPr>
        <p:spPr>
          <a:xfrm>
            <a:off x="11175108" y="4328177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cJ">
            <a:extLst>
              <a:ext uri="{FF2B5EF4-FFF2-40B4-BE49-F238E27FC236}">
                <a16:creationId xmlns:a16="http://schemas.microsoft.com/office/drawing/2014/main" id="{A1D3D488-C116-41D6-7DA1-2C08CA7FDBAD}"/>
              </a:ext>
            </a:extLst>
          </p:cNvPr>
          <p:cNvSpPr/>
          <p:nvPr/>
        </p:nvSpPr>
        <p:spPr>
          <a:xfrm>
            <a:off x="10705780" y="5042913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cI">
            <a:extLst>
              <a:ext uri="{FF2B5EF4-FFF2-40B4-BE49-F238E27FC236}">
                <a16:creationId xmlns:a16="http://schemas.microsoft.com/office/drawing/2014/main" id="{36F583AC-EDE5-3D6C-8A5F-CC3203BBDADF}"/>
              </a:ext>
            </a:extLst>
          </p:cNvPr>
          <p:cNvSpPr/>
          <p:nvPr/>
        </p:nvSpPr>
        <p:spPr>
          <a:xfrm>
            <a:off x="10274025" y="4621329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cH">
            <a:extLst>
              <a:ext uri="{FF2B5EF4-FFF2-40B4-BE49-F238E27FC236}">
                <a16:creationId xmlns:a16="http://schemas.microsoft.com/office/drawing/2014/main" id="{4937953A-A445-8F75-9B7F-94B641020421}"/>
              </a:ext>
            </a:extLst>
          </p:cNvPr>
          <p:cNvSpPr/>
          <p:nvPr/>
        </p:nvSpPr>
        <p:spPr>
          <a:xfrm>
            <a:off x="10507276" y="5565562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CG">
            <a:extLst>
              <a:ext uri="{FF2B5EF4-FFF2-40B4-BE49-F238E27FC236}">
                <a16:creationId xmlns:a16="http://schemas.microsoft.com/office/drawing/2014/main" id="{3FA616C0-309A-42DE-501E-94561374C40A}"/>
              </a:ext>
            </a:extLst>
          </p:cNvPr>
          <p:cNvSpPr/>
          <p:nvPr/>
        </p:nvSpPr>
        <p:spPr>
          <a:xfrm>
            <a:off x="10229412" y="5116079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cF">
            <a:extLst>
              <a:ext uri="{FF2B5EF4-FFF2-40B4-BE49-F238E27FC236}">
                <a16:creationId xmlns:a16="http://schemas.microsoft.com/office/drawing/2014/main" id="{3E0C3965-3845-414E-2C51-48C1B3397EE1}"/>
              </a:ext>
            </a:extLst>
          </p:cNvPr>
          <p:cNvSpPr/>
          <p:nvPr/>
        </p:nvSpPr>
        <p:spPr>
          <a:xfrm>
            <a:off x="10767458" y="3343598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cE">
            <a:extLst>
              <a:ext uri="{FF2B5EF4-FFF2-40B4-BE49-F238E27FC236}">
                <a16:creationId xmlns:a16="http://schemas.microsoft.com/office/drawing/2014/main" id="{C588DF8B-6634-EFC2-A440-369E99F9D55B}"/>
              </a:ext>
            </a:extLst>
          </p:cNvPr>
          <p:cNvSpPr/>
          <p:nvPr/>
        </p:nvSpPr>
        <p:spPr>
          <a:xfrm>
            <a:off x="11141333" y="3817083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cD">
            <a:extLst>
              <a:ext uri="{FF2B5EF4-FFF2-40B4-BE49-F238E27FC236}">
                <a16:creationId xmlns:a16="http://schemas.microsoft.com/office/drawing/2014/main" id="{FA355573-AB14-6EF9-D192-A3CC0306CAAD}"/>
              </a:ext>
            </a:extLst>
          </p:cNvPr>
          <p:cNvSpPr/>
          <p:nvPr/>
        </p:nvSpPr>
        <p:spPr>
          <a:xfrm>
            <a:off x="10121272" y="3658895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cC">
            <a:extLst>
              <a:ext uri="{FF2B5EF4-FFF2-40B4-BE49-F238E27FC236}">
                <a16:creationId xmlns:a16="http://schemas.microsoft.com/office/drawing/2014/main" id="{0BCC439C-EF8B-5044-1D8F-72C3067CA806}"/>
              </a:ext>
            </a:extLst>
          </p:cNvPr>
          <p:cNvSpPr/>
          <p:nvPr/>
        </p:nvSpPr>
        <p:spPr>
          <a:xfrm>
            <a:off x="11065727" y="5405178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cB">
            <a:extLst>
              <a:ext uri="{FF2B5EF4-FFF2-40B4-BE49-F238E27FC236}">
                <a16:creationId xmlns:a16="http://schemas.microsoft.com/office/drawing/2014/main" id="{E7451C4E-BEA7-D080-BDC9-71B063318A65}"/>
              </a:ext>
            </a:extLst>
          </p:cNvPr>
          <p:cNvSpPr/>
          <p:nvPr/>
        </p:nvSpPr>
        <p:spPr>
          <a:xfrm>
            <a:off x="10019120" y="5839019"/>
            <a:ext cx="432000" cy="46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2" name="Tableau 62" hidden="1">
            <a:extLst>
              <a:ext uri="{FF2B5EF4-FFF2-40B4-BE49-F238E27FC236}">
                <a16:creationId xmlns:a16="http://schemas.microsoft.com/office/drawing/2014/main" id="{2F91D99E-55B4-E1DE-2982-540356EED6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399315"/>
              </p:ext>
            </p:extLst>
          </p:nvPr>
        </p:nvGraphicFramePr>
        <p:xfrm>
          <a:off x="283464" y="204571"/>
          <a:ext cx="12191998" cy="45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>
                  <a:extLst>
                    <a:ext uri="{9D8B030D-6E8A-4147-A177-3AD203B41FA5}">
                      <a16:colId xmlns:a16="http://schemas.microsoft.com/office/drawing/2014/main" val="429853709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1602486065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73185480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967926270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1041827916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690662831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3095115265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3253921375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864464172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1972837036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14937600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510216751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1128618160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268747274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1494390313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914718880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742823690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3793406033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461377319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182552373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3610945432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1155379145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3830141928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988398020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671297333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3036931368"/>
                    </a:ext>
                  </a:extLst>
                </a:gridCol>
              </a:tblGrid>
              <a:tr h="45492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256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7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278 L -0.85586 -0.493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99" y="-2479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2.59259E-6 L -0.77813 -0.7902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932" y="-3951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7037E-6 L -0.75612 -0.4939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13" y="-2469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-0.70886 -0.473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43" y="-2370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4 L -0.8237 -0.7298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185" y="-3648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-0.68841 -0.4277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427" y="-2138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7.40741E-7 L -0.60507 -0.688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60" y="-3442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96296E-6 L -0.59062 -0.7534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-37685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48148E-6 L -0.52787 -0.6104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93" y="-30532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13164 -0.6817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89" y="-34097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1.11111E-6 L -0.52591 -0.6740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02" y="-33704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48148E-6 L -0.52735 -0.57246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67" y="-28634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59259E-6 L -0.36315 -0.49885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64" y="-24954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11111E-6 L -0.26705 -0.75255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59" y="-37639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-0.25547 -0.5717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73" y="-28588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96296E-6 L -0.23984 -0.74723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92" y="-37361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6 L -0.06914 -0.73889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64" y="-36944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7.40741E-7 L -0.15027 -0.55695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13" y="-27847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-0.03893 -0.62825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3" y="-31412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05898 -0.62292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6" y="-31157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-0.03281 -0.70533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" y="-35278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96296E-6 L -0.09714 -0.63473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57" y="-31736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4.44444E-6 L 0.08437 -0.66088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-33056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0.17161 -0.54306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81" y="-27153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6 L 0.04922 -0.56389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1" y="-28194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20338 -0.79792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69" y="-3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26</Words>
  <Application>Microsoft Office PowerPoint</Application>
  <PresentationFormat>Grand écran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Amelie Capistran</dc:creator>
  <cp:lastModifiedBy>Arnaud Cottin</cp:lastModifiedBy>
  <cp:revision>9</cp:revision>
  <dcterms:created xsi:type="dcterms:W3CDTF">2023-01-31T17:59:56Z</dcterms:created>
  <dcterms:modified xsi:type="dcterms:W3CDTF">2023-02-01T14:21:28Z</dcterms:modified>
</cp:coreProperties>
</file>