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ilisateur inconnu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26T17:20:32.982" idx="1">
    <p:pos x="6842" y="1713"/>
    <p:text>rell</p:text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F7C231-B9C4-4ED3-E988-A52136D9E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D8A1E3E-4CD7-E73E-FF60-3038170A8F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A07381-292B-5400-37F2-D312107D9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358B-2170-9048-BFF0-6DADA1856697}" type="datetimeFigureOut">
              <a:rPr lang="fr-FR"/>
              <a:t>26/02/2023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2D9E72-8F8E-DE50-F96F-84B5A9173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6DACB5-803E-B5BD-7623-939BE503D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5C49-F068-6642-9D4A-26B97044BB5E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667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F7FC19-2E20-FE48-30EC-82FE5CE48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03B9204-773C-3EE9-76D0-E5F19A3F24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D15251-55A3-8337-7D9E-53DF5DB62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358B-2170-9048-BFF0-6DADA1856697}" type="datetimeFigureOut">
              <a:rPr lang="fr-FR"/>
              <a:t>26/02/2023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0886CF-B682-6E1C-6810-8C7436958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1ECA49-2C76-60ED-79D6-BAEC98AD4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5C49-F068-6642-9D4A-26B97044BB5E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1918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1BD4D76-2566-B383-F950-E5295A6D31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737869D-B108-59C4-A098-279029AFB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066DBF-9FC9-06B7-297B-F576F4348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358B-2170-9048-BFF0-6DADA1856697}" type="datetimeFigureOut">
              <a:rPr lang="fr-FR"/>
              <a:t>26/02/2023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DFCC65-B4C3-150F-7402-25828D3C3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B4B08F-C16A-F213-6AF7-6D016CCF3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5C49-F068-6642-9D4A-26B97044BB5E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40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896D5E-8950-6096-EAC1-ADEA0A17E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FDBF31-103C-7FB2-48AC-8C2E0157B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279F62-11B8-D00E-89CB-F85AD69EF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358B-2170-9048-BFF0-6DADA1856697}" type="datetimeFigureOut">
              <a:rPr lang="fr-FR"/>
              <a:t>26/02/2023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B91551-D20D-5EBB-ADB3-1849D219D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A84817-3591-EE37-27CE-00462FA8C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5C49-F068-6642-9D4A-26B97044BB5E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318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9228B8-BE09-072E-C49D-0ECC46C9F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EA6B33-CC06-4FA5-99A1-14B680A75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65BE61-131B-72E3-3068-E65CED21D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358B-2170-9048-BFF0-6DADA1856697}" type="datetimeFigureOut">
              <a:rPr lang="fr-FR"/>
              <a:t>26/02/2023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3D3125-1CD4-13E5-EB5C-E2135AB34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98CBE5-4CB6-56A6-1A7F-C5BEA0189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5C49-F068-6642-9D4A-26B97044BB5E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85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EAD2E3-E753-84A5-CDC8-5AEE78F4A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20D0E2-3807-D2D5-1F9D-2C9E00FACE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349ED9C-E7D0-F69E-E460-B18CB6503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7EA81F-FE76-E8D0-4848-FF29B6F7F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358B-2170-9048-BFF0-6DADA1856697}" type="datetimeFigureOut">
              <a:rPr lang="fr-FR"/>
              <a:t>26/02/2023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8AD3D02-FF02-7015-5F15-030E8010C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8A074F-C304-78E1-871C-8B3697011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5C49-F068-6642-9D4A-26B97044BB5E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05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D8B038-01F1-CA61-D9B1-EA6C5B013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B34AB3-5490-D67C-1F6A-E352116C0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0DA3441-94CA-6C10-E9D2-039ECDEDD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B0F1711-E9C0-F594-59CC-07DA91FAD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90B8FCB-9B50-A29F-F76C-EC4AD4D0B8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7E958ED-C5CF-A362-0B47-51CBED66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358B-2170-9048-BFF0-6DADA1856697}" type="datetimeFigureOut">
              <a:rPr lang="fr-FR"/>
              <a:t>26/02/2023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EF627F4-BE3B-0A01-7476-B18F0759B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C3D5D-48D9-1F09-127D-3A3CF33CB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5C49-F068-6642-9D4A-26B97044BB5E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9808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11386C-F832-71B3-86D3-145FC770C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7798CE6-366F-2107-7374-DDC0CED3C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358B-2170-9048-BFF0-6DADA1856697}" type="datetimeFigureOut">
              <a:rPr lang="fr-FR"/>
              <a:t>26/02/2023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2D0888-1D62-041C-3B61-C9CB23D8D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1A5A495-04CE-4AAD-CCBD-FDE090441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5C49-F068-6642-9D4A-26B97044BB5E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181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B234960-F972-F8E0-8FD6-E973B1216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358B-2170-9048-BFF0-6DADA1856697}" type="datetimeFigureOut">
              <a:rPr lang="fr-FR"/>
              <a:t>26/02/2023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DDF0250-A524-25D1-9D2B-6F5C2A0B2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A0DEFC-8A4D-4588-79C6-06022A2C5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5C49-F068-6642-9D4A-26B97044BB5E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49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AC6B4F-1175-A242-5DF9-F5DCD933E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43D9CD-96EE-2B8C-2F75-C32C99EA3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0F9526-7EFE-D1FB-C6DD-3107D0E07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F3F152A-709B-E3E3-9E32-A0E88CEA2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358B-2170-9048-BFF0-6DADA1856697}" type="datetimeFigureOut">
              <a:rPr lang="fr-FR"/>
              <a:t>26/02/2023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1C3DCB4-7915-0F4F-AF65-E52D95AE7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C78067-DF0B-81E5-A22D-94F9A8DB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5C49-F068-6642-9D4A-26B97044BB5E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58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50F843-9C75-C300-C0B1-113D3032D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A262483-CE4D-0693-79CE-8C6B5F7EAD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430D774-3282-2475-38B8-A4556A4C0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B7E010-3A6E-5224-0E02-D0395E544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358B-2170-9048-BFF0-6DADA1856697}" type="datetimeFigureOut">
              <a:rPr lang="fr-FR"/>
              <a:t>26/02/2023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9A0C95D-D13F-A55E-0425-38CC4D8A7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A1967A-8DB8-2E01-B372-40FF053C3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5C49-F068-6642-9D4A-26B97044BB5E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407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0228387-8CB6-2B7E-BFF7-5EDAF0788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EF63FC-3395-8CD1-D270-C82457366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EFD61D-F5EB-F96B-B09E-23A50A4C6F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4358B-2170-9048-BFF0-6DADA1856697}" type="datetimeFigureOut">
              <a:rPr lang="fr-FR"/>
              <a:t>26/02/2023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063295-E79B-4DF3-D7CB-D0EA7318FA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346C29-2807-8A1B-D9DA-73553DE9C4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25C49-F068-6642-9D4A-26B97044BB5E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29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BF47DE-1F8D-B205-AA4B-F31AFE0AD3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      PLAY WITH « CONTRÔLE PARENTAL » (IT’S ME ! 😁)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D593780-FC7B-C016-0D6F-0202132B13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/>
              <a:t>Hello guys from the Rift, Here you will learn what you need to know about my 4 champions and how to play around! Have fun my little wolves</a:t>
            </a:r>
          </a:p>
        </p:txBody>
      </p:sp>
    </p:spTree>
    <p:extLst>
      <p:ext uri="{BB962C8B-B14F-4D97-AF65-F5344CB8AC3E}">
        <p14:creationId xmlns:p14="http://schemas.microsoft.com/office/powerpoint/2010/main" val="89231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8C446C-BB6C-40F5-017D-F6F556144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   Jacques  </a:t>
            </a:r>
            <a:r>
              <a:rPr lang="fr-FR" dirty="0" err="1"/>
              <a:t>Brell</a:t>
            </a:r>
            <a:endParaRPr lang="fr-FR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BFFA750D-CC77-10DB-0A84-BE33990F69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6" r="-4065" b="3808"/>
          <a:stretch/>
        </p:blipFill>
        <p:spPr>
          <a:xfrm>
            <a:off x="563901" y="2010291"/>
            <a:ext cx="5362842" cy="3681439"/>
          </a:xfr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8414511-EB04-7E40-643C-6CEBF8D4B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9332"/>
          </a:xfrm>
        </p:spPr>
        <p:txBody>
          <a:bodyPr>
            <a:noAutofit/>
          </a:bodyPr>
          <a:lstStyle/>
          <a:p>
            <a:r>
              <a:rPr lang="fr-FR" sz="2000" dirty="0"/>
              <a:t>      </a:t>
            </a:r>
            <a:r>
              <a:rPr lang="fr-FR" sz="2000" dirty="0" err="1"/>
              <a:t>Rell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an </a:t>
            </a:r>
            <a:r>
              <a:rPr lang="fr-FR" sz="2000" dirty="0" err="1"/>
              <a:t>aggressive</a:t>
            </a:r>
            <a:r>
              <a:rPr lang="fr-FR" sz="2000" dirty="0"/>
              <a:t> champion! </a:t>
            </a:r>
            <a:r>
              <a:rPr lang="fr-FR" sz="2000" dirty="0" err="1"/>
              <a:t>We</a:t>
            </a:r>
            <a:r>
              <a:rPr lang="fr-FR" sz="2000" dirty="0"/>
              <a:t> have </a:t>
            </a:r>
            <a:r>
              <a:rPr lang="fr-FR" sz="2000" dirty="0" err="1"/>
              <a:t>level</a:t>
            </a:r>
            <a:r>
              <a:rPr lang="fr-FR" sz="2000" dirty="0"/>
              <a:t> 2 </a:t>
            </a:r>
            <a:r>
              <a:rPr lang="fr-FR" sz="2000" dirty="0" err="1"/>
              <a:t>strong</a:t>
            </a:r>
            <a:r>
              <a:rPr lang="fr-FR" sz="2000" dirty="0"/>
              <a:t> </a:t>
            </a:r>
            <a:r>
              <a:rPr lang="fr-FR" sz="2000" dirty="0" err="1"/>
              <a:t>enough</a:t>
            </a:r>
            <a:r>
              <a:rPr lang="fr-FR" sz="2000" dirty="0"/>
              <a:t>, do not </a:t>
            </a:r>
            <a:r>
              <a:rPr lang="fr-FR" sz="2000" dirty="0" err="1"/>
              <a:t>hesitate</a:t>
            </a:r>
            <a:r>
              <a:rPr lang="fr-FR" sz="2000" dirty="0"/>
              <a:t> to </a:t>
            </a:r>
            <a:r>
              <a:rPr lang="fr-FR" sz="2000" dirty="0" err="1"/>
              <a:t>follow</a:t>
            </a:r>
            <a:r>
              <a:rPr lang="fr-FR" sz="2000" dirty="0"/>
              <a:t> </a:t>
            </a:r>
            <a:r>
              <a:rPr lang="fr-FR" sz="2000" dirty="0" err="1"/>
              <a:t>my</a:t>
            </a:r>
            <a:r>
              <a:rPr lang="fr-FR" sz="2000" dirty="0"/>
              <a:t> engages</a:t>
            </a:r>
          </a:p>
          <a:p>
            <a:r>
              <a:rPr lang="fr-FR" sz="2000" dirty="0"/>
              <a:t>I Can </a:t>
            </a:r>
            <a:r>
              <a:rPr lang="fr-FR" sz="2000" dirty="0" err="1"/>
              <a:t>stun</a:t>
            </a:r>
            <a:r>
              <a:rPr lang="fr-FR" sz="2000" dirty="0"/>
              <a:t> </a:t>
            </a:r>
            <a:r>
              <a:rPr lang="fr-FR" sz="2000" dirty="0" err="1"/>
              <a:t>from</a:t>
            </a:r>
            <a:r>
              <a:rPr lang="fr-FR" sz="2000" dirty="0"/>
              <a:t> </a:t>
            </a:r>
            <a:r>
              <a:rPr lang="fr-FR" sz="2000" dirty="0" err="1"/>
              <a:t>almost</a:t>
            </a:r>
            <a:r>
              <a:rPr lang="fr-FR" sz="2000" dirty="0"/>
              <a:t> </a:t>
            </a:r>
            <a:r>
              <a:rPr lang="fr-FR" sz="2000" dirty="0" err="1"/>
              <a:t>every</a:t>
            </a:r>
            <a:r>
              <a:rPr lang="fr-FR" sz="2000" dirty="0"/>
              <a:t> position As long as I </a:t>
            </a:r>
            <a:r>
              <a:rPr lang="fr-FR" sz="2000" dirty="0" err="1"/>
              <a:t>activated</a:t>
            </a:r>
            <a:r>
              <a:rPr lang="fr-FR" sz="2000" dirty="0"/>
              <a:t> the </a:t>
            </a:r>
            <a:r>
              <a:rPr lang="fr-FR" sz="2000" dirty="0" err="1"/>
              <a:t>link</a:t>
            </a:r>
            <a:r>
              <a:rPr lang="fr-FR" sz="2000" dirty="0"/>
              <a:t> on </a:t>
            </a:r>
            <a:r>
              <a:rPr lang="fr-FR" sz="2000" dirty="0" err="1"/>
              <a:t>you</a:t>
            </a:r>
            <a:r>
              <a:rPr lang="fr-FR" sz="2000" dirty="0"/>
              <a:t>, </a:t>
            </a:r>
            <a:r>
              <a:rPr lang="fr-FR" sz="2000" dirty="0" err="1"/>
              <a:t>so</a:t>
            </a:r>
            <a:r>
              <a:rPr lang="fr-FR" sz="2000" dirty="0"/>
              <a:t> the </a:t>
            </a:r>
            <a:r>
              <a:rPr lang="fr-FR" sz="2000" dirty="0" err="1"/>
              <a:t>melee</a:t>
            </a:r>
            <a:r>
              <a:rPr lang="fr-FR" sz="2000" dirty="0"/>
              <a:t> champ, </a:t>
            </a:r>
            <a:r>
              <a:rPr lang="fr-FR" sz="2000" dirty="0" err="1"/>
              <a:t>i’m</a:t>
            </a:r>
            <a:r>
              <a:rPr lang="fr-FR" sz="2000" dirty="0"/>
              <a:t> </a:t>
            </a:r>
            <a:r>
              <a:rPr lang="fr-FR" sz="2000" dirty="0" err="1"/>
              <a:t>talking</a:t>
            </a:r>
            <a:r>
              <a:rPr lang="fr-FR" sz="2000" dirty="0"/>
              <a:t> to </a:t>
            </a:r>
            <a:r>
              <a:rPr lang="fr-FR" sz="2000" dirty="0" err="1"/>
              <a:t>you</a:t>
            </a:r>
            <a:r>
              <a:rPr lang="fr-FR" sz="2000" dirty="0"/>
              <a:t> : </a:t>
            </a:r>
            <a:r>
              <a:rPr lang="fr-FR" sz="2000" dirty="0" err="1"/>
              <a:t>Stay</a:t>
            </a:r>
            <a:r>
              <a:rPr lang="fr-FR" sz="2000" dirty="0"/>
              <a:t> close to </a:t>
            </a:r>
            <a:r>
              <a:rPr lang="fr-FR" sz="2000" dirty="0" err="1"/>
              <a:t>enemies</a:t>
            </a:r>
            <a:r>
              <a:rPr lang="fr-FR" sz="2000" dirty="0"/>
              <a:t> </a:t>
            </a:r>
            <a:r>
              <a:rPr lang="fr-FR" sz="2000" dirty="0" err="1"/>
              <a:t>so</a:t>
            </a:r>
            <a:r>
              <a:rPr lang="fr-FR" sz="2000" dirty="0"/>
              <a:t> I Can </a:t>
            </a:r>
            <a:r>
              <a:rPr lang="fr-FR" sz="2000" dirty="0" err="1"/>
              <a:t>stun</a:t>
            </a:r>
            <a:r>
              <a:rPr lang="fr-FR" sz="2000" dirty="0"/>
              <a:t> to </a:t>
            </a:r>
            <a:r>
              <a:rPr lang="fr-FR" sz="2000" dirty="0" err="1"/>
              <a:t>get</a:t>
            </a:r>
            <a:r>
              <a:rPr lang="fr-FR" sz="2000" dirty="0"/>
              <a:t> close and </a:t>
            </a:r>
            <a:r>
              <a:rPr lang="fr-FR" sz="2000" dirty="0" err="1"/>
              <a:t>stun</a:t>
            </a:r>
            <a:r>
              <a:rPr lang="fr-FR" sz="2000" dirty="0"/>
              <a:t> </a:t>
            </a:r>
            <a:r>
              <a:rPr lang="fr-FR" sz="2000" dirty="0" err="1"/>
              <a:t>again</a:t>
            </a:r>
            <a:r>
              <a:rPr lang="fr-FR" sz="2000" dirty="0"/>
              <a:t> ! ( CHAIN CC MAGGLE) </a:t>
            </a:r>
          </a:p>
          <a:p>
            <a:r>
              <a:rPr lang="fr-FR" sz="2000" dirty="0"/>
              <a:t>If I’m on my mounted form I often Can engage even if i’m low HP due to the Shield gives me W spell ! Trust If I engage </a:t>
            </a:r>
          </a:p>
          <a:p>
            <a:r>
              <a:rPr lang="fr-FR" sz="2000" dirty="0"/>
              <a:t>Midlaner, if we are winning botlane I’ll go mobi si you can Ask for a roam !</a:t>
            </a:r>
          </a:p>
          <a:p>
            <a:pPr marL="285750" indent="-285750">
              <a:buFontTx/>
              <a:buChar char="-"/>
            </a:pPr>
            <a:endParaRPr lang="fr-FR" sz="20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AD3D0BC-DB10-513F-AF4A-1789067FF2A3}"/>
              </a:ext>
            </a:extLst>
          </p:cNvPr>
          <p:cNvSpPr txBox="1"/>
          <p:nvPr/>
        </p:nvSpPr>
        <p:spPr>
          <a:xfrm>
            <a:off x="4402667" y="-564285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793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C09EDA-9F94-E7CC-32FE-64C1EECE1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                         Mohamed Alistar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0A9E11-00EC-689E-B460-3E32DF67D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1438" y="1027906"/>
            <a:ext cx="5257800" cy="79975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- </a:t>
            </a:r>
            <a:r>
              <a:rPr lang="fr-FR" sz="2400" dirty="0" err="1"/>
              <a:t>Alistar</a:t>
            </a:r>
            <a:r>
              <a:rPr lang="fr-FR" sz="2400" dirty="0"/>
              <a:t>  </a:t>
            </a:r>
            <a:r>
              <a:rPr lang="fr-FR" sz="2400" dirty="0" err="1"/>
              <a:t>is</a:t>
            </a:r>
            <a:r>
              <a:rPr lang="fr-FR" sz="2400" dirty="0"/>
              <a:t> an </a:t>
            </a:r>
            <a:r>
              <a:rPr lang="fr-FR" sz="2400" dirty="0" err="1"/>
              <a:t>aggressive</a:t>
            </a:r>
            <a:r>
              <a:rPr lang="fr-FR" sz="2400" dirty="0"/>
              <a:t> champion! </a:t>
            </a:r>
            <a:r>
              <a:rPr lang="fr-FR" sz="2400" dirty="0" err="1"/>
              <a:t>We</a:t>
            </a:r>
            <a:r>
              <a:rPr lang="fr-FR" sz="2400" dirty="0"/>
              <a:t> have </a:t>
            </a:r>
            <a:r>
              <a:rPr lang="fr-FR" sz="2400" dirty="0" err="1"/>
              <a:t>level</a:t>
            </a:r>
            <a:r>
              <a:rPr lang="fr-FR" sz="2400" dirty="0"/>
              <a:t> 2 </a:t>
            </a:r>
            <a:r>
              <a:rPr lang="fr-FR" sz="2400" dirty="0" err="1"/>
              <a:t>pretty</a:t>
            </a:r>
            <a:r>
              <a:rPr lang="fr-FR" sz="2400" dirty="0"/>
              <a:t> </a:t>
            </a:r>
            <a:r>
              <a:rPr lang="fr-FR" sz="2400" dirty="0" err="1"/>
              <a:t>strong</a:t>
            </a:r>
            <a:r>
              <a:rPr lang="fr-FR" sz="2400" dirty="0"/>
              <a:t>, but </a:t>
            </a:r>
            <a:r>
              <a:rPr lang="fr-FR" sz="2400" dirty="0" err="1"/>
              <a:t>don’t</a:t>
            </a:r>
            <a:r>
              <a:rPr lang="fr-FR" sz="2400" dirty="0"/>
              <a:t> </a:t>
            </a:r>
            <a:r>
              <a:rPr lang="fr-FR" sz="2400" dirty="0" err="1"/>
              <a:t>greed</a:t>
            </a:r>
            <a:r>
              <a:rPr lang="fr-FR" sz="2400" dirty="0"/>
              <a:t> to </a:t>
            </a:r>
            <a:r>
              <a:rPr lang="fr-FR" sz="2400" dirty="0" err="1"/>
              <a:t>much</a:t>
            </a:r>
            <a:r>
              <a:rPr lang="fr-FR" sz="2400" dirty="0"/>
              <a:t> or </a:t>
            </a:r>
            <a:r>
              <a:rPr lang="fr-FR" sz="2400" dirty="0" err="1"/>
              <a:t>we</a:t>
            </a:r>
            <a:r>
              <a:rPr lang="fr-FR" sz="2400" dirty="0"/>
              <a:t> </a:t>
            </a:r>
            <a:r>
              <a:rPr lang="fr-FR" sz="2400" dirty="0" err="1"/>
              <a:t>will</a:t>
            </a:r>
            <a:r>
              <a:rPr lang="fr-FR" sz="2400" dirty="0"/>
              <a:t> </a:t>
            </a:r>
            <a:r>
              <a:rPr lang="fr-FR" sz="2400" dirty="0" err="1"/>
              <a:t>get</a:t>
            </a:r>
            <a:r>
              <a:rPr lang="fr-FR" sz="2400" dirty="0"/>
              <a:t> </a:t>
            </a:r>
            <a:r>
              <a:rPr lang="fr-FR" sz="2400" dirty="0" err="1"/>
              <a:t>killed</a:t>
            </a:r>
            <a:endParaRPr lang="fr-FR" sz="2400" dirty="0"/>
          </a:p>
          <a:p>
            <a:r>
              <a:rPr lang="fr-FR" sz="2400" dirty="0" err="1"/>
              <a:t>My</a:t>
            </a:r>
            <a:r>
              <a:rPr lang="fr-FR" sz="2400" dirty="0"/>
              <a:t> </a:t>
            </a:r>
            <a:r>
              <a:rPr lang="fr-FR" sz="2400" dirty="0" err="1"/>
              <a:t>level</a:t>
            </a:r>
            <a:r>
              <a:rPr lang="fr-FR" sz="2400" dirty="0"/>
              <a:t> 3 </a:t>
            </a:r>
            <a:r>
              <a:rPr lang="fr-FR" sz="2400" dirty="0" err="1"/>
              <a:t>gives</a:t>
            </a:r>
            <a:r>
              <a:rPr lang="fr-FR" sz="2400" dirty="0"/>
              <a:t> me </a:t>
            </a:r>
            <a:r>
              <a:rPr lang="fr-FR" sz="2400" dirty="0" err="1"/>
              <a:t>ever</a:t>
            </a:r>
            <a:r>
              <a:rPr lang="fr-FR" sz="2400" dirty="0"/>
              <a:t> more </a:t>
            </a:r>
            <a:r>
              <a:rPr lang="fr-FR" sz="2400" dirty="0" err="1"/>
              <a:t>stun</a:t>
            </a:r>
            <a:r>
              <a:rPr lang="fr-FR" sz="2400" dirty="0"/>
              <a:t> and </a:t>
            </a:r>
            <a:r>
              <a:rPr lang="fr-FR" sz="2400" dirty="0" err="1"/>
              <a:t>i’m</a:t>
            </a:r>
            <a:r>
              <a:rPr lang="fr-FR" sz="2400" dirty="0"/>
              <a:t> </a:t>
            </a:r>
            <a:r>
              <a:rPr lang="fr-FR" sz="2400" dirty="0" err="1"/>
              <a:t>playing</a:t>
            </a:r>
            <a:r>
              <a:rPr lang="fr-FR" sz="2400" dirty="0"/>
              <a:t> phase rush : </a:t>
            </a:r>
            <a:r>
              <a:rPr lang="fr-FR" sz="2400" dirty="0" err="1"/>
              <a:t>Easy</a:t>
            </a:r>
            <a:r>
              <a:rPr lang="fr-FR" sz="2400" dirty="0"/>
              <a:t> </a:t>
            </a:r>
            <a:r>
              <a:rPr lang="fr-FR" sz="2400" dirty="0" err="1"/>
              <a:t>chase</a:t>
            </a:r>
            <a:r>
              <a:rPr lang="fr-FR" sz="2400" dirty="0"/>
              <a:t> </a:t>
            </a:r>
            <a:r>
              <a:rPr lang="fr-FR" sz="2400" dirty="0" err="1"/>
              <a:t>while</a:t>
            </a:r>
            <a:r>
              <a:rPr lang="fr-FR" sz="2400" dirty="0"/>
              <a:t> + </a:t>
            </a:r>
            <a:r>
              <a:rPr lang="fr-FR" sz="2400" dirty="0" err="1"/>
              <a:t>chain</a:t>
            </a:r>
            <a:r>
              <a:rPr lang="fr-FR" sz="2400" dirty="0"/>
              <a:t> CC</a:t>
            </a:r>
          </a:p>
          <a:p>
            <a:r>
              <a:rPr lang="fr-FR" sz="2400" dirty="0"/>
              <a:t>On </a:t>
            </a:r>
            <a:r>
              <a:rPr lang="fr-FR" sz="2400" dirty="0" err="1"/>
              <a:t>My</a:t>
            </a:r>
            <a:r>
              <a:rPr lang="fr-FR" sz="2400" dirty="0"/>
              <a:t> R I </a:t>
            </a:r>
            <a:r>
              <a:rPr lang="fr-FR" sz="2400" dirty="0" err="1"/>
              <a:t>can’t</a:t>
            </a:r>
            <a:r>
              <a:rPr lang="fr-FR" sz="2400" dirty="0"/>
              <a:t> die : </a:t>
            </a:r>
            <a:r>
              <a:rPr lang="fr-FR" sz="2400" dirty="0" err="1"/>
              <a:t>huge</a:t>
            </a:r>
            <a:r>
              <a:rPr lang="fr-FR" sz="2400" dirty="0"/>
              <a:t> </a:t>
            </a:r>
            <a:r>
              <a:rPr lang="fr-FR" sz="2400" dirty="0" err="1"/>
              <a:t>teamfight</a:t>
            </a:r>
            <a:r>
              <a:rPr lang="fr-FR" sz="2400" dirty="0"/>
              <a:t> and </a:t>
            </a:r>
            <a:r>
              <a:rPr lang="fr-FR" sz="2400" dirty="0" err="1"/>
              <a:t>also</a:t>
            </a:r>
            <a:r>
              <a:rPr lang="fr-FR" sz="2400" dirty="0"/>
              <a:t> </a:t>
            </a:r>
            <a:r>
              <a:rPr lang="fr-FR" sz="2400" dirty="0" err="1"/>
              <a:t>we</a:t>
            </a:r>
            <a:r>
              <a:rPr lang="fr-FR" sz="2400" dirty="0"/>
              <a:t> Can dive !</a:t>
            </a:r>
          </a:p>
          <a:p>
            <a:r>
              <a:rPr lang="fr-FR" sz="2400" dirty="0" err="1"/>
              <a:t>Don’t</a:t>
            </a:r>
            <a:r>
              <a:rPr lang="fr-FR" sz="2400" dirty="0"/>
              <a:t> </a:t>
            </a:r>
            <a:r>
              <a:rPr lang="fr-FR" sz="2400" dirty="0" err="1"/>
              <a:t>forget</a:t>
            </a:r>
            <a:r>
              <a:rPr lang="fr-FR" sz="2400" dirty="0"/>
              <a:t> </a:t>
            </a:r>
            <a:r>
              <a:rPr lang="fr-FR" sz="2400" dirty="0" err="1"/>
              <a:t>My</a:t>
            </a:r>
            <a:r>
              <a:rPr lang="fr-FR" sz="2400" dirty="0"/>
              <a:t> passive Can </a:t>
            </a:r>
            <a:r>
              <a:rPr lang="fr-FR" sz="2400" dirty="0" err="1"/>
              <a:t>heal</a:t>
            </a:r>
            <a:r>
              <a:rPr lang="fr-FR" sz="2400" dirty="0"/>
              <a:t> </a:t>
            </a:r>
            <a:r>
              <a:rPr lang="fr-FR" sz="2400" dirty="0" err="1"/>
              <a:t>you</a:t>
            </a:r>
            <a:r>
              <a:rPr lang="fr-FR" sz="2400" dirty="0"/>
              <a:t>, not Much but </a:t>
            </a:r>
            <a:r>
              <a:rPr lang="fr-FR" sz="2400" dirty="0" err="1"/>
              <a:t>take</a:t>
            </a:r>
            <a:r>
              <a:rPr lang="fr-FR" sz="2400" dirty="0"/>
              <a:t> </a:t>
            </a:r>
            <a:r>
              <a:rPr lang="fr-FR" sz="2400" dirty="0" err="1"/>
              <a:t>creeps</a:t>
            </a:r>
            <a:r>
              <a:rPr lang="fr-FR" sz="2400" dirty="0"/>
              <a:t> </a:t>
            </a:r>
            <a:r>
              <a:rPr lang="fr-FR" sz="2400" dirty="0" err="1"/>
              <a:t>when</a:t>
            </a:r>
            <a:r>
              <a:rPr lang="fr-FR" sz="2400" dirty="0"/>
              <a:t> </a:t>
            </a:r>
            <a:r>
              <a:rPr lang="fr-FR" sz="2400" dirty="0" err="1"/>
              <a:t>you</a:t>
            </a:r>
            <a:r>
              <a:rPr lang="fr-FR" sz="2400" dirty="0"/>
              <a:t> </a:t>
            </a:r>
            <a:r>
              <a:rPr lang="fr-FR" sz="2400" dirty="0" err="1"/>
              <a:t>need</a:t>
            </a:r>
            <a:r>
              <a:rPr lang="fr-FR" sz="2400" dirty="0"/>
              <a:t> </a:t>
            </a:r>
            <a:r>
              <a:rPr lang="fr-FR" sz="2400" dirty="0" err="1"/>
              <a:t>little</a:t>
            </a:r>
            <a:r>
              <a:rPr lang="fr-FR" sz="2400" dirty="0"/>
              <a:t> bit of </a:t>
            </a:r>
            <a:r>
              <a:rPr lang="fr-FR" sz="2400" dirty="0" err="1"/>
              <a:t>healing</a:t>
            </a:r>
            <a:r>
              <a:rPr lang="fr-FR" sz="2400" dirty="0"/>
              <a:t> </a:t>
            </a:r>
          </a:p>
          <a:p>
            <a:r>
              <a:rPr lang="fr-FR" sz="2400" dirty="0" err="1"/>
              <a:t>Again</a:t>
            </a:r>
            <a:r>
              <a:rPr lang="fr-FR" sz="2400" dirty="0"/>
              <a:t> if </a:t>
            </a:r>
            <a:r>
              <a:rPr lang="fr-FR" sz="2400" dirty="0" err="1"/>
              <a:t>we</a:t>
            </a:r>
            <a:r>
              <a:rPr lang="fr-FR" sz="2400" dirty="0"/>
              <a:t> are </a:t>
            </a:r>
            <a:r>
              <a:rPr lang="fr-FR" sz="2400" dirty="0" err="1"/>
              <a:t>winning</a:t>
            </a:r>
            <a:r>
              <a:rPr lang="fr-FR" sz="2400" dirty="0"/>
              <a:t> bot </a:t>
            </a:r>
            <a:r>
              <a:rPr lang="fr-FR" sz="2400" dirty="0" err="1"/>
              <a:t>i’ll</a:t>
            </a:r>
            <a:r>
              <a:rPr lang="fr-FR" sz="2400" dirty="0"/>
              <a:t> </a:t>
            </a:r>
            <a:r>
              <a:rPr lang="fr-FR" sz="2400" dirty="0" err="1"/>
              <a:t>roam</a:t>
            </a:r>
            <a:r>
              <a:rPr lang="fr-FR" sz="2400" dirty="0"/>
              <a:t> </a:t>
            </a:r>
            <a:r>
              <a:rPr lang="fr-FR" sz="2400" dirty="0" err="1"/>
              <a:t>mid</a:t>
            </a:r>
            <a:r>
              <a:rPr lang="fr-FR" sz="2400" dirty="0"/>
              <a:t> !</a:t>
            </a:r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31AAEA0-37B3-704B-7FE9-6DE05F7BE7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9137056A-EA0C-E23E-FE2E-0D79D6BE0B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6" t="22808" r="3342" b="13895"/>
          <a:stretch/>
        </p:blipFill>
        <p:spPr>
          <a:xfrm>
            <a:off x="6172200" y="1825625"/>
            <a:ext cx="53545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38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D803D0-2530-C318-9D46-37FA17DA2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                        Maokai Zedong</a:t>
            </a:r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60B797D1-9F2A-6B75-9BCD-15C00B4881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0038" r="9439" b="4206"/>
          <a:stretch/>
        </p:blipFill>
        <p:spPr>
          <a:xfrm>
            <a:off x="0" y="1825625"/>
            <a:ext cx="5992729" cy="4351338"/>
          </a:xfr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65CBFA-CC28-CC94-FDEF-3A8BF8E8F6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err="1"/>
              <a:t>Again</a:t>
            </a:r>
            <a:r>
              <a:rPr lang="fr-FR" dirty="0"/>
              <a:t>, </a:t>
            </a:r>
            <a:r>
              <a:rPr lang="fr-FR" dirty="0" err="1"/>
              <a:t>Maokai</a:t>
            </a:r>
            <a:r>
              <a:rPr lang="fr-FR" dirty="0"/>
              <a:t> Is an </a:t>
            </a:r>
            <a:r>
              <a:rPr lang="fr-FR" dirty="0" err="1"/>
              <a:t>aggressive</a:t>
            </a:r>
            <a:r>
              <a:rPr lang="fr-FR" dirty="0"/>
              <a:t> champ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strong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2, </a:t>
            </a:r>
            <a:r>
              <a:rPr lang="fr-FR" dirty="0" err="1"/>
              <a:t>follow</a:t>
            </a:r>
            <a:r>
              <a:rPr lang="fr-FR" dirty="0"/>
              <a:t> the engage ! </a:t>
            </a:r>
          </a:p>
          <a:p>
            <a:r>
              <a:rPr lang="fr-FR" dirty="0" err="1"/>
              <a:t>Thanks</a:t>
            </a:r>
            <a:r>
              <a:rPr lang="fr-FR" dirty="0"/>
              <a:t> to 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forest</a:t>
            </a:r>
            <a:r>
              <a:rPr lang="fr-FR" dirty="0"/>
              <a:t> troupe,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play</a:t>
            </a:r>
            <a:r>
              <a:rPr lang="fr-FR" dirty="0"/>
              <a:t> </a:t>
            </a:r>
            <a:r>
              <a:rPr lang="fr-FR" dirty="0" err="1"/>
              <a:t>around</a:t>
            </a:r>
            <a:r>
              <a:rPr lang="fr-FR" dirty="0"/>
              <a:t> the bushes, but I </a:t>
            </a:r>
            <a:r>
              <a:rPr lang="fr-FR" dirty="0" err="1"/>
              <a:t>play</a:t>
            </a:r>
            <a:r>
              <a:rPr lang="fr-FR" dirty="0"/>
              <a:t> Tank </a:t>
            </a:r>
            <a:r>
              <a:rPr lang="fr-FR" dirty="0" err="1"/>
              <a:t>don’t</a:t>
            </a:r>
            <a:r>
              <a:rPr lang="fr-FR" dirty="0"/>
              <a:t> </a:t>
            </a:r>
            <a:r>
              <a:rPr lang="fr-FR" dirty="0" err="1"/>
              <a:t>expect</a:t>
            </a:r>
            <a:r>
              <a:rPr lang="fr-FR" dirty="0"/>
              <a:t> me to spam </a:t>
            </a:r>
            <a:r>
              <a:rPr lang="fr-FR" dirty="0" err="1"/>
              <a:t>Poke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them</a:t>
            </a:r>
            <a:endParaRPr lang="fr-FR" dirty="0"/>
          </a:p>
          <a:p>
            <a:r>
              <a:rPr lang="fr-FR" dirty="0" err="1"/>
              <a:t>My</a:t>
            </a:r>
            <a:r>
              <a:rPr lang="fr-FR" dirty="0"/>
              <a:t> combo W+Q </a:t>
            </a:r>
            <a:r>
              <a:rPr lang="fr-FR" dirty="0" err="1"/>
              <a:t>throw</a:t>
            </a:r>
            <a:r>
              <a:rPr lang="fr-FR" dirty="0"/>
              <a:t> 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ennemy</a:t>
            </a:r>
            <a:r>
              <a:rPr lang="fr-FR" dirty="0"/>
              <a:t> </a:t>
            </a:r>
            <a:r>
              <a:rPr lang="fr-FR" dirty="0" err="1"/>
              <a:t>behind</a:t>
            </a:r>
            <a:r>
              <a:rPr lang="fr-FR" dirty="0"/>
              <a:t> me,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carefull</a:t>
            </a:r>
            <a:r>
              <a:rPr lang="fr-FR" dirty="0"/>
              <a:t> to not </a:t>
            </a:r>
            <a:r>
              <a:rPr lang="fr-FR" dirty="0" err="1"/>
              <a:t>get</a:t>
            </a:r>
            <a:r>
              <a:rPr lang="fr-FR" dirty="0"/>
              <a:t> </a:t>
            </a:r>
            <a:r>
              <a:rPr lang="fr-FR" dirty="0" err="1"/>
              <a:t>caught</a:t>
            </a:r>
            <a:r>
              <a:rPr lang="fr-FR" dirty="0"/>
              <a:t> !</a:t>
            </a:r>
          </a:p>
          <a:p>
            <a:r>
              <a:rPr lang="fr-FR" dirty="0"/>
              <a:t>MOBI IF WE ARE WINNING I’M TALKING TO YOU MIDLANE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8357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3AED66-652B-F621-5F4E-8398A2718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                        Gengis Rakan</a:t>
            </a:r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26AEA8C7-B418-002C-2B99-B880FCF250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58" r="7611" b="12423"/>
          <a:stretch/>
        </p:blipFill>
        <p:spPr>
          <a:xfrm>
            <a:off x="382474" y="2205151"/>
            <a:ext cx="5502289" cy="3592286"/>
          </a:xfr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5ED965-F6DE-7D74-1B8A-FC8C48FCAB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err="1"/>
              <a:t>Pretty</a:t>
            </a:r>
            <a:r>
              <a:rPr lang="fr-FR" dirty="0"/>
              <a:t> agressive </a:t>
            </a:r>
            <a:r>
              <a:rPr lang="fr-FR" dirty="0" err="1"/>
              <a:t>too</a:t>
            </a:r>
            <a:r>
              <a:rPr lang="fr-FR" dirty="0"/>
              <a:t> but </a:t>
            </a:r>
            <a:r>
              <a:rPr lang="fr-FR" dirty="0" err="1"/>
              <a:t>don’t</a:t>
            </a:r>
            <a:r>
              <a:rPr lang="fr-FR" dirty="0"/>
              <a:t> have as cc as the </a:t>
            </a:r>
            <a:r>
              <a:rPr lang="fr-FR" dirty="0" err="1"/>
              <a:t>other</a:t>
            </a:r>
            <a:r>
              <a:rPr lang="fr-FR" dirty="0"/>
              <a:t>, </a:t>
            </a:r>
            <a:r>
              <a:rPr lang="fr-FR" dirty="0" err="1"/>
              <a:t>great</a:t>
            </a:r>
            <a:r>
              <a:rPr lang="fr-FR" dirty="0"/>
              <a:t> engage </a:t>
            </a:r>
            <a:r>
              <a:rPr lang="fr-FR" dirty="0" err="1"/>
              <a:t>tho</a:t>
            </a:r>
            <a:endParaRPr lang="fr-FR" dirty="0"/>
          </a:p>
          <a:p>
            <a:r>
              <a:rPr lang="fr-FR" dirty="0"/>
              <a:t>If I </a:t>
            </a:r>
            <a:r>
              <a:rPr lang="fr-FR" dirty="0" err="1"/>
              <a:t>touch</a:t>
            </a:r>
            <a:r>
              <a:rPr lang="fr-FR" dirty="0"/>
              <a:t> </a:t>
            </a:r>
            <a:r>
              <a:rPr lang="fr-FR" dirty="0" err="1"/>
              <a:t>my</a:t>
            </a:r>
            <a:r>
              <a:rPr lang="fr-FR" dirty="0"/>
              <a:t> Q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heal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are close to me </a:t>
            </a:r>
            <a:r>
              <a:rPr lang="fr-FR" dirty="0" err="1"/>
              <a:t>so</a:t>
            </a:r>
            <a:r>
              <a:rPr lang="fr-FR" dirty="0"/>
              <a:t> </a:t>
            </a:r>
            <a:r>
              <a:rPr lang="fr-FR" dirty="0" err="1"/>
              <a:t>get</a:t>
            </a:r>
            <a:r>
              <a:rPr lang="fr-FR" dirty="0"/>
              <a:t> close to me </a:t>
            </a:r>
            <a:r>
              <a:rPr lang="fr-FR" dirty="0" err="1"/>
              <a:t>when</a:t>
            </a:r>
            <a:r>
              <a:rPr lang="fr-FR" dirty="0"/>
              <a:t> I do </a:t>
            </a:r>
          </a:p>
          <a:p>
            <a:r>
              <a:rPr lang="fr-FR" dirty="0"/>
              <a:t>I Can </a:t>
            </a:r>
            <a:r>
              <a:rPr lang="fr-FR" dirty="0" err="1"/>
              <a:t>Shield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twice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my</a:t>
            </a:r>
            <a:r>
              <a:rPr lang="fr-FR" dirty="0"/>
              <a:t> E + It </a:t>
            </a:r>
            <a:r>
              <a:rPr lang="fr-FR" dirty="0" err="1"/>
              <a:t>helps</a:t>
            </a:r>
            <a:r>
              <a:rPr lang="fr-FR" dirty="0"/>
              <a:t> me to </a:t>
            </a:r>
            <a:r>
              <a:rPr lang="fr-FR" dirty="0" err="1"/>
              <a:t>get</a:t>
            </a:r>
            <a:r>
              <a:rPr lang="fr-FR" dirty="0"/>
              <a:t> close </a:t>
            </a:r>
            <a:r>
              <a:rPr lang="fr-FR" dirty="0" err="1"/>
              <a:t>so</a:t>
            </a:r>
            <a:r>
              <a:rPr lang="fr-FR" dirty="0"/>
              <a:t> </a:t>
            </a:r>
            <a:r>
              <a:rPr lang="fr-FR" dirty="0" err="1"/>
              <a:t>pls</a:t>
            </a:r>
            <a:r>
              <a:rPr lang="fr-FR" dirty="0"/>
              <a:t> If </a:t>
            </a:r>
            <a:r>
              <a:rPr lang="fr-FR" dirty="0" err="1"/>
              <a:t>you</a:t>
            </a:r>
            <a:r>
              <a:rPr lang="fr-FR" dirty="0"/>
              <a:t> are </a:t>
            </a:r>
            <a:r>
              <a:rPr lang="fr-FR" dirty="0" err="1"/>
              <a:t>low</a:t>
            </a:r>
            <a:r>
              <a:rPr lang="fr-FR" dirty="0"/>
              <a:t> and </a:t>
            </a:r>
            <a:r>
              <a:rPr lang="fr-FR" dirty="0" err="1"/>
              <a:t>want</a:t>
            </a:r>
            <a:r>
              <a:rPr lang="fr-FR" dirty="0"/>
              <a:t> survive or if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engage : </a:t>
            </a:r>
            <a:r>
              <a:rPr lang="fr-FR" dirty="0" err="1"/>
              <a:t>Get</a:t>
            </a:r>
            <a:r>
              <a:rPr lang="fr-FR" dirty="0"/>
              <a:t> in </a:t>
            </a:r>
            <a:r>
              <a:rPr lang="fr-FR" dirty="0" err="1"/>
              <a:t>my</a:t>
            </a:r>
            <a:r>
              <a:rPr lang="fr-FR" dirty="0"/>
              <a:t> range si I Can </a:t>
            </a:r>
            <a:r>
              <a:rPr lang="fr-FR" dirty="0" err="1"/>
              <a:t>Shield+stun</a:t>
            </a:r>
            <a:endParaRPr lang="fr-FR" dirty="0"/>
          </a:p>
          <a:p>
            <a:r>
              <a:rPr lang="fr-FR" dirty="0"/>
              <a:t>At </a:t>
            </a:r>
            <a:r>
              <a:rPr lang="fr-FR" dirty="0" err="1"/>
              <a:t>level</a:t>
            </a:r>
            <a:r>
              <a:rPr lang="fr-FR" dirty="0"/>
              <a:t> 6 I have an insane engage </a:t>
            </a:r>
            <a:r>
              <a:rPr lang="fr-FR" dirty="0" err="1"/>
              <a:t>potential</a:t>
            </a:r>
            <a:r>
              <a:rPr lang="fr-FR" dirty="0"/>
              <a:t> </a:t>
            </a:r>
            <a:r>
              <a:rPr lang="fr-FR" dirty="0" err="1"/>
              <a:t>so</a:t>
            </a:r>
            <a:r>
              <a:rPr lang="fr-FR" dirty="0"/>
              <a:t> </a:t>
            </a:r>
            <a:r>
              <a:rPr lang="fr-FR" dirty="0" err="1"/>
              <a:t>strong</a:t>
            </a:r>
            <a:r>
              <a:rPr lang="fr-FR" dirty="0"/>
              <a:t> </a:t>
            </a:r>
            <a:r>
              <a:rPr lang="fr-FR" dirty="0" err="1"/>
              <a:t>teamfights</a:t>
            </a:r>
            <a:r>
              <a:rPr lang="fr-FR" dirty="0"/>
              <a:t> !</a:t>
            </a:r>
          </a:p>
          <a:p>
            <a:r>
              <a:rPr lang="fr-FR" dirty="0"/>
              <a:t>I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probably</a:t>
            </a:r>
            <a:r>
              <a:rPr lang="fr-FR" dirty="0"/>
              <a:t> rush </a:t>
            </a:r>
            <a:r>
              <a:rPr lang="fr-FR" dirty="0" err="1"/>
              <a:t>mobi</a:t>
            </a:r>
            <a:r>
              <a:rPr lang="fr-FR" dirty="0"/>
              <a:t> and </a:t>
            </a:r>
            <a:r>
              <a:rPr lang="fr-FR" dirty="0" err="1"/>
              <a:t>shurelia</a:t>
            </a:r>
            <a:r>
              <a:rPr lang="fr-FR" dirty="0"/>
              <a:t> </a:t>
            </a:r>
            <a:r>
              <a:rPr lang="fr-FR" dirty="0" err="1"/>
              <a:t>so</a:t>
            </a:r>
            <a:r>
              <a:rPr lang="fr-FR" dirty="0"/>
              <a:t> prépare for </a:t>
            </a:r>
            <a:r>
              <a:rPr lang="fr-FR" dirty="0" err="1"/>
              <a:t>potential</a:t>
            </a:r>
            <a:r>
              <a:rPr lang="fr-FR" dirty="0"/>
              <a:t> </a:t>
            </a:r>
            <a:r>
              <a:rPr lang="fr-FR" dirty="0" err="1"/>
              <a:t>roams</a:t>
            </a:r>
            <a:r>
              <a:rPr lang="fr-FR" dirty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125375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EF6CD5-8539-F8EF-2C1B-024DBF6F9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GL HF TEAM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E65D19-E41B-A03C-3B24-1B68A4306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Also</a:t>
            </a:r>
            <a:r>
              <a:rPr lang="fr-FR" dirty="0"/>
              <a:t> dont </a:t>
            </a:r>
            <a:r>
              <a:rPr lang="fr-FR" dirty="0" err="1"/>
              <a:t>blame</a:t>
            </a:r>
            <a:r>
              <a:rPr lang="fr-FR" dirty="0"/>
              <a:t> me </a:t>
            </a:r>
            <a:r>
              <a:rPr lang="fr-FR" dirty="0" err="1"/>
              <a:t>lmao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30001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Grand écran</PresentationFormat>
  <Slides>6</Slides>
  <Notes>0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      PLAY WITH « CONTRÔLE PARENTAL » (IT’S ME ! 😁)</vt:lpstr>
      <vt:lpstr>         Jacques  Brell</vt:lpstr>
      <vt:lpstr>                         Mohamed Alistar </vt:lpstr>
      <vt:lpstr>                        Maokai Zedong</vt:lpstr>
      <vt:lpstr>                        Gengis Rakan</vt:lpstr>
      <vt:lpstr>GL HF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PLAY WITH « CONTRÔLE PARENTAL » (IT’S ME ! 😁)</dc:title>
  <dc:creator>Utilisateur inconnu</dc:creator>
  <cp:lastModifiedBy>Utilisateur inconnu</cp:lastModifiedBy>
  <cp:revision>4</cp:revision>
  <dcterms:created xsi:type="dcterms:W3CDTF">2023-02-26T14:40:32Z</dcterms:created>
  <dcterms:modified xsi:type="dcterms:W3CDTF">2023-02-26T17:31:38Z</dcterms:modified>
</cp:coreProperties>
</file>