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A2C7E-6F07-431C-87BC-FF2BE00EE96C}" v="1" dt="2023-01-31T09:33:54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0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l, Devy  (BE-LLN1)" userId="abe59dfd-2731-4ede-9a66-272d5916127e" providerId="ADAL" clId="{1D5A2C7E-6F07-431C-87BC-FF2BE00EE96C}"/>
    <pc:docChg chg="modSld">
      <pc:chgData name="Letournel, Devy  (BE-LLN1)" userId="abe59dfd-2731-4ede-9a66-272d5916127e" providerId="ADAL" clId="{1D5A2C7E-6F07-431C-87BC-FF2BE00EE96C}" dt="2023-01-31T09:33:54.813" v="0" actId="478"/>
      <pc:docMkLst>
        <pc:docMk/>
      </pc:docMkLst>
      <pc:sldChg chg="delSp">
        <pc:chgData name="Letournel, Devy  (BE-LLN1)" userId="abe59dfd-2731-4ede-9a66-272d5916127e" providerId="ADAL" clId="{1D5A2C7E-6F07-431C-87BC-FF2BE00EE96C}" dt="2023-01-31T09:33:54.813" v="0" actId="478"/>
        <pc:sldMkLst>
          <pc:docMk/>
          <pc:sldMk cId="2870264992" sldId="256"/>
        </pc:sldMkLst>
        <pc:picChg chg="del">
          <ac:chgData name="Letournel, Devy  (BE-LLN1)" userId="abe59dfd-2731-4ede-9a66-272d5916127e" providerId="ADAL" clId="{1D5A2C7E-6F07-431C-87BC-FF2BE00EE96C}" dt="2023-01-31T09:33:54.813" v="0" actId="478"/>
          <ac:picMkLst>
            <pc:docMk/>
            <pc:sldMk cId="2870264992" sldId="256"/>
            <ac:picMk id="1025" creationId="{F5B2C3C4-8CCF-BCC8-7E15-464BCCA049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57AA7-4F4D-BAB0-846C-52138092A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788590-F859-988B-5BD6-77E40A7C2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C8A3EB-7182-19E9-94EE-193D684F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869E5D-B33C-5F6E-64A8-6D2AC362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AC1CF5-94D0-AD37-9143-CF4B9939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8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27562-83BD-8776-4544-95042B78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EAE887-2972-5129-0A35-E8A7D2994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62B3A4-2F2C-8C0A-15F1-EFFC036D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599BBD-C676-5292-54F3-2E44A8D5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67D97D-A3EB-EC3A-A462-A2F53BA4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6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09FB1E-18EF-6B1F-F522-4BBBD6BE2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403D4-7125-F152-7CD8-FDF4F8FAE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909547-89D8-41AD-FF61-9D4899DC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C0C5C1-A0F7-7A30-DAEE-3CCB2FB7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15AED-4962-D0B6-2DCF-6D466241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63580-C082-6127-C724-377249382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22802D-ACC1-2A34-C1A6-9983FC270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683784-E74B-DD77-A232-770E6713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D9B050-81E8-E87D-C6DA-03CE34C4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4CCF7-4E65-A9BE-FEE5-82235DE2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73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18ED7-4F33-958B-7291-8ECFE9A7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10DC00-4DFE-B1DD-02AD-6A10DC9E2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30474-12A5-93C2-B269-3CAA7BAF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5F1908-D845-A375-3507-B3AA912D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0E3F20-F8EA-F68F-C8BD-83895A9D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C6F9A2-0CF9-7DA9-1A60-43AFB530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138024-A33E-0E84-7347-0DD65F112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0AE722-4C93-534E-BF3A-EF24B2D91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85B82D-E5BD-D54F-5B1B-11EFEE49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B509CF-E440-E627-78B4-16FC3D58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3C06D1-6DB2-6588-82D5-5A076B54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24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3B27E0-E4B4-A002-9F18-4A2914A2B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33D405-38A3-B48D-2226-EE2F009D7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C5F582-C49D-ED9D-97E6-B9AA85577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A30C-B05A-EEBD-BD60-CCE62A4EC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63872B-67D8-C2D9-1B5D-D0CF1C936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5BECD0-1284-693F-D4DA-3AC4DFD9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8497B8-4148-A04B-824C-1787B0B5F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4FAAA53-DCE7-E855-19FD-53A4C08C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4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D2703-133B-7A2F-72C8-4D93955D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F452F3-CA1D-7F4E-7715-CB874664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7E51BA-A8FC-1042-078C-DF0B5E0B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8CCB18-255D-20BE-CA81-43468BA0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53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0A9F94-FBE9-4D58-C772-5CBEB66D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31AF4A-E6E0-4893-CE01-4AD168D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F91F0C-39ED-521F-F3D5-D60A49BA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62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905EE-9894-BC62-CC60-47E58F5F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43401-2BA8-0D51-6269-6173F998C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BD22B-9730-07EE-9AD3-C527C2D87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A46F3E-3589-34E8-1824-E9957109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ADB717-A161-A2FD-B10C-EE708ACA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7A2F4B-7019-9340-BD84-AD4A4512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87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BBB2B-532E-D986-2ADC-E73ABF286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60FBEF-CB28-B6F8-0C84-388081087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708DCF-C38D-6CD3-40E4-87155FB6D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0CFD3E-5B8C-5AA8-E1FD-2889DF15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97DA47-BB41-5818-D20C-3ED0EFB0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3A79FC-948E-F000-E13D-825DE859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2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EA169B-48C8-8DF3-B423-BF43D0B8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D55A27-ED9D-9A13-F92F-C8D21E3C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78441-0CE2-CEE4-1B62-7F0B15CBE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09ADA-2DCF-466F-A29F-4755EA919BED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C650D-FF02-2679-794A-E075ED5FB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4B84B6-2F03-054D-9E61-99FED86F4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E1B6-F38F-498C-A69E-905728BEF7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20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5B8E6FBC-8BC1-DEB2-3019-D98F6890F467}"/>
              </a:ext>
            </a:extLst>
          </p:cNvPr>
          <p:cNvGrpSpPr/>
          <p:nvPr/>
        </p:nvGrpSpPr>
        <p:grpSpPr>
          <a:xfrm>
            <a:off x="211088" y="1725712"/>
            <a:ext cx="1042330" cy="4766733"/>
            <a:chOff x="282224" y="1667935"/>
            <a:chExt cx="877711" cy="4766733"/>
          </a:xfrm>
        </p:grpSpPr>
        <p:sp>
          <p:nvSpPr>
            <p:cNvPr id="4" name="Organigramme : Connecteur page suivante 3">
              <a:extLst>
                <a:ext uri="{FF2B5EF4-FFF2-40B4-BE49-F238E27FC236}">
                  <a16:creationId xmlns:a16="http://schemas.microsoft.com/office/drawing/2014/main" id="{C6848D04-E8D2-F7EE-F034-B7BDBACD4BD9}"/>
                </a:ext>
              </a:extLst>
            </p:cNvPr>
            <p:cNvSpPr/>
            <p:nvPr/>
          </p:nvSpPr>
          <p:spPr>
            <a:xfrm rot="16200000">
              <a:off x="-1662287" y="3612446"/>
              <a:ext cx="4766733" cy="877711"/>
            </a:xfrm>
            <a:prstGeom prst="flowChartOffpageConnecto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E84CDCC-34CC-625F-466E-A51EC85BCF5D}"/>
                </a:ext>
              </a:extLst>
            </p:cNvPr>
            <p:cNvSpPr txBox="1"/>
            <p:nvPr/>
          </p:nvSpPr>
          <p:spPr>
            <a:xfrm>
              <a:off x="407575" y="2413000"/>
              <a:ext cx="461665" cy="3151718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r>
                <a:rPr lang="fr-BE" dirty="0"/>
                <a:t>Exigences des parties intéressés </a:t>
              </a:r>
              <a:endParaRPr lang="fr-FR" dirty="0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A6DD2E-0B77-A1D4-A5BF-63555CEA2A94}"/>
              </a:ext>
            </a:extLst>
          </p:cNvPr>
          <p:cNvGrpSpPr/>
          <p:nvPr/>
        </p:nvGrpSpPr>
        <p:grpSpPr>
          <a:xfrm>
            <a:off x="9716448" y="1967084"/>
            <a:ext cx="877711" cy="4766733"/>
            <a:chOff x="282224" y="1667935"/>
            <a:chExt cx="877711" cy="4766733"/>
          </a:xfrm>
        </p:grpSpPr>
        <p:sp>
          <p:nvSpPr>
            <p:cNvPr id="16" name="Organigramme : Connecteur page suivante 15">
              <a:extLst>
                <a:ext uri="{FF2B5EF4-FFF2-40B4-BE49-F238E27FC236}">
                  <a16:creationId xmlns:a16="http://schemas.microsoft.com/office/drawing/2014/main" id="{1891A932-AE0F-DD31-1641-ACC1AC653EBB}"/>
                </a:ext>
              </a:extLst>
            </p:cNvPr>
            <p:cNvSpPr/>
            <p:nvPr/>
          </p:nvSpPr>
          <p:spPr>
            <a:xfrm rot="16200000">
              <a:off x="-1662287" y="3612446"/>
              <a:ext cx="4766733" cy="877711"/>
            </a:xfrm>
            <a:prstGeom prst="flowChartOffpageConnecto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A35DF053-1C39-EC0F-D100-5036D478C2DC}"/>
                </a:ext>
              </a:extLst>
            </p:cNvPr>
            <p:cNvSpPr txBox="1"/>
            <p:nvPr/>
          </p:nvSpPr>
          <p:spPr>
            <a:xfrm>
              <a:off x="407575" y="2232384"/>
              <a:ext cx="461665" cy="3332334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r>
                <a:rPr lang="fr-BE" dirty="0"/>
                <a:t>Satisfactions des parties intéressés </a:t>
              </a:r>
              <a:endParaRPr lang="fr-FR" dirty="0"/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01D63F56-A603-1657-B07F-AC4E19FB5BB8}"/>
              </a:ext>
            </a:extLst>
          </p:cNvPr>
          <p:cNvGrpSpPr/>
          <p:nvPr/>
        </p:nvGrpSpPr>
        <p:grpSpPr>
          <a:xfrm>
            <a:off x="1774692" y="1941960"/>
            <a:ext cx="4204293" cy="1131595"/>
            <a:chOff x="1388692" y="2074901"/>
            <a:chExt cx="3683922" cy="1225767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D29CC437-E775-7750-9D53-7F2F61690123}"/>
                </a:ext>
              </a:extLst>
            </p:cNvPr>
            <p:cNvSpPr/>
            <p:nvPr/>
          </p:nvSpPr>
          <p:spPr>
            <a:xfrm>
              <a:off x="1388692" y="2074901"/>
              <a:ext cx="3418163" cy="12257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1BD241CE-829C-5F75-F1EF-C5D657B62985}"/>
                </a:ext>
              </a:extLst>
            </p:cNvPr>
            <p:cNvSpPr txBox="1"/>
            <p:nvPr/>
          </p:nvSpPr>
          <p:spPr>
            <a:xfrm>
              <a:off x="1713878" y="2308398"/>
              <a:ext cx="3358736" cy="700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/>
                <a:t>Processus centralisé au siège européen:</a:t>
              </a:r>
            </a:p>
            <a:p>
              <a:r>
                <a:rPr lang="fr-BE" sz="1200" dirty="0"/>
                <a:t>Achat/ </a:t>
              </a:r>
              <a:r>
                <a:rPr lang="fr-BE" sz="1200" dirty="0" err="1"/>
                <a:t>Procurement</a:t>
              </a:r>
              <a:r>
                <a:rPr lang="fr-BE" sz="1200" dirty="0"/>
                <a:t>/ Central/ Ventes/IT / Finances/ </a:t>
              </a:r>
              <a:r>
                <a:rPr lang="fr-BE" sz="1200" dirty="0" err="1"/>
                <a:t>Regulatory</a:t>
              </a:r>
              <a:r>
                <a:rPr lang="fr-BE" sz="1200" dirty="0"/>
                <a:t> /Marketing/ </a:t>
              </a:r>
              <a:r>
                <a:rPr lang="fr-BE" sz="1200" dirty="0" err="1"/>
                <a:t>Technology</a:t>
              </a:r>
              <a:r>
                <a:rPr lang="fr-BE" sz="1200" dirty="0"/>
                <a:t>/……</a:t>
              </a:r>
              <a:endParaRPr lang="fr-FR" sz="1200" dirty="0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493E02F-E96B-4252-61AD-4AC84EEA38A5}"/>
              </a:ext>
            </a:extLst>
          </p:cNvPr>
          <p:cNvGrpSpPr/>
          <p:nvPr/>
        </p:nvGrpSpPr>
        <p:grpSpPr>
          <a:xfrm>
            <a:off x="1556392" y="5314238"/>
            <a:ext cx="1640639" cy="1351376"/>
            <a:chOff x="1556392" y="5314238"/>
            <a:chExt cx="1640639" cy="1351376"/>
          </a:xfrm>
        </p:grpSpPr>
        <p:sp>
          <p:nvSpPr>
            <p:cNvPr id="3" name="Flèche : pentagone 2">
              <a:extLst>
                <a:ext uri="{FF2B5EF4-FFF2-40B4-BE49-F238E27FC236}">
                  <a16:creationId xmlns:a16="http://schemas.microsoft.com/office/drawing/2014/main" id="{7F00CA4B-3D87-ADA6-FE41-97A3AC3AF2A9}"/>
                </a:ext>
              </a:extLst>
            </p:cNvPr>
            <p:cNvSpPr/>
            <p:nvPr/>
          </p:nvSpPr>
          <p:spPr>
            <a:xfrm rot="16200000">
              <a:off x="1701025" y="5211056"/>
              <a:ext cx="1351375" cy="155774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85ABC1BB-13B8-8A47-CD29-BA21219504F0}"/>
                </a:ext>
              </a:extLst>
            </p:cNvPr>
            <p:cNvSpPr txBox="1"/>
            <p:nvPr/>
          </p:nvSpPr>
          <p:spPr>
            <a:xfrm>
              <a:off x="1556392" y="6234727"/>
              <a:ext cx="1640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100" dirty="0"/>
                <a:t>Traitement  de la commande et facturation</a:t>
              </a:r>
              <a:endParaRPr lang="fr-FR" sz="1100" dirty="0"/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B82BDD5D-B049-C05D-EB4F-E0C59AA69085}"/>
              </a:ext>
            </a:extLst>
          </p:cNvPr>
          <p:cNvGrpSpPr/>
          <p:nvPr/>
        </p:nvGrpSpPr>
        <p:grpSpPr>
          <a:xfrm>
            <a:off x="3359939" y="5325717"/>
            <a:ext cx="1640639" cy="1351375"/>
            <a:chOff x="1556392" y="5294209"/>
            <a:chExt cx="1640639" cy="1351375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0EEEE4BA-6D71-C1FB-1AD6-95ED3005BD3F}"/>
                </a:ext>
              </a:extLst>
            </p:cNvPr>
            <p:cNvSpPr/>
            <p:nvPr/>
          </p:nvSpPr>
          <p:spPr>
            <a:xfrm rot="16200000">
              <a:off x="1728505" y="5191027"/>
              <a:ext cx="1351375" cy="155774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74FEA176-37E6-F76E-9421-EFADB710EE5C}"/>
                </a:ext>
              </a:extLst>
            </p:cNvPr>
            <p:cNvSpPr txBox="1"/>
            <p:nvPr/>
          </p:nvSpPr>
          <p:spPr>
            <a:xfrm>
              <a:off x="1556392" y="6234727"/>
              <a:ext cx="16406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1100" dirty="0"/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AB4598D3-715E-B0E0-E337-49D1B56B63EE}"/>
              </a:ext>
            </a:extLst>
          </p:cNvPr>
          <p:cNvGrpSpPr/>
          <p:nvPr/>
        </p:nvGrpSpPr>
        <p:grpSpPr>
          <a:xfrm>
            <a:off x="2135322" y="3639803"/>
            <a:ext cx="2098406" cy="1485903"/>
            <a:chOff x="1642011" y="3639803"/>
            <a:chExt cx="2098406" cy="1485903"/>
          </a:xfrm>
        </p:grpSpPr>
        <p:sp>
          <p:nvSpPr>
            <p:cNvPr id="7" name="Flèche : pentagone 6">
              <a:extLst>
                <a:ext uri="{FF2B5EF4-FFF2-40B4-BE49-F238E27FC236}">
                  <a16:creationId xmlns:a16="http://schemas.microsoft.com/office/drawing/2014/main" id="{AD3B40A9-C057-DFF7-1CD2-2507C87AF6D3}"/>
                </a:ext>
              </a:extLst>
            </p:cNvPr>
            <p:cNvSpPr/>
            <p:nvPr/>
          </p:nvSpPr>
          <p:spPr>
            <a:xfrm>
              <a:off x="1642011" y="3639803"/>
              <a:ext cx="2098406" cy="1485903"/>
            </a:xfrm>
            <a:prstGeom prst="homePlat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905709A3-84B4-C4CE-526D-89F890359481}"/>
                </a:ext>
              </a:extLst>
            </p:cNvPr>
            <p:cNvSpPr txBox="1"/>
            <p:nvPr/>
          </p:nvSpPr>
          <p:spPr>
            <a:xfrm>
              <a:off x="1831392" y="4077825"/>
              <a:ext cx="1140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/>
                <a:t>Développer </a:t>
              </a:r>
            </a:p>
            <a:p>
              <a:r>
                <a:rPr lang="fr-BE" sz="1400" dirty="0"/>
                <a:t>le produit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49B95236-914E-C5A1-B897-08278F065C02}"/>
              </a:ext>
            </a:extLst>
          </p:cNvPr>
          <p:cNvGrpSpPr/>
          <p:nvPr/>
        </p:nvGrpSpPr>
        <p:grpSpPr>
          <a:xfrm>
            <a:off x="7240436" y="3620909"/>
            <a:ext cx="2137025" cy="1485903"/>
            <a:chOff x="4943600" y="3621244"/>
            <a:chExt cx="2137025" cy="1485903"/>
          </a:xfrm>
        </p:grpSpPr>
        <p:sp>
          <p:nvSpPr>
            <p:cNvPr id="29" name="Flèche : chevron 28">
              <a:extLst>
                <a:ext uri="{FF2B5EF4-FFF2-40B4-BE49-F238E27FC236}">
                  <a16:creationId xmlns:a16="http://schemas.microsoft.com/office/drawing/2014/main" id="{AB9BB948-CC6C-0011-0B20-79F41D81AF73}"/>
                </a:ext>
              </a:extLst>
            </p:cNvPr>
            <p:cNvSpPr/>
            <p:nvPr/>
          </p:nvSpPr>
          <p:spPr>
            <a:xfrm>
              <a:off x="4943600" y="3621244"/>
              <a:ext cx="2137025" cy="1485903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3151E4C-B4AC-D63E-D1DE-490AB7659951}"/>
                </a:ext>
              </a:extLst>
            </p:cNvPr>
            <p:cNvSpPr txBox="1"/>
            <p:nvPr/>
          </p:nvSpPr>
          <p:spPr>
            <a:xfrm>
              <a:off x="5646738" y="4072904"/>
              <a:ext cx="11520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/>
                <a:t>Contrôler un produit fini</a:t>
              </a:r>
              <a:endParaRPr lang="fr-FR" sz="1400" dirty="0"/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0CEFDAF5-7323-AD95-0539-1D7A386E5350}"/>
              </a:ext>
            </a:extLst>
          </p:cNvPr>
          <p:cNvGrpSpPr/>
          <p:nvPr/>
        </p:nvGrpSpPr>
        <p:grpSpPr>
          <a:xfrm>
            <a:off x="3696401" y="3619530"/>
            <a:ext cx="2265674" cy="1485903"/>
            <a:chOff x="3443729" y="3607498"/>
            <a:chExt cx="2265674" cy="1485903"/>
          </a:xfrm>
        </p:grpSpPr>
        <p:sp>
          <p:nvSpPr>
            <p:cNvPr id="10" name="Flèche : chevron 9">
              <a:extLst>
                <a:ext uri="{FF2B5EF4-FFF2-40B4-BE49-F238E27FC236}">
                  <a16:creationId xmlns:a16="http://schemas.microsoft.com/office/drawing/2014/main" id="{794D377C-A9EA-9BA3-382F-DCECFEB5894F}"/>
                </a:ext>
              </a:extLst>
            </p:cNvPr>
            <p:cNvSpPr/>
            <p:nvPr/>
          </p:nvSpPr>
          <p:spPr>
            <a:xfrm>
              <a:off x="3443729" y="3607498"/>
              <a:ext cx="2265674" cy="1485903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B28181F3-700C-92B4-B1E8-82F613A34685}"/>
                </a:ext>
              </a:extLst>
            </p:cNvPr>
            <p:cNvSpPr txBox="1"/>
            <p:nvPr/>
          </p:nvSpPr>
          <p:spPr>
            <a:xfrm>
              <a:off x="4217585" y="4039644"/>
              <a:ext cx="1236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/>
                <a:t>Réceptionner </a:t>
              </a:r>
            </a:p>
            <a:p>
              <a:r>
                <a:rPr lang="fr-BE" sz="1400" dirty="0"/>
                <a:t>et expédier</a:t>
              </a:r>
              <a:endParaRPr lang="fr-FR" sz="1400" dirty="0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A1F32311-093D-B801-6223-1C2A86CC1E2E}"/>
              </a:ext>
            </a:extLst>
          </p:cNvPr>
          <p:cNvGrpSpPr/>
          <p:nvPr/>
        </p:nvGrpSpPr>
        <p:grpSpPr>
          <a:xfrm>
            <a:off x="5501466" y="3636020"/>
            <a:ext cx="2187363" cy="1485903"/>
            <a:chOff x="6884493" y="3607498"/>
            <a:chExt cx="2187363" cy="1485903"/>
          </a:xfrm>
        </p:grpSpPr>
        <p:sp>
          <p:nvSpPr>
            <p:cNvPr id="12" name="Flèche : chevron 11">
              <a:extLst>
                <a:ext uri="{FF2B5EF4-FFF2-40B4-BE49-F238E27FC236}">
                  <a16:creationId xmlns:a16="http://schemas.microsoft.com/office/drawing/2014/main" id="{E83CF4CA-B3FA-1A68-4E71-A3435F9179B3}"/>
                </a:ext>
              </a:extLst>
            </p:cNvPr>
            <p:cNvSpPr/>
            <p:nvPr/>
          </p:nvSpPr>
          <p:spPr>
            <a:xfrm>
              <a:off x="6884493" y="3607498"/>
              <a:ext cx="2187363" cy="1485903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43253BCA-BC11-C45F-9190-7ACD1508F61B}"/>
                </a:ext>
              </a:extLst>
            </p:cNvPr>
            <p:cNvSpPr txBox="1"/>
            <p:nvPr/>
          </p:nvSpPr>
          <p:spPr>
            <a:xfrm>
              <a:off x="7709294" y="4151769"/>
              <a:ext cx="10491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/>
                <a:t>Produire</a:t>
              </a:r>
              <a:endParaRPr lang="fr-FR" sz="1400" dirty="0"/>
            </a:p>
          </p:txBody>
        </p:sp>
      </p:grpSp>
      <p:sp>
        <p:nvSpPr>
          <p:cNvPr id="36" name="ZoneTexte 35">
            <a:extLst>
              <a:ext uri="{FF2B5EF4-FFF2-40B4-BE49-F238E27FC236}">
                <a16:creationId xmlns:a16="http://schemas.microsoft.com/office/drawing/2014/main" id="{41BC9AF9-A9AF-67FD-1715-4B8DD16219D6}"/>
              </a:ext>
            </a:extLst>
          </p:cNvPr>
          <p:cNvSpPr txBox="1"/>
          <p:nvPr/>
        </p:nvSpPr>
        <p:spPr>
          <a:xfrm>
            <a:off x="3422045" y="5964376"/>
            <a:ext cx="15645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1100" dirty="0"/>
              <a:t>Fournir les ressources nécessaires au fonctionnement de l'entreprise</a:t>
            </a:r>
            <a:endParaRPr lang="fr-FR" sz="1100" dirty="0"/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B0AFF4FA-AC10-BC46-3B4E-14F5B5E35C34}"/>
              </a:ext>
            </a:extLst>
          </p:cNvPr>
          <p:cNvGrpSpPr/>
          <p:nvPr/>
        </p:nvGrpSpPr>
        <p:grpSpPr>
          <a:xfrm>
            <a:off x="5178324" y="5325717"/>
            <a:ext cx="1932988" cy="1352277"/>
            <a:chOff x="5178324" y="5325717"/>
            <a:chExt cx="1932988" cy="1352277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A285439-6DEC-DEC4-E9CD-01C0B4A63E56}"/>
                </a:ext>
              </a:extLst>
            </p:cNvPr>
            <p:cNvGrpSpPr/>
            <p:nvPr/>
          </p:nvGrpSpPr>
          <p:grpSpPr>
            <a:xfrm>
              <a:off x="5259896" y="5325717"/>
              <a:ext cx="1767437" cy="1351375"/>
              <a:chOff x="1556392" y="5314238"/>
              <a:chExt cx="1640639" cy="1351375"/>
            </a:xfrm>
          </p:grpSpPr>
          <p:sp>
            <p:nvSpPr>
              <p:cNvPr id="26" name="Flèche : pentagone 25">
                <a:extLst>
                  <a:ext uri="{FF2B5EF4-FFF2-40B4-BE49-F238E27FC236}">
                    <a16:creationId xmlns:a16="http://schemas.microsoft.com/office/drawing/2014/main" id="{81DC6067-D9D8-501F-A26C-549377E07F70}"/>
                  </a:ext>
                </a:extLst>
              </p:cNvPr>
              <p:cNvSpPr/>
              <p:nvPr/>
            </p:nvSpPr>
            <p:spPr>
              <a:xfrm rot="16200000">
                <a:off x="1701025" y="5211056"/>
                <a:ext cx="1351375" cy="1557740"/>
              </a:xfrm>
              <a:prstGeom prst="homePlat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5E16D84C-4B3B-5396-E2F8-06AB463F5DE0}"/>
                  </a:ext>
                </a:extLst>
              </p:cNvPr>
              <p:cNvSpPr txBox="1"/>
              <p:nvPr/>
            </p:nvSpPr>
            <p:spPr>
              <a:xfrm>
                <a:off x="1556392" y="6234727"/>
                <a:ext cx="16406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1100" dirty="0"/>
              </a:p>
            </p:txBody>
          </p:sp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F7599C8E-4D15-1303-1B5C-56517B5B1FFE}"/>
                </a:ext>
              </a:extLst>
            </p:cNvPr>
            <p:cNvSpPr txBox="1"/>
            <p:nvPr/>
          </p:nvSpPr>
          <p:spPr>
            <a:xfrm>
              <a:off x="5178324" y="6247107"/>
              <a:ext cx="193298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BE" sz="1100" dirty="0"/>
                <a:t>Maintenir la fiabilité de tout les équipements du site</a:t>
              </a:r>
              <a:endParaRPr lang="fr-FR" sz="1100" dirty="0"/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DEFF4A07-9E21-5A1A-E426-E2B23CDA40B8}"/>
              </a:ext>
            </a:extLst>
          </p:cNvPr>
          <p:cNvGrpSpPr/>
          <p:nvPr/>
        </p:nvGrpSpPr>
        <p:grpSpPr>
          <a:xfrm rot="10800000">
            <a:off x="5745259" y="1931800"/>
            <a:ext cx="1640639" cy="1351375"/>
            <a:chOff x="1556394" y="5314238"/>
            <a:chExt cx="1640639" cy="1351375"/>
          </a:xfrm>
        </p:grpSpPr>
        <p:sp>
          <p:nvSpPr>
            <p:cNvPr id="35" name="Flèche : pentagone 34">
              <a:extLst>
                <a:ext uri="{FF2B5EF4-FFF2-40B4-BE49-F238E27FC236}">
                  <a16:creationId xmlns:a16="http://schemas.microsoft.com/office/drawing/2014/main" id="{1EFB3346-41F3-B04E-D4A1-2965E929F58E}"/>
                </a:ext>
              </a:extLst>
            </p:cNvPr>
            <p:cNvSpPr/>
            <p:nvPr/>
          </p:nvSpPr>
          <p:spPr>
            <a:xfrm rot="16200000">
              <a:off x="1701025" y="5211056"/>
              <a:ext cx="1351375" cy="155774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E740698-CD69-EBC4-0552-33A054E6AEB9}"/>
                </a:ext>
              </a:extLst>
            </p:cNvPr>
            <p:cNvSpPr txBox="1"/>
            <p:nvPr/>
          </p:nvSpPr>
          <p:spPr>
            <a:xfrm rot="10800000">
              <a:off x="1556394" y="6153794"/>
              <a:ext cx="1640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100" dirty="0"/>
                <a:t>Orienter les activités de l'entreprise</a:t>
              </a:r>
              <a:endParaRPr lang="fr-FR" sz="1100" dirty="0"/>
            </a:p>
          </p:txBody>
        </p:sp>
      </p:grpSp>
      <p:sp>
        <p:nvSpPr>
          <p:cNvPr id="45" name="Flèche : courbe vers le haut 44">
            <a:extLst>
              <a:ext uri="{FF2B5EF4-FFF2-40B4-BE49-F238E27FC236}">
                <a16:creationId xmlns:a16="http://schemas.microsoft.com/office/drawing/2014/main" id="{8668B35E-1868-B47C-11FB-F0A261368D88}"/>
              </a:ext>
            </a:extLst>
          </p:cNvPr>
          <p:cNvSpPr/>
          <p:nvPr/>
        </p:nvSpPr>
        <p:spPr>
          <a:xfrm rot="5400000">
            <a:off x="700668" y="3055541"/>
            <a:ext cx="2020767" cy="7649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6AB36615-525A-FD80-18A0-997580EE68F7}"/>
              </a:ext>
            </a:extLst>
          </p:cNvPr>
          <p:cNvGrpSpPr/>
          <p:nvPr/>
        </p:nvGrpSpPr>
        <p:grpSpPr>
          <a:xfrm>
            <a:off x="7084600" y="5314238"/>
            <a:ext cx="1932988" cy="1367404"/>
            <a:chOff x="5177120" y="5325717"/>
            <a:chExt cx="1932988" cy="1367404"/>
          </a:xfrm>
        </p:grpSpPr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8295D2AE-AFB6-54E1-3E5B-8404D533B3B0}"/>
                </a:ext>
              </a:extLst>
            </p:cNvPr>
            <p:cNvGrpSpPr/>
            <p:nvPr/>
          </p:nvGrpSpPr>
          <p:grpSpPr>
            <a:xfrm>
              <a:off x="5259896" y="5325717"/>
              <a:ext cx="1767437" cy="1351375"/>
              <a:chOff x="1556392" y="5314238"/>
              <a:chExt cx="1640639" cy="1351375"/>
            </a:xfrm>
          </p:grpSpPr>
          <p:sp>
            <p:nvSpPr>
              <p:cNvPr id="60" name="Flèche : pentagone 59">
                <a:extLst>
                  <a:ext uri="{FF2B5EF4-FFF2-40B4-BE49-F238E27FC236}">
                    <a16:creationId xmlns:a16="http://schemas.microsoft.com/office/drawing/2014/main" id="{88B73D8B-F006-8438-639E-65C2F6A2BA9F}"/>
                  </a:ext>
                </a:extLst>
              </p:cNvPr>
              <p:cNvSpPr/>
              <p:nvPr/>
            </p:nvSpPr>
            <p:spPr>
              <a:xfrm rot="16200000">
                <a:off x="1701025" y="5211056"/>
                <a:ext cx="1351375" cy="1557740"/>
              </a:xfrm>
              <a:prstGeom prst="homePlat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0186B304-7C80-D74A-9BE5-DD175134A217}"/>
                  </a:ext>
                </a:extLst>
              </p:cNvPr>
              <p:cNvSpPr txBox="1"/>
              <p:nvPr/>
            </p:nvSpPr>
            <p:spPr>
              <a:xfrm>
                <a:off x="1556392" y="6234727"/>
                <a:ext cx="16406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fr-FR" sz="1100" dirty="0"/>
              </a:p>
            </p:txBody>
          </p:sp>
        </p:grp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28954AB-0DE8-B48B-6DC4-B5E21E9C9FD3}"/>
                </a:ext>
              </a:extLst>
            </p:cNvPr>
            <p:cNvSpPr txBox="1"/>
            <p:nvPr/>
          </p:nvSpPr>
          <p:spPr>
            <a:xfrm>
              <a:off x="5177120" y="6262234"/>
              <a:ext cx="193298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BE" sz="1100" dirty="0"/>
                <a:t>Ordonnancer et planifier la production </a:t>
              </a:r>
              <a:endParaRPr lang="fr-FR" sz="1100" dirty="0"/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A589B142-84F6-2A4B-B7D9-7608B9A724CA}"/>
              </a:ext>
            </a:extLst>
          </p:cNvPr>
          <p:cNvGrpSpPr/>
          <p:nvPr/>
        </p:nvGrpSpPr>
        <p:grpSpPr>
          <a:xfrm rot="10800000">
            <a:off x="7549095" y="1931799"/>
            <a:ext cx="1640639" cy="1351375"/>
            <a:chOff x="1556394" y="5314238"/>
            <a:chExt cx="1640639" cy="1351375"/>
          </a:xfrm>
        </p:grpSpPr>
        <p:sp>
          <p:nvSpPr>
            <p:cNvPr id="1024" name="Flèche : pentagone 1023">
              <a:extLst>
                <a:ext uri="{FF2B5EF4-FFF2-40B4-BE49-F238E27FC236}">
                  <a16:creationId xmlns:a16="http://schemas.microsoft.com/office/drawing/2014/main" id="{116B2E16-3766-D31B-9021-15515677EE72}"/>
                </a:ext>
              </a:extLst>
            </p:cNvPr>
            <p:cNvSpPr/>
            <p:nvPr/>
          </p:nvSpPr>
          <p:spPr>
            <a:xfrm rot="16200000">
              <a:off x="1701025" y="5211056"/>
              <a:ext cx="1351375" cy="155774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6" name="ZoneTexte 1025">
              <a:extLst>
                <a:ext uri="{FF2B5EF4-FFF2-40B4-BE49-F238E27FC236}">
                  <a16:creationId xmlns:a16="http://schemas.microsoft.com/office/drawing/2014/main" id="{7F7833B1-D266-4B99-0857-5029B812F549}"/>
                </a:ext>
              </a:extLst>
            </p:cNvPr>
            <p:cNvSpPr txBox="1"/>
            <p:nvPr/>
          </p:nvSpPr>
          <p:spPr>
            <a:xfrm rot="10800000">
              <a:off x="1556394" y="6153794"/>
              <a:ext cx="1640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/>
                <a:t>Management de la qualité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0264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Letournel, Devy  (BE-LLN1-CNTR)</dc:creator>
  <cp:lastModifiedBy>Letournel, Devy  (BE-LLN1)</cp:lastModifiedBy>
  <cp:revision>9</cp:revision>
  <dcterms:created xsi:type="dcterms:W3CDTF">2022-10-10T14:29:45Z</dcterms:created>
  <dcterms:modified xsi:type="dcterms:W3CDTF">2023-01-31T09:34:01Z</dcterms:modified>
</cp:coreProperties>
</file>