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C5C66D-7E2B-4C7E-8698-D24C36AF11E5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73B33DD-D736-4795-851F-64FA8225F93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C66D-7E2B-4C7E-8698-D24C36AF11E5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33DD-D736-4795-851F-64FA8225F93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C66D-7E2B-4C7E-8698-D24C36AF11E5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33DD-D736-4795-851F-64FA8225F93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C5C66D-7E2B-4C7E-8698-D24C36AF11E5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3B33DD-D736-4795-851F-64FA8225F93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C5C66D-7E2B-4C7E-8698-D24C36AF11E5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73B33DD-D736-4795-851F-64FA8225F93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C66D-7E2B-4C7E-8698-D24C36AF11E5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33DD-D736-4795-851F-64FA8225F93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C66D-7E2B-4C7E-8698-D24C36AF11E5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33DD-D736-4795-851F-64FA8225F93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C5C66D-7E2B-4C7E-8698-D24C36AF11E5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3B33DD-D736-4795-851F-64FA8225F93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C66D-7E2B-4C7E-8698-D24C36AF11E5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33DD-D736-4795-851F-64FA8225F93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C5C66D-7E2B-4C7E-8698-D24C36AF11E5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3B33DD-D736-4795-851F-64FA8225F93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C5C66D-7E2B-4C7E-8698-D24C36AF11E5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3B33DD-D736-4795-851F-64FA8225F93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C5C66D-7E2B-4C7E-8698-D24C36AF11E5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3B33DD-D736-4795-851F-64FA8225F93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23728" y="1700808"/>
            <a:ext cx="6172200" cy="1944216"/>
          </a:xfrm>
        </p:spPr>
        <p:txBody>
          <a:bodyPr>
            <a:noAutofit/>
          </a:bodyPr>
          <a:lstStyle/>
          <a:p>
            <a:r>
              <a:rPr lang="it-IT" sz="6600" dirty="0" smtClean="0"/>
              <a:t>Il ruolo della donna</a:t>
            </a:r>
            <a:endParaRPr lang="it-IT" sz="6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67744" y="4005064"/>
            <a:ext cx="6172200" cy="13716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Alessia Olmi 3^G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356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ruolo della donna nella storia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Fin dall’antichità  le donne sono state discriminate, sottomesse dagli uomini e relegate al ruolo domestico.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77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ruolo della donna nel Medioevo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Avevano opportunità di lavorare in particolare durante il periodo della rinascita delle città, emerge la figura della Castellana che era proprietaria e amministratrice dei suoi beni.</a:t>
            </a:r>
          </a:p>
          <a:p>
            <a:pPr marL="0" indent="0">
              <a:buNone/>
            </a:pPr>
            <a:r>
              <a:rPr lang="it-IT" dirty="0" smtClean="0"/>
              <a:t>Si uniscono corporazioni femminili nel settore tessile ma erano anche impegnate nella produzione alimentare.</a:t>
            </a:r>
          </a:p>
          <a:p>
            <a:pPr marL="0" indent="0">
              <a:buNone/>
            </a:pPr>
            <a:r>
              <a:rPr lang="it-IT" dirty="0" smtClean="0"/>
              <a:t>Si uniscono anche in gruppi di merciaie organizzate in gilde armate.</a:t>
            </a:r>
          </a:p>
          <a:p>
            <a:pPr marL="0" indent="0">
              <a:buNone/>
            </a:pPr>
            <a:r>
              <a:rPr lang="it-IT" dirty="0" smtClean="0"/>
              <a:t>Escono di casa per frequentare la scuola.</a:t>
            </a:r>
          </a:p>
          <a:p>
            <a:pPr marL="0" indent="0">
              <a:buNone/>
            </a:pPr>
            <a:r>
              <a:rPr lang="it-IT" dirty="0" smtClean="0"/>
              <a:t>Ci fu anche la caccia alle streghe ossia azioni di crudeltà rivolte a donne povere, che provavano a migliorare la propria vita, per cui erano torturate o condannate a morte. A causa dell’ignoranza e della superstizione.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85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caccia alle streghe 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77" y="1600200"/>
            <a:ext cx="5775245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2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Nell’ età moderna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Torna il disprezzo verso di esse, che viene detto misoginia.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3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</a:t>
            </a:r>
            <a:r>
              <a:rPr lang="it-IT" dirty="0" err="1" smtClean="0"/>
              <a:t>italia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Fino alla prima metà del 1900 un uomo poteva violentare una donna e poi cancellare il reato attraverso il matrimonio riparatore. Per la prima volta nel 1966 denuncia una violenza subita ma fino al 1981 se un umo violentava una donna e poi si offriva di sposarla per la legge era tutto regolare.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7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donne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Hanno votato per la prima volta nel 1946 per il referendum in cui si sceglieva tra monarchia o Repubblica.</a:t>
            </a:r>
          </a:p>
          <a:p>
            <a:pPr marL="0" indent="0">
              <a:buNone/>
            </a:pPr>
            <a:r>
              <a:rPr lang="it-IT" dirty="0" smtClean="0"/>
              <a:t>Ancora oggi le donne sono discriminate soprattutto nel mondo del lavoro perché incontrano più ostacoli e i loro stipendi sono più bassi inoltre sono in minoranza per quanto riguarda l’occupazione nelle cariche politiche.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35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femminicidio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 smtClean="0"/>
              <a:t>È forma estrema di violenza di genere contro le donne, prodotta dalla violazione dei suoi diritti umani in ambito pubblico e privato attraverso varie condotte misogine.</a:t>
            </a:r>
          </a:p>
          <a:p>
            <a:pPr marL="0" indent="0">
              <a:buNone/>
            </a:pPr>
            <a:r>
              <a:rPr lang="it-IT" dirty="0" smtClean="0"/>
              <a:t>Può essere  </a:t>
            </a:r>
            <a:r>
              <a:rPr lang="it-IT" b="1" dirty="0" smtClean="0"/>
              <a:t>diretto</a:t>
            </a:r>
            <a:r>
              <a:rPr lang="it-IT" dirty="0" smtClean="0"/>
              <a:t> e </a:t>
            </a:r>
            <a:r>
              <a:rPr lang="it-IT" b="1" dirty="0" smtClean="0"/>
              <a:t>indiretto.</a:t>
            </a:r>
          </a:p>
          <a:p>
            <a:pPr marL="0" indent="0">
              <a:buNone/>
            </a:pPr>
            <a:r>
              <a:rPr lang="it-IT" dirty="0" smtClean="0"/>
              <a:t>È </a:t>
            </a:r>
            <a:r>
              <a:rPr lang="it-IT" b="1" dirty="0" smtClean="0"/>
              <a:t>diretto</a:t>
            </a:r>
            <a:r>
              <a:rPr lang="it-IT" dirty="0" smtClean="0"/>
              <a:t> quanto le donne vengono uccise come la pratica del sati oppure l’aborto dei feti di sesso femminile o l’infanticidio delle bambine.</a:t>
            </a:r>
          </a:p>
          <a:p>
            <a:pPr marL="0" indent="0">
              <a:buNone/>
            </a:pPr>
            <a:r>
              <a:rPr lang="it-IT" dirty="0" smtClean="0"/>
              <a:t>È </a:t>
            </a:r>
            <a:r>
              <a:rPr lang="it-IT" b="1" dirty="0" smtClean="0"/>
              <a:t>indiretto</a:t>
            </a:r>
            <a:r>
              <a:rPr lang="it-IT" dirty="0" smtClean="0"/>
              <a:t> come decessi delle madri causati da aborti clandestini o mancanza di cure mediche e di un’alimentazione adeguata per le bambine e anche le morti dovute a mutilazioni.</a:t>
            </a:r>
          </a:p>
          <a:p>
            <a:pPr marL="0" indent="0">
              <a:buNone/>
            </a:pPr>
            <a:r>
              <a:rPr lang="it-IT" dirty="0" smtClean="0"/>
              <a:t>Sono nati centri antiviolenza per sostenere le donne vittime in particolare associazione che cercano di prevenire questo fenomeno.</a:t>
            </a:r>
          </a:p>
          <a:p>
            <a:pPr marL="0" indent="0">
              <a:buNone/>
            </a:pPr>
            <a:r>
              <a:rPr lang="it-IT" dirty="0" smtClean="0"/>
              <a:t>25 novembre si celebra la giornata internazionale per sensibilizzare e prevenire la violenza sulle donne.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84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652934"/>
          </a:xfrm>
        </p:spPr>
        <p:txBody>
          <a:bodyPr/>
          <a:lstStyle/>
          <a:p>
            <a:r>
              <a:rPr lang="it-IT" dirty="0" smtClean="0"/>
              <a:t>Il femminismo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467600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 smtClean="0"/>
              <a:t>È un movimento organizzato dalle donne per rivendicare:</a:t>
            </a:r>
          </a:p>
          <a:p>
            <a:pPr marL="0" indent="0">
              <a:buNone/>
            </a:pPr>
            <a:r>
              <a:rPr lang="it-IT" sz="2200" dirty="0"/>
              <a:t>-</a:t>
            </a:r>
            <a:r>
              <a:rPr lang="it-IT" sz="2200" dirty="0" smtClean="0"/>
              <a:t>il diritto di svolgere gli stessi lavori degli uomini con uguale stipendio </a:t>
            </a:r>
          </a:p>
          <a:p>
            <a:pPr marL="0" indent="0">
              <a:buNone/>
            </a:pPr>
            <a:r>
              <a:rPr lang="it-IT" sz="2200" dirty="0" smtClean="0"/>
              <a:t>-la parità tra marito e moglie </a:t>
            </a:r>
          </a:p>
          <a:p>
            <a:pPr marL="0" indent="0">
              <a:buNone/>
            </a:pPr>
            <a:r>
              <a:rPr lang="it-IT" sz="2200" dirty="0" smtClean="0"/>
              <a:t>-il diritto di voto</a:t>
            </a:r>
          </a:p>
          <a:p>
            <a:pPr marL="0" indent="0">
              <a:buNone/>
            </a:pPr>
            <a:r>
              <a:rPr lang="it-IT" sz="2200" dirty="0" smtClean="0"/>
              <a:t>Nasce in Inghilterra verso metà del secolo, si diffonde in tutta </a:t>
            </a:r>
            <a:r>
              <a:rPr lang="it-IT" sz="2200" dirty="0"/>
              <a:t>E</a:t>
            </a:r>
            <a:r>
              <a:rPr lang="it-IT" sz="2200" dirty="0" smtClean="0"/>
              <a:t>uropa e negli Stati Uniti.</a:t>
            </a:r>
          </a:p>
          <a:p>
            <a:pPr marL="0" indent="0">
              <a:buNone/>
            </a:pPr>
            <a:r>
              <a:rPr lang="it-IT" sz="2200" dirty="0" smtClean="0"/>
              <a:t>In Italia entra in vigore nel 1975, il nuovo diritto di famiglia.</a:t>
            </a:r>
          </a:p>
          <a:p>
            <a:pPr marL="0" indent="0">
              <a:buNone/>
            </a:pPr>
            <a:r>
              <a:rPr lang="it-IT" sz="2200" dirty="0" smtClean="0"/>
              <a:t>Nel 1948 viene ottenuto il riconoscimento ufficiale della parità uomo/donna  nella dichiarazione universale dei diritti umani, tuttavia molte donne sono ancora soggetto di discriminazione soprattutto in Asia</a:t>
            </a:r>
            <a:r>
              <a:rPr lang="it-IT" sz="2200" dirty="0"/>
              <a:t>,</a:t>
            </a:r>
            <a:r>
              <a:rPr lang="it-IT" sz="2200" dirty="0" smtClean="0"/>
              <a:t> Africa e America meridionale ma anche nella nostra società resistono dei pregiudizi e uomini con una mentalità arretrata.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3449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513</Words>
  <Application>Microsoft Office PowerPoint</Application>
  <PresentationFormat>Presentazione su schermo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Loggia</vt:lpstr>
      <vt:lpstr>Il ruolo della donna</vt:lpstr>
      <vt:lpstr>Il ruolo della donna nella storia</vt:lpstr>
      <vt:lpstr>Il ruolo della donna nel Medioevo</vt:lpstr>
      <vt:lpstr>La caccia alle streghe </vt:lpstr>
      <vt:lpstr>Nell’ età moderna</vt:lpstr>
      <vt:lpstr>In italia</vt:lpstr>
      <vt:lpstr>Le donne</vt:lpstr>
      <vt:lpstr>IL femminicidio</vt:lpstr>
      <vt:lpstr>Il femminismo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ruolo della donna</dc:title>
  <dc:creator>Alessia</dc:creator>
  <cp:lastModifiedBy>Alessia</cp:lastModifiedBy>
  <cp:revision>6</cp:revision>
  <dcterms:created xsi:type="dcterms:W3CDTF">2022-04-29T12:54:54Z</dcterms:created>
  <dcterms:modified xsi:type="dcterms:W3CDTF">2022-04-29T13:55:44Z</dcterms:modified>
</cp:coreProperties>
</file>