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B95D71-68A2-41A6-A159-81F8743DC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339C7F-6095-4026-9E5F-E2B1AB4244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9EE065-5CAF-42FB-B126-9D6AD9480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F96169-5B49-434B-B6B0-674138FE5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7FF583-46C9-46FE-90F6-832112808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58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232CF-D236-4F11-B1E2-7A46CC6EC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2DFBDA-E5AB-4ADF-9367-540162915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AC09B4-1507-4CEC-B3EC-799E3A999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AF209D-46AA-41B4-8679-88ED4485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F14295-274A-4B6B-A65D-CEB3DCF91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74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3451A66-2790-4CB0-A341-8D3E0FB50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AEDA6A-614C-48BD-8DA0-BA289098E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582503-C3B1-43C9-B752-F497449A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FBE85F-9E39-41B9-B003-89B58C0D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29E646-DC20-4CBE-8E9D-28A9C0AE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97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9F945-CA85-4799-9512-23F4AEE5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3536E6-0EDA-4661-B1FA-4E9A5E6FA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CCCEB7-0E53-49BD-A745-018FA982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B10208-CEC7-430D-8E6A-5901CBBB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1CB177-D656-4EBB-BD9F-12385C9B6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56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5B5D4D-A8C9-4458-A574-977152AC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D1C76C-F283-4643-8F46-FB1398D69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182CD5-C431-4FEA-AEFD-C566A46A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E887CB-EF79-4492-AB83-A3A4D5B66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A25C43-BA26-4EB0-BCEE-6DF88FB5B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54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594950-8C23-4EE3-9C61-AC9C6AA4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D1DE32-6977-4420-941F-8B5D72D54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200936-E461-4DDE-B2A9-DA0BE7A78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CCD176-F8C8-4D4C-84B7-177D59CF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A1F873-60C8-4B43-9B71-F77053DB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65DB1C-B372-4A78-9A9F-B1847DB7B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7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0529DF-1A34-4B24-94C0-CAAF92C05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18964A-FBDA-4C25-8137-33D8B40EF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4DE248-B016-4762-85E3-9D8B6E166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3D6E6DE-8401-4A31-B5B6-194EFEB26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C64BE1-993D-4218-8A2C-A10E61903C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8371D5-CC7E-4C19-A938-0EADB5CF5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9CC32A-9683-4897-A683-63D042B2A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9F74DEA-7C3B-4254-973C-3B514E87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54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9CAA8-5681-4FEF-9310-27E7BF31B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03258E-6C36-405C-A4BD-84BDB8CCE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5F354B-D392-4725-A454-AEE913E0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C156F9-8A66-4A89-AEB3-C97B9314F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33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836990C-B0D3-45A6-9B28-519208E5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2179319-09C9-45E2-B01E-AA2FD756C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6F56BE4-EB40-4743-97F2-871CA2A26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43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9A9E70-CF78-4D1C-8606-75269AF2A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F7CF8E-4EC5-4CB0-9045-BE1EFD2B4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165331-C838-4DF0-A3C8-1FFC7DE8A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E68142-5651-4FDA-B745-58EFB94B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8AF1E6-F952-495C-A293-ECAF5CEA6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2DBF2C-EB7F-4FF2-A0F4-5601E408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42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3A2254-1FAF-430D-97E1-D34D754F4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59157F-408D-46E8-9623-3637B378B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ED1BD6-8F92-431E-AA5C-51593E1D4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51DB87-D13A-4DFC-930E-085A03DC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277091-96D8-4E4F-BD4C-92F734A0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526918-C14E-4C74-8B2B-BA06EFE43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3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750C69-010D-4BB0-BF31-31E28057C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790E401-B257-42FA-845C-67032025D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A507A1-9D90-453C-9CDA-D07011A87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05CD3-420A-4725-9D9F-1B8FC6712F2C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5A0B3E-6C1B-4E65-B815-39635CFCB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D3D1E0-68ED-400F-A045-E5DF981CB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32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4339F-5D70-4F99-87DF-B3793B931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92399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1</a:t>
            </a:r>
            <a:r>
              <a:rPr lang="fr-FR" b="1" baseline="30000" dirty="0"/>
              <a:t>ER</a:t>
            </a:r>
            <a:r>
              <a:rPr lang="fr-FR" b="1" dirty="0"/>
              <a:t> OBJET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C6E0154-9B2C-491B-BE67-871428AC909D}"/>
              </a:ext>
            </a:extLst>
          </p:cNvPr>
          <p:cNvSpPr txBox="1">
            <a:spLocks/>
          </p:cNvSpPr>
          <p:nvPr/>
        </p:nvSpPr>
        <p:spPr>
          <a:xfrm>
            <a:off x="1421780" y="2655287"/>
            <a:ext cx="9144000" cy="8493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2</a:t>
            </a:r>
            <a:r>
              <a:rPr lang="fr-FR" b="1" baseline="30000" dirty="0"/>
              <a:t>E</a:t>
            </a:r>
            <a:r>
              <a:rPr lang="fr-FR" b="1" dirty="0"/>
              <a:t> OBJET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846DDABE-2C63-4A94-8B2B-C129FBCDCCE6}"/>
              </a:ext>
            </a:extLst>
          </p:cNvPr>
          <p:cNvSpPr txBox="1">
            <a:spLocks/>
          </p:cNvSpPr>
          <p:nvPr/>
        </p:nvSpPr>
        <p:spPr>
          <a:xfrm>
            <a:off x="1524000" y="4057425"/>
            <a:ext cx="9144000" cy="8493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3</a:t>
            </a:r>
            <a:r>
              <a:rPr lang="fr-FR" b="1" baseline="30000" dirty="0"/>
              <a:t>E</a:t>
            </a:r>
            <a:r>
              <a:rPr lang="fr-FR" b="1" dirty="0"/>
              <a:t> OBJET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E651EF-2348-4631-A1AA-FB9D26295C07}"/>
              </a:ext>
            </a:extLst>
          </p:cNvPr>
          <p:cNvSpPr/>
          <p:nvPr/>
        </p:nvSpPr>
        <p:spPr>
          <a:xfrm>
            <a:off x="9721516" y="5614737"/>
            <a:ext cx="1860884" cy="5775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057BB7-FF30-41EB-BEB6-81CD5D16F6C6}"/>
              </a:ext>
            </a:extLst>
          </p:cNvPr>
          <p:cNvSpPr/>
          <p:nvPr/>
        </p:nvSpPr>
        <p:spPr>
          <a:xfrm>
            <a:off x="7703635" y="2685645"/>
            <a:ext cx="3066585" cy="768414"/>
          </a:xfrm>
          <a:prstGeom prst="rect">
            <a:avLst/>
          </a:prstGeom>
          <a:solidFill>
            <a:srgbClr val="FFFF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</a:rPr>
              <a:t>IMAGE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61499E-2ACB-4D12-903D-A89128C91BA9}"/>
              </a:ext>
            </a:extLst>
          </p:cNvPr>
          <p:cNvSpPr/>
          <p:nvPr/>
        </p:nvSpPr>
        <p:spPr>
          <a:xfrm>
            <a:off x="10058400" y="5765601"/>
            <a:ext cx="1248937" cy="300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6405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3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3" grpId="0" animBg="1"/>
      <p:bldP spid="3" grpId="1" animBg="1"/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1ER OBJET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1ER OBJET</dc:title>
  <dc:creator>Alain Mermet</dc:creator>
  <cp:lastModifiedBy>Alain Mermet</cp:lastModifiedBy>
  <cp:revision>11</cp:revision>
  <dcterms:created xsi:type="dcterms:W3CDTF">2022-04-03T15:28:17Z</dcterms:created>
  <dcterms:modified xsi:type="dcterms:W3CDTF">2022-04-07T15:45:04Z</dcterms:modified>
</cp:coreProperties>
</file>