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02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8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B95D71-68A2-41A6-A159-81F8743DC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339C7F-6095-4026-9E5F-E2B1AB4244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9EE065-5CAF-42FB-B126-9D6AD9480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EF96169-5B49-434B-B6B0-674138FE5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D7FF583-46C9-46FE-90F6-832112808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589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7232CF-D236-4F11-B1E2-7A46CC6EC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F2DFBDA-E5AB-4ADF-9367-5401629153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AC09B4-1507-4CEC-B3EC-799E3A999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AF209D-46AA-41B4-8679-88ED44852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F14295-274A-4B6B-A65D-CEB3DCF91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174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3451A66-2790-4CB0-A341-8D3E0FB506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AEDA6A-614C-48BD-8DA0-BA289098E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582503-C3B1-43C9-B752-F497449AA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FBE85F-9E39-41B9-B003-89B58C0D8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129E646-DC20-4CBE-8E9D-28A9C0AE0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797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9F945-CA85-4799-9512-23F4AEE5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3536E6-0EDA-4661-B1FA-4E9A5E6FAF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CCCEB7-0E53-49BD-A745-018FA982C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B10208-CEC7-430D-8E6A-5901CBBB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1CB177-D656-4EBB-BD9F-12385C9B6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6569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5B5D4D-A8C9-4458-A574-977152AC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D1C76C-F283-4643-8F46-FB1398D697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182CD5-C431-4FEA-AEFD-C566A46AF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E887CB-EF79-4492-AB83-A3A4D5B66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A25C43-BA26-4EB0-BCEE-6DF88FB5B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54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594950-8C23-4EE3-9C61-AC9C6AA4A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D1DE32-6977-4420-941F-8B5D72D542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5200936-E461-4DDE-B2A9-DA0BE7A78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FCCD176-F8C8-4D4C-84B7-177D59CF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A1F873-60C8-4B43-9B71-F77053DBE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365DB1C-B372-4A78-9A9F-B1847DB7B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147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0529DF-1A34-4B24-94C0-CAAF92C05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018964A-FBDA-4C25-8137-33D8B40EFD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4DE248-B016-4762-85E3-9D8B6E1661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3D6E6DE-8401-4A31-B5B6-194EFEB26D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DC64BE1-993D-4218-8A2C-A10E61903C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28371D5-CC7E-4C19-A938-0EADB5CF5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9CC32A-9683-4897-A683-63D042B2A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9F74DEA-7C3B-4254-973C-3B514E872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549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9CAA8-5681-4FEF-9310-27E7BF31B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203258E-6C36-405C-A4BD-84BDB8CC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65F354B-D392-4725-A454-AEE913E07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C156F9-8A66-4A89-AEB3-C97B9314F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933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3836990C-B0D3-45A6-9B28-519208E5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2179319-09C9-45E2-B01E-AA2FD756C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6F56BE4-EB40-4743-97F2-871CA2A26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0435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9A9E70-CF78-4D1C-8606-75269AF2A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F7CF8E-4EC5-4CB0-9045-BE1EFD2B4B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9165331-C838-4DF0-A3C8-1FFC7DE8A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E68142-5651-4FDA-B745-58EFB94B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38AF1E6-F952-495C-A293-ECAF5CEA6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72DBF2C-EB7F-4FF2-A0F4-5601E408D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942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3A2254-1FAF-430D-97E1-D34D754F4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E59157F-408D-46E8-9623-3637B378B1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4ED1BD6-8F92-431E-AA5C-51593E1D41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B51DB87-D13A-4DFC-930E-085A03DCA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F277091-96D8-4E4F-BD4C-92F734A0F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6526918-C14E-4C74-8B2B-BA06EFE4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73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C750C69-010D-4BB0-BF31-31E28057C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790E401-B257-42FA-845C-67032025D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A507A1-9D90-453C-9CDA-D07011A871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05CD3-420A-4725-9D9F-1B8FC6712F2C}" type="datetimeFigureOut">
              <a:rPr lang="fr-FR" smtClean="0"/>
              <a:t>06/04/2022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5A0B3E-6C1B-4E65-B815-39635CFCB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D3D1E0-68ED-400F-A045-E5DF981CBC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F2CE-1516-4FB3-B652-CC1BDCA4FC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32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4339F-5D70-4F99-87DF-B3793B9313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92399"/>
            <a:ext cx="9144000" cy="849312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1</a:t>
            </a:r>
            <a:r>
              <a:rPr lang="fr-FR" b="1" baseline="30000" dirty="0"/>
              <a:t>ER</a:t>
            </a:r>
            <a:r>
              <a:rPr lang="fr-FR" b="1" dirty="0"/>
              <a:t> OBJET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C6E0154-9B2C-491B-BE67-871428AC909D}"/>
              </a:ext>
            </a:extLst>
          </p:cNvPr>
          <p:cNvSpPr txBox="1">
            <a:spLocks/>
          </p:cNvSpPr>
          <p:nvPr/>
        </p:nvSpPr>
        <p:spPr>
          <a:xfrm>
            <a:off x="1421780" y="2655287"/>
            <a:ext cx="9144000" cy="8493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2</a:t>
            </a:r>
            <a:r>
              <a:rPr lang="fr-FR" b="1" baseline="30000" dirty="0"/>
              <a:t>E</a:t>
            </a:r>
            <a:r>
              <a:rPr lang="fr-FR" b="1" dirty="0"/>
              <a:t> OBJET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846DDABE-2C63-4A94-8B2B-C129FBCDCCE6}"/>
              </a:ext>
            </a:extLst>
          </p:cNvPr>
          <p:cNvSpPr txBox="1">
            <a:spLocks/>
          </p:cNvSpPr>
          <p:nvPr/>
        </p:nvSpPr>
        <p:spPr>
          <a:xfrm>
            <a:off x="1524000" y="4057425"/>
            <a:ext cx="9144000" cy="84931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3</a:t>
            </a:r>
            <a:r>
              <a:rPr lang="fr-FR" b="1" baseline="30000" dirty="0"/>
              <a:t>E</a:t>
            </a:r>
            <a:r>
              <a:rPr lang="fr-FR" b="1" dirty="0"/>
              <a:t> OBJET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E651EF-2348-4631-A1AA-FB9D26295C07}"/>
              </a:ext>
            </a:extLst>
          </p:cNvPr>
          <p:cNvSpPr/>
          <p:nvPr/>
        </p:nvSpPr>
        <p:spPr>
          <a:xfrm>
            <a:off x="9721516" y="5614737"/>
            <a:ext cx="1860884" cy="5775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6057BB7-FF30-41EB-BEB6-81CD5D16F6C6}"/>
              </a:ext>
            </a:extLst>
          </p:cNvPr>
          <p:cNvSpPr/>
          <p:nvPr/>
        </p:nvSpPr>
        <p:spPr>
          <a:xfrm>
            <a:off x="4388339" y="2581011"/>
            <a:ext cx="3066585" cy="768414"/>
          </a:xfrm>
          <a:prstGeom prst="rect">
            <a:avLst/>
          </a:prstGeom>
          <a:solidFill>
            <a:srgbClr val="FFFF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</a:rPr>
              <a:t>IMAGE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161499E-2ACB-4D12-903D-A89128C91BA9}"/>
              </a:ext>
            </a:extLst>
          </p:cNvPr>
          <p:cNvSpPr/>
          <p:nvPr/>
        </p:nvSpPr>
        <p:spPr>
          <a:xfrm>
            <a:off x="10058400" y="5765601"/>
            <a:ext cx="1248937" cy="3006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6405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1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100"/>
                            </p:stCondLst>
                            <p:childTnLst>
                              <p:par>
                                <p:cTn id="17" presetID="10" presetClass="entr" presetSubtype="0" fill="hold" grpId="0" nodeType="afterEffect" nodePh="1">
                                  <p:stCondLst>
                                    <p:cond delay="1000"/>
                                  </p:stCondLst>
                                  <p:endCondLst>
                                    <p:cond evt="begin" delay="0">
                                      <p:tn val="1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/>
      <p:bldP spid="3" grpId="0" animBg="1"/>
      <p:bldP spid="5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7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1ER OBJET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1ER OBJET</dc:title>
  <dc:creator>Alain Mermet</dc:creator>
  <cp:lastModifiedBy>Alain Mermet</cp:lastModifiedBy>
  <cp:revision>8</cp:revision>
  <dcterms:created xsi:type="dcterms:W3CDTF">2022-04-03T15:28:17Z</dcterms:created>
  <dcterms:modified xsi:type="dcterms:W3CDTF">2022-04-06T08:28:31Z</dcterms:modified>
</cp:coreProperties>
</file>