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89206" autoAdjust="0"/>
  </p:normalViewPr>
  <p:slideViewPr>
    <p:cSldViewPr snapToGrid="0" snapToObjects="1">
      <p:cViewPr varScale="1">
        <p:scale>
          <a:sx n="57" d="100"/>
          <a:sy n="57" d="100"/>
        </p:scale>
        <p:origin x="29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235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15FE91-3C16-4BFD-B992-E754A46D9712}" type="datetimeFigureOut">
              <a:rPr lang="fr-CA" smtClean="0"/>
              <a:t>2022-03-14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E0BD18-9136-471F-B714-AE2AC9B8014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425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DF :       </a:t>
            </a:r>
            <a:r>
              <a:rPr lang="fr-FR" sz="2400" b="1" dirty="0" smtClean="0">
                <a:solidFill>
                  <a:schemeClr val="tx1"/>
                </a:solidFill>
              </a:rPr>
              <a:t>1=LAVAL           2=LONGUEUIL	    3=TERREBONNE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BD18-9136-471F-B714-AE2AC9B8014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17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81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0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5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0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9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1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44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4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49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45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531" y="365125"/>
            <a:ext cx="10515600" cy="1325563"/>
          </a:xfrm>
        </p:spPr>
        <p:txBody>
          <a:bodyPr/>
          <a:lstStyle/>
          <a:p>
            <a:r>
              <a:rPr lang="fr-FR" dirty="0"/>
              <a:t>Nommez-moi l’adresse de nos 3 succursales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969F8E4-C13E-D04F-AB1A-C3B1CF65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846" y="2260340"/>
            <a:ext cx="7201524" cy="632762"/>
          </a:xfrm>
        </p:spPr>
        <p:txBody>
          <a:bodyPr>
            <a:normAutofit/>
          </a:bodyPr>
          <a:lstStyle/>
          <a:p>
            <a:r>
              <a:rPr lang="fr-FR" dirty="0"/>
              <a:t>Laval	</a:t>
            </a:r>
            <a:r>
              <a:rPr lang="fr-FR" sz="3000" dirty="0"/>
              <a:t>				50 points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8B74C2-DAD5-4246-B29C-3D05C86A6066}"/>
              </a:ext>
            </a:extLst>
          </p:cNvPr>
          <p:cNvSpPr/>
          <p:nvPr/>
        </p:nvSpPr>
        <p:spPr>
          <a:xfrm>
            <a:off x="3282846" y="3297836"/>
            <a:ext cx="7540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Longueuil					34 points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B78C4B-6421-234A-A966-4542317AFCF3}"/>
              </a:ext>
            </a:extLst>
          </p:cNvPr>
          <p:cNvSpPr/>
          <p:nvPr/>
        </p:nvSpPr>
        <p:spPr>
          <a:xfrm>
            <a:off x="3282845" y="4482060"/>
            <a:ext cx="8139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Terrebonne				16 points</a:t>
            </a:r>
          </a:p>
        </p:txBody>
      </p:sp>
      <p:sp>
        <p:nvSpPr>
          <p:cNvPr id="3" name="Bouton d'action : Personnalisé 2">
            <a:hlinkClick r:id="" action="ppaction://noaction" highlightClick="1"/>
          </p:cNvPr>
          <p:cNvSpPr/>
          <p:nvPr/>
        </p:nvSpPr>
        <p:spPr>
          <a:xfrm>
            <a:off x="1941534" y="2260340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1</a:t>
            </a:r>
            <a:endParaRPr lang="fr-FR" sz="4400" b="1" dirty="0">
              <a:solidFill>
                <a:srgbClr val="FFFF00"/>
              </a:solidFill>
            </a:endParaRPr>
          </a:p>
        </p:txBody>
      </p:sp>
      <p:sp>
        <p:nvSpPr>
          <p:cNvPr id="8" name="Bouton d'action : Personnalisé 7">
            <a:hlinkClick r:id="" action="ppaction://noaction" highlightClick="1"/>
          </p:cNvPr>
          <p:cNvSpPr/>
          <p:nvPr/>
        </p:nvSpPr>
        <p:spPr>
          <a:xfrm>
            <a:off x="1941534" y="3297836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endParaRPr lang="fr-FR" sz="4400" b="1" dirty="0">
              <a:solidFill>
                <a:srgbClr val="FFFF00"/>
              </a:solidFill>
            </a:endParaRPr>
          </a:p>
        </p:txBody>
      </p:sp>
      <p:sp>
        <p:nvSpPr>
          <p:cNvPr id="9" name="Bouton d'action : Personnalisé 8">
            <a:hlinkClick r:id="" action="ppaction://noaction" highlightClick="1"/>
          </p:cNvPr>
          <p:cNvSpPr/>
          <p:nvPr/>
        </p:nvSpPr>
        <p:spPr>
          <a:xfrm>
            <a:off x="1941534" y="4372518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3</a:t>
            </a:r>
            <a:endParaRPr lang="fr-FR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17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Thème Office</vt:lpstr>
      <vt:lpstr>Nommez-moi l’adresse de nos 3 succursales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Raymond PENTIER</cp:lastModifiedBy>
  <cp:revision>25</cp:revision>
  <cp:lastPrinted>2022-03-11T20:43:35Z</cp:lastPrinted>
  <dcterms:created xsi:type="dcterms:W3CDTF">2019-11-25T20:22:43Z</dcterms:created>
  <dcterms:modified xsi:type="dcterms:W3CDTF">2022-03-14T16:04:13Z</dcterms:modified>
</cp:coreProperties>
</file>