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1" autoAdjust="0"/>
    <p:restoredTop sz="86454" autoAdjust="0"/>
  </p:normalViewPr>
  <p:slideViewPr>
    <p:cSldViewPr snapToGrid="0" snapToObjects="1">
      <p:cViewPr varScale="1">
        <p:scale>
          <a:sx n="55" d="100"/>
          <a:sy n="55" d="100"/>
        </p:scale>
        <p:origin x="355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235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15FE91-3C16-4BFD-B992-E754A46D9712}" type="datetimeFigureOut">
              <a:rPr lang="fr-CA" smtClean="0"/>
              <a:t>2022-03-14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E0BD18-9136-471F-B714-AE2AC9B8014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425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BD18-9136-471F-B714-AE2AC9B80141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175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81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5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09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59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30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39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52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10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44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46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49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45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2531" y="365125"/>
            <a:ext cx="10515600" cy="1325563"/>
          </a:xfrm>
        </p:spPr>
        <p:txBody>
          <a:bodyPr/>
          <a:lstStyle/>
          <a:p>
            <a:r>
              <a:rPr lang="fr-FR" dirty="0"/>
              <a:t>Nommez-moi l’adresse de nos 3 succursales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969F8E4-C13E-D04F-AB1A-C3B1CF65B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846" y="2260340"/>
            <a:ext cx="7201524" cy="632762"/>
          </a:xfrm>
        </p:spPr>
        <p:txBody>
          <a:bodyPr>
            <a:normAutofit/>
          </a:bodyPr>
          <a:lstStyle/>
          <a:p>
            <a:r>
              <a:rPr lang="fr-FR" dirty="0"/>
              <a:t>Laval	</a:t>
            </a:r>
            <a:r>
              <a:rPr lang="fr-FR" sz="3000" dirty="0"/>
              <a:t>				50 points</a:t>
            </a:r>
          </a:p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98B74C2-DAD5-4246-B29C-3D05C86A6066}"/>
              </a:ext>
            </a:extLst>
          </p:cNvPr>
          <p:cNvSpPr/>
          <p:nvPr/>
        </p:nvSpPr>
        <p:spPr>
          <a:xfrm>
            <a:off x="3282846" y="3297836"/>
            <a:ext cx="75400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Longueuil					34 points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7B78C4B-6421-234A-A966-4542317AFCF3}"/>
              </a:ext>
            </a:extLst>
          </p:cNvPr>
          <p:cNvSpPr/>
          <p:nvPr/>
        </p:nvSpPr>
        <p:spPr>
          <a:xfrm>
            <a:off x="3282845" y="4482060"/>
            <a:ext cx="81396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Terrebonne				16 points</a:t>
            </a:r>
          </a:p>
        </p:txBody>
      </p:sp>
      <p:sp>
        <p:nvSpPr>
          <p:cNvPr id="3" name="Bouton d'action : Personnalisé 2">
            <a:hlinkClick r:id="" action="ppaction://noaction" highlightClick="1"/>
          </p:cNvPr>
          <p:cNvSpPr/>
          <p:nvPr/>
        </p:nvSpPr>
        <p:spPr>
          <a:xfrm>
            <a:off x="1941534" y="2260340"/>
            <a:ext cx="939452" cy="63276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</a:t>
            </a:r>
            <a:endParaRPr lang="fr-FR" sz="1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Bouton d'action : Personnalisé 7">
            <a:hlinkClick r:id="" action="ppaction://noaction" highlightClick="1"/>
          </p:cNvPr>
          <p:cNvSpPr/>
          <p:nvPr/>
        </p:nvSpPr>
        <p:spPr>
          <a:xfrm>
            <a:off x="1941534" y="3297836"/>
            <a:ext cx="939452" cy="63276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</a:t>
            </a:r>
            <a:endParaRPr lang="fr-FR" sz="1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Bouton d'action : Personnalisé 8">
            <a:hlinkClick r:id="" action="ppaction://noaction" highlightClick="1"/>
          </p:cNvPr>
          <p:cNvSpPr/>
          <p:nvPr/>
        </p:nvSpPr>
        <p:spPr>
          <a:xfrm>
            <a:off x="1941534" y="4372518"/>
            <a:ext cx="939452" cy="63276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</a:t>
            </a:r>
            <a:endParaRPr lang="fr-FR" sz="1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23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</TotalTime>
  <Words>14</Words>
  <Application>Microsoft Office PowerPoint</Application>
  <PresentationFormat>Grand écran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Thème Office</vt:lpstr>
      <vt:lpstr>Nommez-moi l’adresse de nos 3 succursales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Raymond PENTIER</cp:lastModifiedBy>
  <cp:revision>24</cp:revision>
  <cp:lastPrinted>2022-03-11T20:43:35Z</cp:lastPrinted>
  <dcterms:created xsi:type="dcterms:W3CDTF">2019-11-25T20:22:43Z</dcterms:created>
  <dcterms:modified xsi:type="dcterms:W3CDTF">2022-03-14T15:58:18Z</dcterms:modified>
</cp:coreProperties>
</file>