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41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00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37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03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10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6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5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83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6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26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10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BF4BE-8FDF-4980-97D9-7CD6D6CB848D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A1E59-9B5E-424A-8F90-59FBED4E63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39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37084" t="38519" r="29762" b="1481"/>
          <a:stretch/>
        </p:blipFill>
        <p:spPr>
          <a:xfrm>
            <a:off x="4216400" y="284480"/>
            <a:ext cx="6217920" cy="63296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4080" y="609600"/>
            <a:ext cx="5923280" cy="6045199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fr-FR" sz="115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ESTINE" panose="02000000000000000000" pitchFamily="2" charset="0"/>
              </a:rPr>
              <a:t>Alinutza</a:t>
            </a:r>
            <a:endParaRPr lang="fr-FR" sz="115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DESTINE" panose="02000000000000000000" pitchFamily="2" charset="0"/>
            </a:endParaRPr>
          </a:p>
        </p:txBody>
      </p:sp>
      <p:sp>
        <p:nvSpPr>
          <p:cNvPr id="5" name="Flèche vers le bas 4"/>
          <p:cNvSpPr/>
          <p:nvPr/>
        </p:nvSpPr>
        <p:spPr>
          <a:xfrm rot="18707943">
            <a:off x="6022808" y="5176327"/>
            <a:ext cx="484632" cy="1279356"/>
          </a:xfrm>
          <a:prstGeom prst="downArrow">
            <a:avLst/>
          </a:prstGeom>
          <a:solidFill>
            <a:srgbClr val="FFFF00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314" y="416934"/>
            <a:ext cx="6117938" cy="4348106"/>
          </a:xfrm>
          <a:prstGeom prst="rect">
            <a:avLst/>
          </a:prstGeom>
        </p:spPr>
      </p:pic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9296400" y="543560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Bouton d'action : Précédent 5">
            <a:hlinkClick r:id="" action="ppaction://hlinkshowjump?jump=previousslide" highlightClick="1"/>
          </p:cNvPr>
          <p:cNvSpPr/>
          <p:nvPr/>
        </p:nvSpPr>
        <p:spPr>
          <a:xfrm>
            <a:off x="762000" y="5415280"/>
            <a:ext cx="1042416" cy="1042416"/>
          </a:xfrm>
          <a:prstGeom prst="actionButtonBackPrevio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7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880" y="787266"/>
            <a:ext cx="3547218" cy="4343533"/>
          </a:xfrm>
          <a:prstGeom prst="rect">
            <a:avLst/>
          </a:prstGeom>
        </p:spPr>
      </p:pic>
      <p:sp>
        <p:nvSpPr>
          <p:cNvPr id="3" name="Bouton d’action : Suivant 2">
            <a:hlinkClick r:id="" action="ppaction://hlinkshowjump?jump=nextslide" highlightClick="1"/>
          </p:cNvPr>
          <p:cNvSpPr/>
          <p:nvPr/>
        </p:nvSpPr>
        <p:spPr>
          <a:xfrm>
            <a:off x="9296400" y="543560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62000" y="5415280"/>
            <a:ext cx="1042416" cy="1042416"/>
          </a:xfrm>
          <a:prstGeom prst="actionButtonBackPrevio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7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192" y="629919"/>
            <a:ext cx="7559197" cy="4988561"/>
          </a:xfrm>
          <a:prstGeom prst="rect">
            <a:avLst/>
          </a:prstGeom>
        </p:spPr>
      </p:pic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9296400" y="543560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Bouton d'action : Précédent 5">
            <a:hlinkClick r:id="" action="ppaction://hlinkshowjump?jump=previousslide" highlightClick="1"/>
          </p:cNvPr>
          <p:cNvSpPr/>
          <p:nvPr/>
        </p:nvSpPr>
        <p:spPr>
          <a:xfrm>
            <a:off x="762000" y="5415280"/>
            <a:ext cx="1042416" cy="1042416"/>
          </a:xfrm>
          <a:prstGeom prst="actionButtonBackPrevio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7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39" y="1185560"/>
            <a:ext cx="5430125" cy="5373265"/>
          </a:xfrm>
          <a:prstGeom prst="rect">
            <a:avLst/>
          </a:prstGeom>
        </p:spPr>
      </p:pic>
      <p:sp>
        <p:nvSpPr>
          <p:cNvPr id="6" name="Bouton d’action : Suivant 5">
            <a:hlinkClick r:id="" action="ppaction://hlinkshowjump?jump=nextslide" highlightClick="1"/>
          </p:cNvPr>
          <p:cNvSpPr/>
          <p:nvPr/>
        </p:nvSpPr>
        <p:spPr>
          <a:xfrm>
            <a:off x="9296400" y="543560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Bouton d'action : Précédent 6">
            <a:hlinkClick r:id="" action="ppaction://hlinkshowjump?jump=previousslide" highlightClick="1"/>
          </p:cNvPr>
          <p:cNvSpPr/>
          <p:nvPr/>
        </p:nvSpPr>
        <p:spPr>
          <a:xfrm>
            <a:off x="762000" y="5415280"/>
            <a:ext cx="1042416" cy="1042416"/>
          </a:xfrm>
          <a:prstGeom prst="actionButtonBackPrevio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2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080" y="1357746"/>
            <a:ext cx="7620647" cy="4973782"/>
          </a:xfrm>
          <a:prstGeom prst="rect">
            <a:avLst/>
          </a:prstGeom>
        </p:spPr>
      </p:pic>
      <p:sp>
        <p:nvSpPr>
          <p:cNvPr id="3" name="Bouton d'action : Précédent 2">
            <a:hlinkClick r:id="" action="ppaction://hlinkshowjump?jump=previousslide" highlightClick="1"/>
          </p:cNvPr>
          <p:cNvSpPr/>
          <p:nvPr/>
        </p:nvSpPr>
        <p:spPr>
          <a:xfrm>
            <a:off x="762000" y="5415280"/>
            <a:ext cx="1042416" cy="1042416"/>
          </a:xfrm>
          <a:prstGeom prst="actionButtonBackPrevio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8510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</Words>
  <Application>Microsoft Office PowerPoint</Application>
  <PresentationFormat>Grand écran</PresentationFormat>
  <Paragraphs>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 DESTINE</vt:lpstr>
      <vt:lpstr>Arial</vt:lpstr>
      <vt:lpstr>Calibri</vt:lpstr>
      <vt:lpstr>Calibri Light</vt:lpstr>
      <vt:lpstr>Thème Office</vt:lpstr>
      <vt:lpstr>Alinutza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Alinutza</dc:title>
  <dc:creator>Raymond PENTIER</dc:creator>
  <cp:lastModifiedBy>Raymond PENTIER</cp:lastModifiedBy>
  <cp:revision>3</cp:revision>
  <dcterms:created xsi:type="dcterms:W3CDTF">2022-02-15T16:10:05Z</dcterms:created>
  <dcterms:modified xsi:type="dcterms:W3CDTF">2022-02-15T16:36:28Z</dcterms:modified>
</cp:coreProperties>
</file>