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>
        <p:scale>
          <a:sx n="50" d="100"/>
          <a:sy n="50" d="100"/>
        </p:scale>
        <p:origin x="888" y="9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49321" t="22664" r="14130" b="63030"/>
          <a:stretch/>
        </p:blipFill>
        <p:spPr>
          <a:xfrm>
            <a:off x="0" y="1"/>
            <a:ext cx="1242271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00338"/>
            <a:ext cx="12369815" cy="7268054"/>
          </a:xfrm>
          <a:prstGeom prst="rect">
            <a:avLst/>
          </a:prstGeom>
          <a:blipFill>
            <a:blip r:embed="rId3">
              <a:alphaModFix amt="22000"/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440" y="1471290"/>
            <a:ext cx="8322834" cy="360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" t="1373" r="802" b="87800"/>
          <a:stretch/>
        </p:blipFill>
        <p:spPr>
          <a:xfrm>
            <a:off x="704850" y="438150"/>
            <a:ext cx="11525250" cy="70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9829800" cy="838200"/>
          </a:xfrm>
        </p:spPr>
        <p:txBody>
          <a:bodyPr>
            <a:normAutofit/>
          </a:bodyPr>
          <a:lstStyle/>
          <a:p>
            <a:r>
              <a:rPr lang="fr-FR" sz="5400" b="1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Informations clés </a:t>
            </a:r>
            <a:endParaRPr lang="fr-FR" sz="5400" b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03" y="5878774"/>
            <a:ext cx="1333597" cy="750625"/>
          </a:xfrm>
        </p:spPr>
      </p:pic>
      <p:sp>
        <p:nvSpPr>
          <p:cNvPr id="5" name="ZoneTexte 4"/>
          <p:cNvSpPr txBox="1"/>
          <p:nvPr/>
        </p:nvSpPr>
        <p:spPr>
          <a:xfrm>
            <a:off x="1381125" y="1562100"/>
            <a:ext cx="92773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Héritage du couturier Christian Dior.</a:t>
            </a:r>
          </a:p>
          <a:p>
            <a:pPr marL="571500" indent="-571500"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Société initialement spécialisée dans la couture.</a:t>
            </a:r>
          </a:p>
          <a:p>
            <a:pPr marL="571500" indent="-571500"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Bénéficie du label Haute couture</a:t>
            </a:r>
          </a:p>
          <a:p>
            <a:pPr marL="571500" indent="-571500">
              <a:buFontTx/>
              <a:buChar char="-"/>
            </a:pPr>
            <a:r>
              <a:rPr lang="fr-F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Société qui s’est étendue aux produits luxueux. </a:t>
            </a:r>
            <a:r>
              <a:rPr lang="fr-FR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(cosmétiques, maroquineries, bijoux, parfums…)</a:t>
            </a:r>
          </a:p>
          <a:p>
            <a:pPr marL="571500" indent="-571500">
              <a:buFontTx/>
              <a:buChar char="-"/>
            </a:pPr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7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9601200" cy="85725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03" y="5878774"/>
            <a:ext cx="1333597" cy="750625"/>
          </a:xfrm>
        </p:spPr>
      </p:pic>
      <p:sp>
        <p:nvSpPr>
          <p:cNvPr id="5" name="ZoneTexte 4"/>
          <p:cNvSpPr txBox="1"/>
          <p:nvPr/>
        </p:nvSpPr>
        <p:spPr>
          <a:xfrm>
            <a:off x="1219200" y="1398686"/>
            <a:ext cx="12382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AutoNum type="romanUcParenR"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Présentation de la maison</a:t>
            </a:r>
          </a:p>
          <a:p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arenR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Historique de la maison Dior</a:t>
            </a:r>
          </a:p>
          <a:p>
            <a:pPr marL="342900" indent="-342900">
              <a:buAutoNum type="alphaUcParenR"/>
            </a:pPr>
            <a:r>
              <a:rPr lang="fr-F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Une maison implantée dans le monde entier </a:t>
            </a:r>
          </a:p>
          <a:p>
            <a:pPr marL="342900" indent="-342900">
              <a:buAutoNum type="alphaUcParenR"/>
            </a:pP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II) JJJ</a:t>
            </a:r>
          </a:p>
          <a:p>
            <a:endParaRPr lang="fr-FR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UcParenR"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KKK</a:t>
            </a:r>
          </a:p>
          <a:p>
            <a:pPr marL="342900" indent="-342900">
              <a:buAutoNum type="alphaUcParenR"/>
            </a:pPr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MMM</a:t>
            </a:r>
            <a:endParaRPr lang="fr-F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1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TM10001105[[fn=Cadrage]]</Template>
  <TotalTime>54</TotalTime>
  <Words>58</Words>
  <Application>Microsoft Office PowerPoint</Application>
  <PresentationFormat>Grand écran</PresentationFormat>
  <Paragraphs>15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 Light</vt:lpstr>
      <vt:lpstr>Franklin Gothic Book</vt:lpstr>
      <vt:lpstr>Crop</vt:lpstr>
      <vt:lpstr>Présentation PowerPoint</vt:lpstr>
      <vt:lpstr>Informations clés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MEILLIEZ SULLY</dc:creator>
  <cp:lastModifiedBy>MEILLIEZ SULLY</cp:lastModifiedBy>
  <cp:revision>6</cp:revision>
  <dcterms:created xsi:type="dcterms:W3CDTF">2022-02-11T07:51:01Z</dcterms:created>
  <dcterms:modified xsi:type="dcterms:W3CDTF">2022-02-11T08:45:11Z</dcterms:modified>
</cp:coreProperties>
</file>