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70"/>
      </p:cViewPr>
      <p:guideLst>
        <p:guide orient="horz" pos="1888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57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17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28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38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54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98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31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2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23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63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3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F726-35EE-4488-BCB4-DE3D8E9CA309}" type="datetimeFigureOut">
              <a:rPr lang="fr-FR" smtClean="0"/>
              <a:t>10/02/2022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C7547-5EE6-4594-8EA4-54C03F82C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29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46259" y="1542517"/>
            <a:ext cx="2011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00FF"/>
                </a:solidFill>
                <a:latin typeface="+mj-lt"/>
              </a:rPr>
              <a:t>Didier DUMONT</a:t>
            </a:r>
          </a:p>
          <a:p>
            <a:r>
              <a:rPr lang="fr-FR" sz="900" b="1" i="1" dirty="0" smtClean="0">
                <a:latin typeface="+mj-lt"/>
              </a:rPr>
              <a:t>Directeur </a:t>
            </a:r>
            <a:r>
              <a:rPr lang="fr-FR" sz="900" b="1" i="1" dirty="0" smtClean="0">
                <a:latin typeface="+mj-lt"/>
              </a:rPr>
              <a:t>d’Agences</a:t>
            </a:r>
          </a:p>
          <a:p>
            <a:r>
              <a:rPr lang="fr-FR" sz="900" b="1" i="1" dirty="0" smtClean="0">
                <a:latin typeface="+mj-lt"/>
              </a:rPr>
              <a:t>Centre auvergne limousin</a:t>
            </a:r>
            <a:endParaRPr lang="fr-FR" sz="900" b="1" i="1" dirty="0">
              <a:latin typeface="+mj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950368" y="2134185"/>
            <a:ext cx="3485728" cy="0"/>
          </a:xfrm>
          <a:prstGeom prst="line">
            <a:avLst/>
          </a:prstGeom>
          <a:ln w="63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99470" y="1518632"/>
            <a:ext cx="21565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err="1" smtClean="0"/>
              <a:t>Desautel</a:t>
            </a:r>
            <a:r>
              <a:rPr lang="fr-FR" sz="800" dirty="0" smtClean="0"/>
              <a:t>  </a:t>
            </a:r>
            <a:r>
              <a:rPr lang="fr-FR" sz="800" dirty="0" err="1" smtClean="0"/>
              <a:t>za</a:t>
            </a:r>
            <a:r>
              <a:rPr lang="fr-FR" sz="800" dirty="0" smtClean="0"/>
              <a:t> de l’</a:t>
            </a:r>
            <a:r>
              <a:rPr lang="fr-FR" sz="800" dirty="0" err="1" smtClean="0"/>
              <a:t>artière</a:t>
            </a:r>
            <a:endParaRPr lang="fr-FR" sz="800" dirty="0"/>
          </a:p>
          <a:p>
            <a:r>
              <a:rPr lang="fr-FR" sz="800" dirty="0" smtClean="0"/>
              <a:t>14 avenue </a:t>
            </a:r>
            <a:r>
              <a:rPr lang="fr-FR" sz="800" dirty="0" err="1" smtClean="0"/>
              <a:t>fernand</a:t>
            </a:r>
            <a:r>
              <a:rPr lang="fr-FR" sz="800" dirty="0" smtClean="0"/>
              <a:t> </a:t>
            </a:r>
            <a:r>
              <a:rPr lang="fr-FR" sz="800" dirty="0" err="1" smtClean="0"/>
              <a:t>forest</a:t>
            </a:r>
            <a:r>
              <a:rPr lang="fr-FR" sz="800" dirty="0" smtClean="0"/>
              <a:t> 63540 ROMAGNAT</a:t>
            </a:r>
            <a:endParaRPr lang="fr-FR" sz="800" dirty="0"/>
          </a:p>
          <a:p>
            <a:pPr marL="171450" indent="-171450">
              <a:buFont typeface="Wingdings 2"/>
              <a:buChar char="'"/>
            </a:pPr>
            <a:r>
              <a:rPr lang="fr-FR" sz="900" dirty="0" smtClean="0"/>
              <a:t>04 </a:t>
            </a:r>
            <a:r>
              <a:rPr lang="fr-FR" sz="900" dirty="0" smtClean="0"/>
              <a:t> 73 15 33 45</a:t>
            </a:r>
            <a:r>
              <a:rPr lang="fr-FR" sz="900" dirty="0" smtClean="0"/>
              <a:t> </a:t>
            </a:r>
            <a:r>
              <a:rPr lang="fr-FR" sz="900" dirty="0"/>
              <a:t>- </a:t>
            </a:r>
            <a:r>
              <a:rPr lang="fr-FR" sz="900" dirty="0" smtClean="0">
                <a:sym typeface="Wingdings"/>
              </a:rPr>
              <a:t> </a:t>
            </a:r>
            <a:r>
              <a:rPr lang="fr-FR" sz="900" dirty="0" smtClean="0"/>
              <a:t>06 </a:t>
            </a:r>
            <a:r>
              <a:rPr lang="fr-FR" sz="900" dirty="0" smtClean="0"/>
              <a:t>27 21 01 06</a:t>
            </a:r>
          </a:p>
          <a:p>
            <a:r>
              <a:rPr lang="fr-FR" sz="900" dirty="0"/>
              <a:t> </a:t>
            </a:r>
            <a:r>
              <a:rPr lang="fr-FR" sz="900" dirty="0" smtClean="0">
                <a:solidFill>
                  <a:srgbClr val="0000FF"/>
                </a:solidFill>
              </a:rPr>
              <a:t>didier.dumont@desautel.fr</a:t>
            </a:r>
            <a:endParaRPr lang="fr-FR" sz="900" dirty="0">
              <a:solidFill>
                <a:srgbClr val="0000FF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 flipV="1">
            <a:off x="3275856" y="1542517"/>
            <a:ext cx="0" cy="45317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481" y="2199166"/>
            <a:ext cx="1314123" cy="254961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318320" y="2220762"/>
            <a:ext cx="10782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solidFill>
                  <a:srgbClr val="FF0000"/>
                </a:solidFill>
              </a:rPr>
              <a:t>Retrouvez nous :</a:t>
            </a:r>
            <a:endParaRPr lang="fr-FR" sz="900" b="1" dirty="0">
              <a:solidFill>
                <a:srgbClr val="FF0000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199166"/>
            <a:ext cx="360040" cy="25496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035" y="2199166"/>
            <a:ext cx="355104" cy="252428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707" y="2198940"/>
            <a:ext cx="380389" cy="25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39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46296</TotalTime>
  <Words>34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Maxime DUBUC</dc:creator>
  <cp:lastModifiedBy>ddumo</cp:lastModifiedBy>
  <cp:revision>44</cp:revision>
  <dcterms:created xsi:type="dcterms:W3CDTF">2019-05-29T15:29:51Z</dcterms:created>
  <dcterms:modified xsi:type="dcterms:W3CDTF">2022-02-10T14:24:45Z</dcterms:modified>
</cp:coreProperties>
</file>