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D53-3607-4247-B0C5-C6CF46426D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1022-5474-44C8-95DF-2D9082C1169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866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D53-3607-4247-B0C5-C6CF46426D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1022-5474-44C8-95DF-2D9082C11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02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D53-3607-4247-B0C5-C6CF46426D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1022-5474-44C8-95DF-2D9082C11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365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D53-3607-4247-B0C5-C6CF46426D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1022-5474-44C8-95DF-2D9082C11695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9424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D53-3607-4247-B0C5-C6CF46426D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1022-5474-44C8-95DF-2D9082C11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2966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D53-3607-4247-B0C5-C6CF46426D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1022-5474-44C8-95DF-2D9082C11695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0228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D53-3607-4247-B0C5-C6CF46426D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1022-5474-44C8-95DF-2D9082C11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646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D53-3607-4247-B0C5-C6CF46426D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1022-5474-44C8-95DF-2D9082C11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1411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D53-3607-4247-B0C5-C6CF46426D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1022-5474-44C8-95DF-2D9082C11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5907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D53-3607-4247-B0C5-C6CF46426D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1022-5474-44C8-95DF-2D9082C11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561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D53-3607-4247-B0C5-C6CF46426D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1022-5474-44C8-95DF-2D9082C11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42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D53-3607-4247-B0C5-C6CF46426D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1022-5474-44C8-95DF-2D9082C11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0834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D53-3607-4247-B0C5-C6CF46426D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1022-5474-44C8-95DF-2D9082C11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998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D53-3607-4247-B0C5-C6CF46426D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1022-5474-44C8-95DF-2D9082C11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5129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D53-3607-4247-B0C5-C6CF46426D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1022-5474-44C8-95DF-2D9082C11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197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D53-3607-4247-B0C5-C6CF46426D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1022-5474-44C8-95DF-2D9082C11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219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D53-3607-4247-B0C5-C6CF46426D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1022-5474-44C8-95DF-2D9082C11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99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FAD5D53-3607-4247-B0C5-C6CF46426D8A}" type="datetimeFigureOut">
              <a:rPr lang="fr-FR" smtClean="0"/>
              <a:t>08/12/2021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B1B1022-5474-44C8-95DF-2D9082C11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85238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Commande de </a:t>
            </a:r>
            <a:r>
              <a:rPr lang="fr-FR" dirty="0" err="1" smtClean="0"/>
              <a:t>packet</a:t>
            </a:r>
            <a:r>
              <a:rPr lang="fr-FR" dirty="0" smtClean="0"/>
              <a:t> tracer (command prompt)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11344502" cy="1947333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fr-FR" dirty="0" smtClean="0"/>
              <a:t>La commande </a:t>
            </a:r>
            <a:r>
              <a:rPr lang="fr-FR" dirty="0" err="1" smtClean="0"/>
              <a:t>arp</a:t>
            </a:r>
            <a:endParaRPr lang="fr-FR" dirty="0" smtClean="0"/>
          </a:p>
          <a:p>
            <a:pPr marL="342900" indent="-342900">
              <a:buFontTx/>
              <a:buChar char="-"/>
            </a:pPr>
            <a:endParaRPr lang="fr-FR" dirty="0" smtClean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81090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Commande : </a:t>
            </a:r>
            <a:r>
              <a:rPr lang="fr-FR" dirty="0" err="1" smtClean="0"/>
              <a:t>arp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4212" y="685800"/>
            <a:ext cx="11279188" cy="3615267"/>
          </a:xfrm>
        </p:spPr>
        <p:txBody>
          <a:bodyPr/>
          <a:lstStyle/>
          <a:p>
            <a:r>
              <a:rPr lang="fr-FR" dirty="0" smtClean="0"/>
              <a:t>Arp –a : connaitre l’adresse mac</a:t>
            </a:r>
          </a:p>
          <a:p>
            <a:r>
              <a:rPr lang="fr-FR" dirty="0" smtClean="0"/>
              <a:t>Si ca ne marche pas : - command prompt/</a:t>
            </a:r>
            <a:r>
              <a:rPr lang="fr-FR" dirty="0" err="1" smtClean="0"/>
              <a:t>ping</a:t>
            </a:r>
            <a:r>
              <a:rPr lang="fr-FR" dirty="0" smtClean="0"/>
              <a:t> (adresse IP)/</a:t>
            </a:r>
            <a:r>
              <a:rPr lang="fr-FR" dirty="0" err="1" smtClean="0"/>
              <a:t>arp</a:t>
            </a:r>
            <a:r>
              <a:rPr lang="fr-FR" smtClean="0"/>
              <a:t> -a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251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COMMANDE ARP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 afficher les adresses MAC sur Switch, </a:t>
            </a:r>
            <a:r>
              <a:rPr lang="fr-FR" b="1" dirty="0" smtClean="0"/>
              <a:t>show </a:t>
            </a:r>
            <a:r>
              <a:rPr lang="fr-FR" b="1" dirty="0"/>
              <a:t>mac-</a:t>
            </a:r>
            <a:r>
              <a:rPr lang="fr-FR" b="1" dirty="0" err="1"/>
              <a:t>address</a:t>
            </a:r>
            <a:r>
              <a:rPr lang="fr-FR" b="1" dirty="0"/>
              <a:t>-table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6662684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ecteur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ecteu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eu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152</TotalTime>
  <Words>49</Words>
  <Application>Microsoft Office PowerPoint</Application>
  <PresentationFormat>Grand écran</PresentationFormat>
  <Paragraphs>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Century Gothic</vt:lpstr>
      <vt:lpstr>Wingdings 3</vt:lpstr>
      <vt:lpstr>Secteur</vt:lpstr>
      <vt:lpstr>Commande de packet tracer (command prompt)</vt:lpstr>
      <vt:lpstr>Commande : arp</vt:lpstr>
      <vt:lpstr>COMMANDE ARP</vt:lpstr>
    </vt:vector>
  </TitlesOfParts>
  <Company>Région Occitanie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Commande de packet tracer (command prompt)</dc:title>
  <dc:creator>profil</dc:creator>
  <cp:lastModifiedBy>profil</cp:lastModifiedBy>
  <cp:revision>8</cp:revision>
  <dcterms:created xsi:type="dcterms:W3CDTF">2021-12-06T08:08:08Z</dcterms:created>
  <dcterms:modified xsi:type="dcterms:W3CDTF">2021-12-08T10:55:33Z</dcterms:modified>
</cp:coreProperties>
</file>