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67F"/>
    <a:srgbClr val="27455A"/>
    <a:srgbClr val="CE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9250-2F62-4780-B9DB-60AB94F4C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2F81A-9B31-44B5-AFC7-63E8A41E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C472-34E1-43F3-91DD-326D3D5B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EF3F-9D49-4C6A-AD39-844330D2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F4190-C83D-42BC-B57B-AAE3AECA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E1E7-7446-40B3-8D95-238AB202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9B95E-01F7-4ED0-A403-70E2348EF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9AF34-172F-40C1-89E2-74D4EE0D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1AFF0-3D84-40A4-A3BA-C208B3A0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2BFD-95BF-493A-9B6D-4B257AA3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A1881-FD62-4870-8BC0-32C96AA91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74AC4-013F-4EF8-BA20-A7F3CAF90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B7AE-DDC8-421A-A09E-927D7C4C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D1543-5411-4E98-BFF7-6639BC20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5C273-1C70-4503-ADB5-EFFB490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35DF-556C-4772-9931-D2B4F2A2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73E33-29C9-4020-A4A4-8699E5647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72C25-522A-45C5-AF1C-9C5017CA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C0838-DFD1-403D-89FC-CCCB55A6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2A58E-AFFD-491E-ADCE-5A2BCF4A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5643-AAF1-4BCA-83C7-F5775476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3DD9E-EA98-45BE-8CD4-FC8F54D2D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2493-9B95-4C13-8C35-2C80F597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FA97-9BC1-4CD2-A5AE-1EB3D129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FB536-7D81-42C3-80E5-7B3A474C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3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22D0-CC08-4EAC-91B6-B22AB062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0464-86F0-46E9-BBAB-4974F9459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749F-131D-46BD-AA53-57730A1A4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3E74E-3BA7-4C90-92D2-AC8CB292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7ECC9-6510-4C1B-83D2-59F8C24C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0C33F-44BC-4550-BA9B-388F29ED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8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C603-F289-4620-87D7-6CAF8D67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92F26-A9F9-4F46-B4C6-E809AE9C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D1ED8-C9DF-4558-B55C-9BB9AD618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87C5C-89D3-4848-91EC-552448843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D63B4-88F5-4BFF-AC06-BE007FC08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869B5-EAB7-441F-89AD-16DB64F7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69C56-CCFE-4C59-839E-BEF6EB5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EA8C7-E4F9-43C0-ADA9-E4E16F86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E580-15D9-481F-B369-58C453D8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9523B-C347-42E2-8FCB-E0070F2D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E3614-76B1-4FED-A32A-F491E9B2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8B109-E522-4025-95A5-9EC81D49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6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2778E-979C-47BA-AB2F-7914A872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6A2D8-0B5D-4330-867C-862943A5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DFE9-4890-47EF-AEA5-12DF1CE1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8B89-FE6A-4412-B602-5A91D980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DB8CF-1398-4CE2-ADB3-4EAC39DD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1A5D3-E61F-499C-BE57-729B7AEB6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2326-D685-4C5C-80A2-A62E9E19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C8A98-9D9A-4E57-BFBD-55545070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604EB-D522-42CF-A289-F15D8981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8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97DB-825C-4A47-BE6F-0C223EF8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7908B-7D86-4C94-ABC2-C1EB20D4E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C0C4F-947B-4B37-A9FD-47BEE6BC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17AE3-B71F-4E18-A102-033C159C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638C8-7988-48EE-ACB3-62B756C9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35498-670B-4E73-A982-F0DE2FE5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AA392-2705-4D28-B295-75D80574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630FA-6949-40C8-A288-2D2C3748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ECC29-BCEA-40DE-9255-909DE9226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9047-DBBB-4D17-910E-31F337AC2420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C2639-54BE-49E8-98F7-ECB23FAEC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0224-CBF3-48C0-B69B-D92C14554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5790-338B-435E-B4A1-E3BCEACC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B1C0C-7E50-4DB8-BA22-69E936A59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281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AB047B-C1A5-4DAF-80F7-8AEDA3773EB3}"/>
              </a:ext>
            </a:extLst>
          </p:cNvPr>
          <p:cNvSpPr/>
          <p:nvPr/>
        </p:nvSpPr>
        <p:spPr>
          <a:xfrm>
            <a:off x="4901979" y="5376458"/>
            <a:ext cx="74625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حاول الحصول على جائزة الإستعمال الآمن للأنترنيت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9E2D3F-2891-4D96-8B66-C60009498474}"/>
              </a:ext>
            </a:extLst>
          </p:cNvPr>
          <p:cNvSpPr/>
          <p:nvPr/>
        </p:nvSpPr>
        <p:spPr>
          <a:xfrm>
            <a:off x="7181920" y="6000989"/>
            <a:ext cx="3504869" cy="584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u="sng" dirty="0">
                <a:solidFill>
                  <a:schemeClr val="tx1"/>
                </a:solidFill>
              </a:rPr>
              <a:t>ا</a:t>
            </a:r>
            <a:r>
              <a:rPr lang="ar-MA" sz="2800" b="1" u="sng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لدخول إلى المسابقة</a:t>
            </a:r>
            <a:endParaRPr lang="fr-F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3F766-7B90-40B6-A833-EF8C76C836B0}"/>
              </a:ext>
            </a:extLst>
          </p:cNvPr>
          <p:cNvSpPr/>
          <p:nvPr/>
        </p:nvSpPr>
        <p:spPr>
          <a:xfrm>
            <a:off x="3233193" y="135056"/>
            <a:ext cx="4860000" cy="306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C5D38E46-CB0C-44D8-85FE-20BBEFBAA1AF}"/>
              </a:ext>
            </a:extLst>
          </p:cNvPr>
          <p:cNvSpPr/>
          <p:nvPr/>
        </p:nvSpPr>
        <p:spPr>
          <a:xfrm>
            <a:off x="3233193" y="3587461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 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65DB477B-547A-46B7-B0D8-1AB84D1795C3}"/>
              </a:ext>
            </a:extLst>
          </p:cNvPr>
          <p:cNvSpPr/>
          <p:nvPr/>
        </p:nvSpPr>
        <p:spPr>
          <a:xfrm>
            <a:off x="3233193" y="4483866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1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خطأ 2">
            <a:extLst>
              <a:ext uri="{FF2B5EF4-FFF2-40B4-BE49-F238E27FC236}">
                <a16:creationId xmlns:a16="http://schemas.microsoft.com/office/drawing/2014/main" id="{ACB51CCA-5FE5-4FE9-800E-C17569F3103E}"/>
              </a:ext>
            </a:extLst>
          </p:cNvPr>
          <p:cNvSpPr/>
          <p:nvPr/>
        </p:nvSpPr>
        <p:spPr>
          <a:xfrm>
            <a:off x="3233193" y="5380272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سهم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3F3DAB-F675-4789-9046-32F55DF5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2" y="6276678"/>
            <a:ext cx="1163128" cy="436173"/>
          </a:xfrm>
          <a:prstGeom prst="rect">
            <a:avLst/>
          </a:prstGeom>
        </p:spPr>
      </p:pic>
      <p:sp>
        <p:nvSpPr>
          <p:cNvPr id="13" name="قناع صحيح">
            <a:extLst>
              <a:ext uri="{FF2B5EF4-FFF2-40B4-BE49-F238E27FC236}">
                <a16:creationId xmlns:a16="http://schemas.microsoft.com/office/drawing/2014/main" id="{A47D3445-186C-4074-BF1D-2E88D8C52F15}"/>
              </a:ext>
            </a:extLst>
          </p:cNvPr>
          <p:cNvSpPr/>
          <p:nvPr/>
        </p:nvSpPr>
        <p:spPr>
          <a:xfrm>
            <a:off x="3141785" y="3561397"/>
            <a:ext cx="5034044" cy="232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قناع خطأ 1">
            <a:extLst>
              <a:ext uri="{FF2B5EF4-FFF2-40B4-BE49-F238E27FC236}">
                <a16:creationId xmlns:a16="http://schemas.microsoft.com/office/drawing/2014/main" id="{38DE4F78-6660-43CB-AA3D-7D2242B1CE16}"/>
              </a:ext>
            </a:extLst>
          </p:cNvPr>
          <p:cNvSpPr/>
          <p:nvPr/>
        </p:nvSpPr>
        <p:spPr>
          <a:xfrm>
            <a:off x="3141785" y="4413656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قناع خطأ 2">
            <a:extLst>
              <a:ext uri="{FF2B5EF4-FFF2-40B4-BE49-F238E27FC236}">
                <a16:creationId xmlns:a16="http://schemas.microsoft.com/office/drawing/2014/main" id="{D731C07F-6052-47B3-B648-987DDAE7543B}"/>
              </a:ext>
            </a:extLst>
          </p:cNvPr>
          <p:cNvSpPr/>
          <p:nvPr/>
        </p:nvSpPr>
        <p:spPr>
          <a:xfrm>
            <a:off x="3141785" y="5310061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C2D716-0598-48A1-8A3F-80D335F13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469" y="491471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3F766-7B90-40B6-A833-EF8C76C836B0}"/>
              </a:ext>
            </a:extLst>
          </p:cNvPr>
          <p:cNvSpPr/>
          <p:nvPr/>
        </p:nvSpPr>
        <p:spPr>
          <a:xfrm>
            <a:off x="3233193" y="40926"/>
            <a:ext cx="4860000" cy="306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C5D38E46-CB0C-44D8-85FE-20BBEFBAA1AF}"/>
              </a:ext>
            </a:extLst>
          </p:cNvPr>
          <p:cNvSpPr/>
          <p:nvPr/>
        </p:nvSpPr>
        <p:spPr>
          <a:xfrm>
            <a:off x="3233193" y="5286142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 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65DB477B-547A-46B7-B0D8-1AB84D1795C3}"/>
              </a:ext>
            </a:extLst>
          </p:cNvPr>
          <p:cNvSpPr/>
          <p:nvPr/>
        </p:nvSpPr>
        <p:spPr>
          <a:xfrm>
            <a:off x="3233193" y="4389736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1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خطأ 2">
            <a:extLst>
              <a:ext uri="{FF2B5EF4-FFF2-40B4-BE49-F238E27FC236}">
                <a16:creationId xmlns:a16="http://schemas.microsoft.com/office/drawing/2014/main" id="{ACB51CCA-5FE5-4FE9-800E-C17569F3103E}"/>
              </a:ext>
            </a:extLst>
          </p:cNvPr>
          <p:cNvSpPr/>
          <p:nvPr/>
        </p:nvSpPr>
        <p:spPr>
          <a:xfrm>
            <a:off x="3233193" y="3493331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سهم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3F3DAB-F675-4789-9046-32F55DF5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2" y="6276678"/>
            <a:ext cx="1163128" cy="436173"/>
          </a:xfrm>
          <a:prstGeom prst="rect">
            <a:avLst/>
          </a:prstGeom>
        </p:spPr>
      </p:pic>
      <p:sp>
        <p:nvSpPr>
          <p:cNvPr id="13" name="قناع صحيح">
            <a:extLst>
              <a:ext uri="{FF2B5EF4-FFF2-40B4-BE49-F238E27FC236}">
                <a16:creationId xmlns:a16="http://schemas.microsoft.com/office/drawing/2014/main" id="{A47D3445-186C-4074-BF1D-2E88D8C52F15}"/>
              </a:ext>
            </a:extLst>
          </p:cNvPr>
          <p:cNvSpPr/>
          <p:nvPr/>
        </p:nvSpPr>
        <p:spPr>
          <a:xfrm>
            <a:off x="3141785" y="3423122"/>
            <a:ext cx="5034044" cy="2461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قناع خطأ 1">
            <a:extLst>
              <a:ext uri="{FF2B5EF4-FFF2-40B4-BE49-F238E27FC236}">
                <a16:creationId xmlns:a16="http://schemas.microsoft.com/office/drawing/2014/main" id="{38DE4F78-6660-43CB-AA3D-7D2242B1CE16}"/>
              </a:ext>
            </a:extLst>
          </p:cNvPr>
          <p:cNvSpPr/>
          <p:nvPr/>
        </p:nvSpPr>
        <p:spPr>
          <a:xfrm>
            <a:off x="3141785" y="4319525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قناع خطأ 2">
            <a:extLst>
              <a:ext uri="{FF2B5EF4-FFF2-40B4-BE49-F238E27FC236}">
                <a16:creationId xmlns:a16="http://schemas.microsoft.com/office/drawing/2014/main" id="{D731C07F-6052-47B3-B648-987DDAE7543B}"/>
              </a:ext>
            </a:extLst>
          </p:cNvPr>
          <p:cNvSpPr/>
          <p:nvPr/>
        </p:nvSpPr>
        <p:spPr>
          <a:xfrm>
            <a:off x="3141785" y="3406766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FCC9B-74EB-4825-8E55-1BD781E28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274" y="369173"/>
            <a:ext cx="2248894" cy="22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3F766-7B90-40B6-A833-EF8C76C836B0}"/>
              </a:ext>
            </a:extLst>
          </p:cNvPr>
          <p:cNvSpPr/>
          <p:nvPr/>
        </p:nvSpPr>
        <p:spPr>
          <a:xfrm>
            <a:off x="3233193" y="135056"/>
            <a:ext cx="4860000" cy="306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C5D38E46-CB0C-44D8-85FE-20BBEFBAA1AF}"/>
              </a:ext>
            </a:extLst>
          </p:cNvPr>
          <p:cNvSpPr/>
          <p:nvPr/>
        </p:nvSpPr>
        <p:spPr>
          <a:xfrm>
            <a:off x="3233193" y="4483866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 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65DB477B-547A-46B7-B0D8-1AB84D1795C3}"/>
              </a:ext>
            </a:extLst>
          </p:cNvPr>
          <p:cNvSpPr/>
          <p:nvPr/>
        </p:nvSpPr>
        <p:spPr>
          <a:xfrm>
            <a:off x="3233193" y="3587461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1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خطأ 2">
            <a:extLst>
              <a:ext uri="{FF2B5EF4-FFF2-40B4-BE49-F238E27FC236}">
                <a16:creationId xmlns:a16="http://schemas.microsoft.com/office/drawing/2014/main" id="{ACB51CCA-5FE5-4FE9-800E-C17569F3103E}"/>
              </a:ext>
            </a:extLst>
          </p:cNvPr>
          <p:cNvSpPr/>
          <p:nvPr/>
        </p:nvSpPr>
        <p:spPr>
          <a:xfrm>
            <a:off x="3233193" y="5380272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سهم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3F3DAB-F675-4789-9046-32F55DF5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2" y="6276678"/>
            <a:ext cx="1163128" cy="436173"/>
          </a:xfrm>
          <a:prstGeom prst="rect">
            <a:avLst/>
          </a:prstGeom>
        </p:spPr>
      </p:pic>
      <p:sp>
        <p:nvSpPr>
          <p:cNvPr id="13" name="قناع صحيح">
            <a:extLst>
              <a:ext uri="{FF2B5EF4-FFF2-40B4-BE49-F238E27FC236}">
                <a16:creationId xmlns:a16="http://schemas.microsoft.com/office/drawing/2014/main" id="{A47D3445-186C-4074-BF1D-2E88D8C52F15}"/>
              </a:ext>
            </a:extLst>
          </p:cNvPr>
          <p:cNvSpPr/>
          <p:nvPr/>
        </p:nvSpPr>
        <p:spPr>
          <a:xfrm>
            <a:off x="3141785" y="3561397"/>
            <a:ext cx="5034044" cy="232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قناع خطأ 1">
            <a:extLst>
              <a:ext uri="{FF2B5EF4-FFF2-40B4-BE49-F238E27FC236}">
                <a16:creationId xmlns:a16="http://schemas.microsoft.com/office/drawing/2014/main" id="{38DE4F78-6660-43CB-AA3D-7D2242B1CE16}"/>
              </a:ext>
            </a:extLst>
          </p:cNvPr>
          <p:cNvSpPr/>
          <p:nvPr/>
        </p:nvSpPr>
        <p:spPr>
          <a:xfrm>
            <a:off x="3141785" y="3544697"/>
            <a:ext cx="5034044" cy="5858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قناع خطأ 2">
            <a:extLst>
              <a:ext uri="{FF2B5EF4-FFF2-40B4-BE49-F238E27FC236}">
                <a16:creationId xmlns:a16="http://schemas.microsoft.com/office/drawing/2014/main" id="{D731C07F-6052-47B3-B648-987DDAE7543B}"/>
              </a:ext>
            </a:extLst>
          </p:cNvPr>
          <p:cNvSpPr/>
          <p:nvPr/>
        </p:nvSpPr>
        <p:spPr>
          <a:xfrm>
            <a:off x="3141785" y="5310061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5440E-6D02-4160-AE61-ACBA251AB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469" y="491471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3F766-7B90-40B6-A833-EF8C76C836B0}"/>
              </a:ext>
            </a:extLst>
          </p:cNvPr>
          <p:cNvSpPr/>
          <p:nvPr/>
        </p:nvSpPr>
        <p:spPr>
          <a:xfrm>
            <a:off x="3233193" y="135056"/>
            <a:ext cx="4860000" cy="306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C5D38E46-CB0C-44D8-85FE-20BBEFBAA1AF}"/>
              </a:ext>
            </a:extLst>
          </p:cNvPr>
          <p:cNvSpPr/>
          <p:nvPr/>
        </p:nvSpPr>
        <p:spPr>
          <a:xfrm>
            <a:off x="3233193" y="3587461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 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65DB477B-547A-46B7-B0D8-1AB84D1795C3}"/>
              </a:ext>
            </a:extLst>
          </p:cNvPr>
          <p:cNvSpPr/>
          <p:nvPr/>
        </p:nvSpPr>
        <p:spPr>
          <a:xfrm>
            <a:off x="3233193" y="4483866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1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خطأ 2">
            <a:extLst>
              <a:ext uri="{FF2B5EF4-FFF2-40B4-BE49-F238E27FC236}">
                <a16:creationId xmlns:a16="http://schemas.microsoft.com/office/drawing/2014/main" id="{ACB51CCA-5FE5-4FE9-800E-C17569F3103E}"/>
              </a:ext>
            </a:extLst>
          </p:cNvPr>
          <p:cNvSpPr/>
          <p:nvPr/>
        </p:nvSpPr>
        <p:spPr>
          <a:xfrm>
            <a:off x="3233193" y="5380272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سهم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3F3DAB-F675-4789-9046-32F55DF5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2" y="6276678"/>
            <a:ext cx="1163128" cy="436173"/>
          </a:xfrm>
          <a:prstGeom prst="rect">
            <a:avLst/>
          </a:prstGeom>
        </p:spPr>
      </p:pic>
      <p:sp>
        <p:nvSpPr>
          <p:cNvPr id="13" name="قناع صحيح">
            <a:extLst>
              <a:ext uri="{FF2B5EF4-FFF2-40B4-BE49-F238E27FC236}">
                <a16:creationId xmlns:a16="http://schemas.microsoft.com/office/drawing/2014/main" id="{A47D3445-186C-4074-BF1D-2E88D8C52F15}"/>
              </a:ext>
            </a:extLst>
          </p:cNvPr>
          <p:cNvSpPr/>
          <p:nvPr/>
        </p:nvSpPr>
        <p:spPr>
          <a:xfrm>
            <a:off x="3141785" y="3561397"/>
            <a:ext cx="5034044" cy="232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قناع خطأ 1">
            <a:extLst>
              <a:ext uri="{FF2B5EF4-FFF2-40B4-BE49-F238E27FC236}">
                <a16:creationId xmlns:a16="http://schemas.microsoft.com/office/drawing/2014/main" id="{38DE4F78-6660-43CB-AA3D-7D2242B1CE16}"/>
              </a:ext>
            </a:extLst>
          </p:cNvPr>
          <p:cNvSpPr/>
          <p:nvPr/>
        </p:nvSpPr>
        <p:spPr>
          <a:xfrm>
            <a:off x="3141785" y="4413656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قناع خطأ 2">
            <a:extLst>
              <a:ext uri="{FF2B5EF4-FFF2-40B4-BE49-F238E27FC236}">
                <a16:creationId xmlns:a16="http://schemas.microsoft.com/office/drawing/2014/main" id="{D731C07F-6052-47B3-B648-987DDAE7543B}"/>
              </a:ext>
            </a:extLst>
          </p:cNvPr>
          <p:cNvSpPr/>
          <p:nvPr/>
        </p:nvSpPr>
        <p:spPr>
          <a:xfrm>
            <a:off x="3141785" y="5310061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01AE8E-E4BE-4E03-A16C-F4A7AB590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274" y="369173"/>
            <a:ext cx="2248894" cy="22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3F766-7B90-40B6-A833-EF8C76C836B0}"/>
              </a:ext>
            </a:extLst>
          </p:cNvPr>
          <p:cNvSpPr/>
          <p:nvPr/>
        </p:nvSpPr>
        <p:spPr>
          <a:xfrm>
            <a:off x="3233193" y="135056"/>
            <a:ext cx="4860000" cy="306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C5D38E46-CB0C-44D8-85FE-20BBEFBAA1AF}"/>
              </a:ext>
            </a:extLst>
          </p:cNvPr>
          <p:cNvSpPr/>
          <p:nvPr/>
        </p:nvSpPr>
        <p:spPr>
          <a:xfrm>
            <a:off x="3233193" y="4483866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 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65DB477B-547A-46B7-B0D8-1AB84D1795C3}"/>
              </a:ext>
            </a:extLst>
          </p:cNvPr>
          <p:cNvSpPr/>
          <p:nvPr/>
        </p:nvSpPr>
        <p:spPr>
          <a:xfrm>
            <a:off x="3233193" y="3587461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1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خطأ 2">
            <a:extLst>
              <a:ext uri="{FF2B5EF4-FFF2-40B4-BE49-F238E27FC236}">
                <a16:creationId xmlns:a16="http://schemas.microsoft.com/office/drawing/2014/main" id="{ACB51CCA-5FE5-4FE9-800E-C17569F3103E}"/>
              </a:ext>
            </a:extLst>
          </p:cNvPr>
          <p:cNvSpPr/>
          <p:nvPr/>
        </p:nvSpPr>
        <p:spPr>
          <a:xfrm>
            <a:off x="3233193" y="5380272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سهم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3F3DAB-F675-4789-9046-32F55DF5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2" y="6276678"/>
            <a:ext cx="1163128" cy="436173"/>
          </a:xfrm>
          <a:prstGeom prst="rect">
            <a:avLst/>
          </a:prstGeom>
        </p:spPr>
      </p:pic>
      <p:sp>
        <p:nvSpPr>
          <p:cNvPr id="13" name="قناع صحيح">
            <a:extLst>
              <a:ext uri="{FF2B5EF4-FFF2-40B4-BE49-F238E27FC236}">
                <a16:creationId xmlns:a16="http://schemas.microsoft.com/office/drawing/2014/main" id="{A47D3445-186C-4074-BF1D-2E88D8C52F15}"/>
              </a:ext>
            </a:extLst>
          </p:cNvPr>
          <p:cNvSpPr/>
          <p:nvPr/>
        </p:nvSpPr>
        <p:spPr>
          <a:xfrm>
            <a:off x="3141785" y="3561397"/>
            <a:ext cx="5034044" cy="232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قناع خطأ 1">
            <a:extLst>
              <a:ext uri="{FF2B5EF4-FFF2-40B4-BE49-F238E27FC236}">
                <a16:creationId xmlns:a16="http://schemas.microsoft.com/office/drawing/2014/main" id="{38DE4F78-6660-43CB-AA3D-7D2242B1CE16}"/>
              </a:ext>
            </a:extLst>
          </p:cNvPr>
          <p:cNvSpPr/>
          <p:nvPr/>
        </p:nvSpPr>
        <p:spPr>
          <a:xfrm>
            <a:off x="3141785" y="3544697"/>
            <a:ext cx="5034044" cy="5858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قناع خطأ 2">
            <a:extLst>
              <a:ext uri="{FF2B5EF4-FFF2-40B4-BE49-F238E27FC236}">
                <a16:creationId xmlns:a16="http://schemas.microsoft.com/office/drawing/2014/main" id="{D731C07F-6052-47B3-B648-987DDAE7543B}"/>
              </a:ext>
            </a:extLst>
          </p:cNvPr>
          <p:cNvSpPr/>
          <p:nvPr/>
        </p:nvSpPr>
        <p:spPr>
          <a:xfrm>
            <a:off x="3141785" y="5310061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9FAA75-D410-479A-8C52-8B28DACB8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469" y="491471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3F766-7B90-40B6-A833-EF8C76C836B0}"/>
              </a:ext>
            </a:extLst>
          </p:cNvPr>
          <p:cNvSpPr/>
          <p:nvPr/>
        </p:nvSpPr>
        <p:spPr>
          <a:xfrm>
            <a:off x="3233193" y="40926"/>
            <a:ext cx="4860000" cy="306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C5D38E46-CB0C-44D8-85FE-20BBEFBAA1AF}"/>
              </a:ext>
            </a:extLst>
          </p:cNvPr>
          <p:cNvSpPr/>
          <p:nvPr/>
        </p:nvSpPr>
        <p:spPr>
          <a:xfrm>
            <a:off x="3233193" y="5286142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 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65DB477B-547A-46B7-B0D8-1AB84D1795C3}"/>
              </a:ext>
            </a:extLst>
          </p:cNvPr>
          <p:cNvSpPr/>
          <p:nvPr/>
        </p:nvSpPr>
        <p:spPr>
          <a:xfrm>
            <a:off x="3233193" y="4389736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1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خطأ 2">
            <a:extLst>
              <a:ext uri="{FF2B5EF4-FFF2-40B4-BE49-F238E27FC236}">
                <a16:creationId xmlns:a16="http://schemas.microsoft.com/office/drawing/2014/main" id="{ACB51CCA-5FE5-4FE9-800E-C17569F3103E}"/>
              </a:ext>
            </a:extLst>
          </p:cNvPr>
          <p:cNvSpPr/>
          <p:nvPr/>
        </p:nvSpPr>
        <p:spPr>
          <a:xfrm>
            <a:off x="3233193" y="3493331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سهم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3F3DAB-F675-4789-9046-32F55DF5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2" y="6276678"/>
            <a:ext cx="1163128" cy="436173"/>
          </a:xfrm>
          <a:prstGeom prst="rect">
            <a:avLst/>
          </a:prstGeom>
        </p:spPr>
      </p:pic>
      <p:sp>
        <p:nvSpPr>
          <p:cNvPr id="13" name="قناع صحيح">
            <a:extLst>
              <a:ext uri="{FF2B5EF4-FFF2-40B4-BE49-F238E27FC236}">
                <a16:creationId xmlns:a16="http://schemas.microsoft.com/office/drawing/2014/main" id="{A47D3445-186C-4074-BF1D-2E88D8C52F15}"/>
              </a:ext>
            </a:extLst>
          </p:cNvPr>
          <p:cNvSpPr/>
          <p:nvPr/>
        </p:nvSpPr>
        <p:spPr>
          <a:xfrm>
            <a:off x="3141785" y="3423122"/>
            <a:ext cx="5034044" cy="2461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قناع خطأ 1">
            <a:extLst>
              <a:ext uri="{FF2B5EF4-FFF2-40B4-BE49-F238E27FC236}">
                <a16:creationId xmlns:a16="http://schemas.microsoft.com/office/drawing/2014/main" id="{38DE4F78-6660-43CB-AA3D-7D2242B1CE16}"/>
              </a:ext>
            </a:extLst>
          </p:cNvPr>
          <p:cNvSpPr/>
          <p:nvPr/>
        </p:nvSpPr>
        <p:spPr>
          <a:xfrm>
            <a:off x="3141785" y="4319525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قناع خطأ 2">
            <a:extLst>
              <a:ext uri="{FF2B5EF4-FFF2-40B4-BE49-F238E27FC236}">
                <a16:creationId xmlns:a16="http://schemas.microsoft.com/office/drawing/2014/main" id="{D731C07F-6052-47B3-B648-987DDAE7543B}"/>
              </a:ext>
            </a:extLst>
          </p:cNvPr>
          <p:cNvSpPr/>
          <p:nvPr/>
        </p:nvSpPr>
        <p:spPr>
          <a:xfrm>
            <a:off x="3141785" y="3406766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F3C82F-8FB9-42C6-9FE8-A91E8AEAE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274" y="369173"/>
            <a:ext cx="2248894" cy="22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C3F766-7B90-40B6-A833-EF8C76C836B0}"/>
              </a:ext>
            </a:extLst>
          </p:cNvPr>
          <p:cNvSpPr/>
          <p:nvPr/>
        </p:nvSpPr>
        <p:spPr>
          <a:xfrm>
            <a:off x="3233193" y="95299"/>
            <a:ext cx="4860000" cy="306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صحيح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D38E46-CB0C-44D8-85FE-20BBEFBAA1AF}"/>
              </a:ext>
            </a:extLst>
          </p:cNvPr>
          <p:cNvSpPr/>
          <p:nvPr/>
        </p:nvSpPr>
        <p:spPr>
          <a:xfrm>
            <a:off x="3233193" y="4483866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 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65DB477B-547A-46B7-B0D8-1AB84D1795C3}"/>
              </a:ext>
            </a:extLst>
          </p:cNvPr>
          <p:cNvSpPr/>
          <p:nvPr/>
        </p:nvSpPr>
        <p:spPr>
          <a:xfrm>
            <a:off x="3233193" y="3587461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1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خطأ 2">
            <a:extLst>
              <a:ext uri="{FF2B5EF4-FFF2-40B4-BE49-F238E27FC236}">
                <a16:creationId xmlns:a16="http://schemas.microsoft.com/office/drawing/2014/main" id="{ACB51CCA-5FE5-4FE9-800E-C17569F3103E}"/>
              </a:ext>
            </a:extLst>
          </p:cNvPr>
          <p:cNvSpPr/>
          <p:nvPr/>
        </p:nvSpPr>
        <p:spPr>
          <a:xfrm>
            <a:off x="3233193" y="5380272"/>
            <a:ext cx="4860000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ar-M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قناع صحيح">
            <a:extLst>
              <a:ext uri="{FF2B5EF4-FFF2-40B4-BE49-F238E27FC236}">
                <a16:creationId xmlns:a16="http://schemas.microsoft.com/office/drawing/2014/main" id="{A47D3445-186C-4074-BF1D-2E88D8C52F15}"/>
              </a:ext>
            </a:extLst>
          </p:cNvPr>
          <p:cNvSpPr/>
          <p:nvPr/>
        </p:nvSpPr>
        <p:spPr>
          <a:xfrm>
            <a:off x="3141785" y="3561397"/>
            <a:ext cx="5034044" cy="232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قناع خطأ 1">
            <a:extLst>
              <a:ext uri="{FF2B5EF4-FFF2-40B4-BE49-F238E27FC236}">
                <a16:creationId xmlns:a16="http://schemas.microsoft.com/office/drawing/2014/main" id="{38DE4F78-6660-43CB-AA3D-7D2242B1CE16}"/>
              </a:ext>
            </a:extLst>
          </p:cNvPr>
          <p:cNvSpPr/>
          <p:nvPr/>
        </p:nvSpPr>
        <p:spPr>
          <a:xfrm>
            <a:off x="3141785" y="3544697"/>
            <a:ext cx="5034044" cy="5858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قناع خطأ 2">
            <a:extLst>
              <a:ext uri="{FF2B5EF4-FFF2-40B4-BE49-F238E27FC236}">
                <a16:creationId xmlns:a16="http://schemas.microsoft.com/office/drawing/2014/main" id="{D731C07F-6052-47B3-B648-987DDAE7543B}"/>
              </a:ext>
            </a:extLst>
          </p:cNvPr>
          <p:cNvSpPr/>
          <p:nvPr/>
        </p:nvSpPr>
        <p:spPr>
          <a:xfrm>
            <a:off x="3141785" y="5310061"/>
            <a:ext cx="5034044" cy="6444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FD598D-BD49-4A5A-8F6D-AD24BCC2F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469" y="491471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أ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DED36-D4E6-4EE2-83EA-B30BDB4007AC}"/>
              </a:ext>
            </a:extLst>
          </p:cNvPr>
          <p:cNvSpPr/>
          <p:nvPr/>
        </p:nvSpPr>
        <p:spPr>
          <a:xfrm>
            <a:off x="8341101" y="750117"/>
            <a:ext cx="36856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الأكاديمية الجهوية للتربية و التكوين</a:t>
            </a:r>
            <a:r>
              <a:rPr lang="fr-FR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 </a:t>
            </a: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جهة الدار البيضاء — سطات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مديرية مديونة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ثا.تأ. زينب النفزاوية</a:t>
            </a:r>
            <a:endParaRPr lang="fr-FR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  <a:p>
            <a:pPr algn="ctr"/>
            <a:r>
              <a:rPr lang="ar-MA" sz="2000" b="0" cap="none" spc="0" dirty="0">
                <a:ln w="0"/>
                <a:solidFill>
                  <a:srgbClr val="2745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swell_1" panose="00000500000000000000" pitchFamily="2" charset="-78"/>
              </a:rPr>
              <a:t>ذة. فاطمة الزهرة الزرغيلي</a:t>
            </a:r>
            <a:endParaRPr lang="en-US" sz="2000" b="0" cap="none" spc="0" dirty="0">
              <a:ln w="0"/>
              <a:solidFill>
                <a:srgbClr val="2745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swell_1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8AF2D-AE50-4DAB-BFBC-2A84365D2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9" y="-39756"/>
            <a:ext cx="4016170" cy="795130"/>
          </a:xfrm>
          <a:prstGeom prst="rect">
            <a:avLst/>
          </a:prstGeom>
        </p:spPr>
      </p:pic>
      <p:sp>
        <p:nvSpPr>
          <p:cNvPr id="5" name="مبروك">
            <a:extLst>
              <a:ext uri="{FF2B5EF4-FFF2-40B4-BE49-F238E27FC236}">
                <a16:creationId xmlns:a16="http://schemas.microsoft.com/office/drawing/2014/main" id="{9FA5A937-6A98-4DE0-9993-03335E0A881A}"/>
              </a:ext>
            </a:extLst>
          </p:cNvPr>
          <p:cNvSpPr/>
          <p:nvPr/>
        </p:nvSpPr>
        <p:spPr>
          <a:xfrm>
            <a:off x="3666000" y="2635818"/>
            <a:ext cx="4860000" cy="1586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/>
              <a:t>مبروك، فزت</a:t>
            </a:r>
            <a:r>
              <a:rPr lang="ar-EG" sz="3600" b="1" dirty="0"/>
              <a:t> </a:t>
            </a:r>
            <a:r>
              <a:rPr lang="ar-MA" sz="3600" b="1" dirty="0"/>
              <a:t>بمسابقة الإستعمال الآمن للأنترنيت</a:t>
            </a:r>
            <a:endParaRPr lang="fr-FR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A5006-CC72-403B-92CB-BBD2C2CC1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52" y="4222181"/>
            <a:ext cx="2170710" cy="2170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8D9B53-2F4A-4610-BF01-DF5488842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5" y="357809"/>
            <a:ext cx="2452612" cy="2452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9F0E78-1A27-40CB-AADD-AA8B36E0F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75" y="510209"/>
            <a:ext cx="2452612" cy="2452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372D4-4E65-4422-BF1D-7099D1DAE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7" y="2542910"/>
            <a:ext cx="2452612" cy="2452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140984-3400-493C-9D3C-3A5844204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94" y="4215845"/>
            <a:ext cx="2452612" cy="24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266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ezzarguili.f.z@gmail.com</dc:creator>
  <cp:lastModifiedBy>ezzarguili.f.z@gmail.com</cp:lastModifiedBy>
  <cp:revision>15</cp:revision>
  <dcterms:created xsi:type="dcterms:W3CDTF">2022-02-26T09:36:24Z</dcterms:created>
  <dcterms:modified xsi:type="dcterms:W3CDTF">2022-02-28T19:48:33Z</dcterms:modified>
</cp:coreProperties>
</file>