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4" r:id="rId5"/>
    <p:sldId id="260" r:id="rId6"/>
    <p:sldId id="261" r:id="rId7"/>
    <p:sldId id="263" r:id="rId8"/>
    <p:sldId id="265" r:id="rId9"/>
    <p:sldId id="257" r:id="rId10"/>
  </p:sldIdLst>
  <p:sldSz cx="11953875" cy="7237413"/>
  <p:notesSz cx="6858000" cy="9144000"/>
  <p:defaultTextStyle>
    <a:defPPr>
      <a:defRPr lang="fr-FR"/>
    </a:defPPr>
    <a:lvl1pPr marL="0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413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826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2240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9653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3" autoAdjust="0"/>
  </p:normalViewPr>
  <p:slideViewPr>
    <p:cSldViewPr>
      <p:cViewPr>
        <p:scale>
          <a:sx n="82" d="100"/>
          <a:sy n="82" d="100"/>
        </p:scale>
        <p:origin x="-78" y="792"/>
      </p:cViewPr>
      <p:guideLst>
        <p:guide orient="horz" pos="2280"/>
        <p:guide pos="37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8C2FC-4772-481E-A479-09EA7760C3D1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685800"/>
            <a:ext cx="5661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5229-C71F-4728-8CA2-80B6E3A46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91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741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482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2240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965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8488" y="685800"/>
            <a:ext cx="5661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5229-C71F-4728-8CA2-80B6E3A466C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82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6542" y="2248291"/>
            <a:ext cx="10160794" cy="155135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3083" y="4101203"/>
            <a:ext cx="8367712" cy="1849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66559" y="289832"/>
            <a:ext cx="2689622" cy="617525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7694" y="289832"/>
            <a:ext cx="7869634" cy="617525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274" y="4650710"/>
            <a:ext cx="10160794" cy="143743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4274" y="3067525"/>
            <a:ext cx="10160794" cy="15831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4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8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2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9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70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4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1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9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7692" y="1688731"/>
            <a:ext cx="5279628" cy="477635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76555" y="1688731"/>
            <a:ext cx="5279628" cy="477635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695" y="1620042"/>
            <a:ext cx="5281704" cy="67515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413" indent="0">
              <a:buNone/>
              <a:defRPr sz="2300" b="1"/>
            </a:lvl2pPr>
            <a:lvl3pPr marL="1034826" indent="0">
              <a:buNone/>
              <a:defRPr sz="2000" b="1"/>
            </a:lvl3pPr>
            <a:lvl4pPr marL="1552240" indent="0">
              <a:buNone/>
              <a:defRPr sz="1800" b="1"/>
            </a:lvl4pPr>
            <a:lvl5pPr marL="2069653" indent="0">
              <a:buNone/>
              <a:defRPr sz="1800" b="1"/>
            </a:lvl5pPr>
            <a:lvl6pPr marL="2587066" indent="0">
              <a:buNone/>
              <a:defRPr sz="1800" b="1"/>
            </a:lvl6pPr>
            <a:lvl7pPr marL="3104479" indent="0">
              <a:buNone/>
              <a:defRPr sz="1800" b="1"/>
            </a:lvl7pPr>
            <a:lvl8pPr marL="3621893" indent="0">
              <a:buNone/>
              <a:defRPr sz="1800" b="1"/>
            </a:lvl8pPr>
            <a:lvl9pPr marL="413930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7695" y="2295198"/>
            <a:ext cx="5281704" cy="416989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72405" y="1620042"/>
            <a:ext cx="5283778" cy="67515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413" indent="0">
              <a:buNone/>
              <a:defRPr sz="2300" b="1"/>
            </a:lvl2pPr>
            <a:lvl3pPr marL="1034826" indent="0">
              <a:buNone/>
              <a:defRPr sz="2000" b="1"/>
            </a:lvl3pPr>
            <a:lvl4pPr marL="1552240" indent="0">
              <a:buNone/>
              <a:defRPr sz="1800" b="1"/>
            </a:lvl4pPr>
            <a:lvl5pPr marL="2069653" indent="0">
              <a:buNone/>
              <a:defRPr sz="1800" b="1"/>
            </a:lvl5pPr>
            <a:lvl6pPr marL="2587066" indent="0">
              <a:buNone/>
              <a:defRPr sz="1800" b="1"/>
            </a:lvl6pPr>
            <a:lvl7pPr marL="3104479" indent="0">
              <a:buNone/>
              <a:defRPr sz="1800" b="1"/>
            </a:lvl7pPr>
            <a:lvl8pPr marL="3621893" indent="0">
              <a:buNone/>
              <a:defRPr sz="1800" b="1"/>
            </a:lvl8pPr>
            <a:lvl9pPr marL="4139306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72405" y="2295198"/>
            <a:ext cx="5283778" cy="416989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696" y="288158"/>
            <a:ext cx="3932742" cy="12263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3636" y="288159"/>
            <a:ext cx="6682549" cy="617693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7696" y="1514496"/>
            <a:ext cx="3932742" cy="4950592"/>
          </a:xfrm>
        </p:spPr>
        <p:txBody>
          <a:bodyPr/>
          <a:lstStyle>
            <a:lvl1pPr marL="0" indent="0">
              <a:buNone/>
              <a:defRPr sz="1600"/>
            </a:lvl1pPr>
            <a:lvl2pPr marL="517413" indent="0">
              <a:buNone/>
              <a:defRPr sz="1400"/>
            </a:lvl2pPr>
            <a:lvl3pPr marL="1034826" indent="0">
              <a:buNone/>
              <a:defRPr sz="1100"/>
            </a:lvl3pPr>
            <a:lvl4pPr marL="1552240" indent="0">
              <a:buNone/>
              <a:defRPr sz="1000"/>
            </a:lvl4pPr>
            <a:lvl5pPr marL="2069653" indent="0">
              <a:buNone/>
              <a:defRPr sz="1000"/>
            </a:lvl5pPr>
            <a:lvl6pPr marL="2587066" indent="0">
              <a:buNone/>
              <a:defRPr sz="1000"/>
            </a:lvl6pPr>
            <a:lvl7pPr marL="3104479" indent="0">
              <a:buNone/>
              <a:defRPr sz="1000"/>
            </a:lvl7pPr>
            <a:lvl8pPr marL="3621893" indent="0">
              <a:buNone/>
              <a:defRPr sz="1000"/>
            </a:lvl8pPr>
            <a:lvl9pPr marL="413930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44" y="5066190"/>
            <a:ext cx="7172325" cy="5980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43044" y="646676"/>
            <a:ext cx="7172325" cy="4342448"/>
          </a:xfrm>
        </p:spPr>
        <p:txBody>
          <a:bodyPr/>
          <a:lstStyle>
            <a:lvl1pPr marL="0" indent="0">
              <a:buNone/>
              <a:defRPr sz="3600"/>
            </a:lvl1pPr>
            <a:lvl2pPr marL="517413" indent="0">
              <a:buNone/>
              <a:defRPr sz="3200"/>
            </a:lvl2pPr>
            <a:lvl3pPr marL="1034826" indent="0">
              <a:buNone/>
              <a:defRPr sz="2700"/>
            </a:lvl3pPr>
            <a:lvl4pPr marL="1552240" indent="0">
              <a:buNone/>
              <a:defRPr sz="2300"/>
            </a:lvl4pPr>
            <a:lvl5pPr marL="2069653" indent="0">
              <a:buNone/>
              <a:defRPr sz="2300"/>
            </a:lvl5pPr>
            <a:lvl6pPr marL="2587066" indent="0">
              <a:buNone/>
              <a:defRPr sz="2300"/>
            </a:lvl6pPr>
            <a:lvl7pPr marL="3104479" indent="0">
              <a:buNone/>
              <a:defRPr sz="2300"/>
            </a:lvl7pPr>
            <a:lvl8pPr marL="3621893" indent="0">
              <a:buNone/>
              <a:defRPr sz="2300"/>
            </a:lvl8pPr>
            <a:lvl9pPr marL="4139306" indent="0">
              <a:buNone/>
              <a:defRPr sz="23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43044" y="5664283"/>
            <a:ext cx="7172325" cy="849390"/>
          </a:xfrm>
        </p:spPr>
        <p:txBody>
          <a:bodyPr/>
          <a:lstStyle>
            <a:lvl1pPr marL="0" indent="0">
              <a:buNone/>
              <a:defRPr sz="1600"/>
            </a:lvl1pPr>
            <a:lvl2pPr marL="517413" indent="0">
              <a:buNone/>
              <a:defRPr sz="1400"/>
            </a:lvl2pPr>
            <a:lvl3pPr marL="1034826" indent="0">
              <a:buNone/>
              <a:defRPr sz="1100"/>
            </a:lvl3pPr>
            <a:lvl4pPr marL="1552240" indent="0">
              <a:buNone/>
              <a:defRPr sz="1000"/>
            </a:lvl4pPr>
            <a:lvl5pPr marL="2069653" indent="0">
              <a:buNone/>
              <a:defRPr sz="1000"/>
            </a:lvl5pPr>
            <a:lvl6pPr marL="2587066" indent="0">
              <a:buNone/>
              <a:defRPr sz="1000"/>
            </a:lvl6pPr>
            <a:lvl7pPr marL="3104479" indent="0">
              <a:buNone/>
              <a:defRPr sz="1000"/>
            </a:lvl7pPr>
            <a:lvl8pPr marL="3621893" indent="0">
              <a:buNone/>
              <a:defRPr sz="1000"/>
            </a:lvl8pPr>
            <a:lvl9pPr marL="4139306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7695" y="289832"/>
            <a:ext cx="10758488" cy="1206236"/>
          </a:xfrm>
          <a:prstGeom prst="rect">
            <a:avLst/>
          </a:prstGeom>
        </p:spPr>
        <p:txBody>
          <a:bodyPr vert="horz" lIns="103483" tIns="51741" rIns="103483" bIns="51741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695" y="1688731"/>
            <a:ext cx="10758488" cy="4776358"/>
          </a:xfrm>
          <a:prstGeom prst="rect">
            <a:avLst/>
          </a:prstGeom>
        </p:spPr>
        <p:txBody>
          <a:bodyPr vert="horz" lIns="103483" tIns="51741" rIns="103483" bIns="5174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7693" y="6708012"/>
            <a:ext cx="2789238" cy="385325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26/02/2022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4242" y="6708012"/>
            <a:ext cx="3785394" cy="385325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66944" y="6708012"/>
            <a:ext cx="2789238" cy="385325"/>
          </a:xfrm>
          <a:prstGeom prst="rect">
            <a:avLst/>
          </a:prstGeom>
        </p:spPr>
        <p:txBody>
          <a:bodyPr vert="horz" lIns="103483" tIns="51741" rIns="103483" bIns="5174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txStyles>
    <p:titleStyle>
      <a:lvl1pPr algn="ctr" defTabSz="103482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060" indent="-388060" algn="l" defTabSz="103482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797" indent="-323383" algn="l" defTabSz="103482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2" y="16912"/>
            <a:ext cx="4534846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7918" y="1110980"/>
            <a:ext cx="3903040" cy="1335599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الأكاديمية الجهوية </a:t>
            </a:r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للتربية</a:t>
            </a:r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والتكوين</a:t>
            </a:r>
          </a:p>
          <a:p>
            <a:pPr algn="ctr"/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جهة الدار البيضاء - سطات</a:t>
            </a:r>
          </a:p>
          <a:p>
            <a:pPr algn="ctr"/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مديرية مديونة </a:t>
            </a:r>
          </a:p>
          <a:p>
            <a:pPr algn="ctr"/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مدرسة الأميرة </a:t>
            </a:r>
            <a:r>
              <a:rPr lang="ar-MA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للا</a:t>
            </a:r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خديجة</a:t>
            </a:r>
          </a:p>
          <a:p>
            <a:pPr algn="ctr"/>
            <a:r>
              <a:rPr lang="ar-M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الأستاذ ميانة عبد الصمد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72" y="1141280"/>
            <a:ext cx="8376727" cy="66817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72110" y="4758584"/>
            <a:ext cx="6777751" cy="1474098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fr-FR" sz="6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MA" sz="2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حاول الحصول على جائزة مسابقة الاستعمال الامن للأنترنت</a:t>
            </a:r>
            <a:endParaRPr lang="fr-FR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6936" y="6187721"/>
            <a:ext cx="2165115" cy="96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2300" b="1" dirty="0">
                <a:solidFill>
                  <a:schemeClr val="bg1"/>
                </a:solidFill>
              </a:rPr>
              <a:t>الدخول الى </a:t>
            </a:r>
            <a:r>
              <a:rPr lang="ar-MA" sz="2300" b="1" dirty="0">
                <a:solidFill>
                  <a:schemeClr val="bg1"/>
                </a:solidFill>
                <a:hlinkClick r:id="" action="ppaction://hlinkshowjump?jump=nextslide"/>
              </a:rPr>
              <a:t>المسابقة</a:t>
            </a:r>
            <a:r>
              <a:rPr lang="ar-MA" sz="2300" b="1" dirty="0">
                <a:solidFill>
                  <a:schemeClr val="bg1"/>
                </a:solidFill>
              </a:rPr>
              <a:t> </a:t>
            </a:r>
            <a:endParaRPr lang="fr-FR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684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53200" y="1110978"/>
            <a:ext cx="3597755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الأكاديمية الجهوية للتربية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صحيح"/>
          <p:cNvSpPr/>
          <p:nvPr/>
        </p:nvSpPr>
        <p:spPr>
          <a:xfrm>
            <a:off x="2876966" y="5372068"/>
            <a:ext cx="5271586" cy="75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/>
              <a:t>الأنترنيت فيه  ايجابيات وسلبيات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2900835" y="4338786"/>
            <a:ext cx="5271586" cy="759918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الأنترنيت كله ايجابيات</a:t>
            </a:r>
            <a:endParaRPr lang="fr-FR" sz="3600" dirty="0"/>
          </a:p>
        </p:txBody>
      </p:sp>
      <p:sp>
        <p:nvSpPr>
          <p:cNvPr id="9" name="خطأ 2"/>
          <p:cNvSpPr/>
          <p:nvPr/>
        </p:nvSpPr>
        <p:spPr>
          <a:xfrm>
            <a:off x="2940151" y="3314742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الأنترنيت كله سلبيات</a:t>
            </a:r>
            <a:endParaRPr lang="fr-FR" sz="36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751879" y="940459"/>
            <a:ext cx="5459858" cy="2279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7" y="950863"/>
            <a:ext cx="5459856" cy="227975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77" y="224454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6532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53201" y="1099212"/>
            <a:ext cx="4148623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الأكاديمية الجهوية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للتربية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صحيح"/>
          <p:cNvSpPr/>
          <p:nvPr/>
        </p:nvSpPr>
        <p:spPr>
          <a:xfrm>
            <a:off x="1866347" y="4181203"/>
            <a:ext cx="5271586" cy="75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/>
              <a:t>أخبر والدي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1878782" y="3131190"/>
            <a:ext cx="5271586" cy="759918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لا </a:t>
            </a:r>
            <a:r>
              <a:rPr lang="ar-MA" sz="3600" dirty="0" smtClean="0"/>
              <a:t>أخبر أحد </a:t>
            </a:r>
            <a:endParaRPr lang="fr-FR" sz="3600" dirty="0"/>
          </a:p>
        </p:txBody>
      </p:sp>
      <p:sp>
        <p:nvSpPr>
          <p:cNvPr id="9" name="خطأ 2"/>
          <p:cNvSpPr/>
          <p:nvPr/>
        </p:nvSpPr>
        <p:spPr>
          <a:xfrm>
            <a:off x="1860728" y="5202882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أرد بالمثل </a:t>
            </a:r>
            <a:endParaRPr lang="fr-FR" sz="36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502518" y="840722"/>
            <a:ext cx="4674897" cy="2099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dirty="0" err="1" smtClean="0"/>
              <a:t>ا</a:t>
            </a:r>
            <a:r>
              <a:rPr lang="ar-MA" sz="2300" dirty="0" err="1">
                <a:solidFill>
                  <a:schemeClr val="tx1"/>
                </a:solidFill>
              </a:rPr>
              <a:t>ادا</a:t>
            </a:r>
            <a:r>
              <a:rPr lang="ar-MA" sz="23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ar-MA" sz="2300" dirty="0">
              <a:solidFill>
                <a:schemeClr val="tx1"/>
              </a:solidFill>
            </a:endParaRPr>
          </a:p>
          <a:p>
            <a:pPr algn="ctr"/>
            <a:endParaRPr lang="ar-MA" sz="2300" dirty="0">
              <a:solidFill>
                <a:schemeClr val="tx1"/>
              </a:solidFill>
            </a:endParaRPr>
          </a:p>
          <a:p>
            <a:pPr algn="ctr"/>
            <a:endParaRPr lang="ar-MA" sz="2300" dirty="0">
              <a:solidFill>
                <a:schemeClr val="tx1"/>
              </a:solidFill>
            </a:endParaRPr>
          </a:p>
          <a:p>
            <a:pPr algn="ctr"/>
            <a:endParaRPr lang="ar-MA" sz="2300" dirty="0">
              <a:solidFill>
                <a:schemeClr val="tx1"/>
              </a:solidFill>
            </a:endParaRPr>
          </a:p>
          <a:p>
            <a:pPr algn="ctr"/>
            <a:r>
              <a:rPr lang="ar-MA" sz="2300" dirty="0" smtClean="0">
                <a:solidFill>
                  <a:schemeClr val="tx1"/>
                </a:solidFill>
              </a:rPr>
              <a:t>ادا </a:t>
            </a:r>
            <a:r>
              <a:rPr lang="ar-MA" sz="2300" dirty="0">
                <a:solidFill>
                  <a:schemeClr val="tx1"/>
                </a:solidFill>
              </a:rPr>
              <a:t>تعرضت لعنف رقمي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75" y="1890512"/>
            <a:ext cx="1842085" cy="16764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18" y="840722"/>
            <a:ext cx="4455518" cy="13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121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5208" y="1110978"/>
            <a:ext cx="3525747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الأكاديمية الجهوية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للتربية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صحيح"/>
          <p:cNvSpPr/>
          <p:nvPr/>
        </p:nvSpPr>
        <p:spPr>
          <a:xfrm>
            <a:off x="2466582" y="5274890"/>
            <a:ext cx="5271586" cy="75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 err="1"/>
              <a:t>الويفي</a:t>
            </a:r>
            <a:r>
              <a:rPr lang="ar-MA" sz="3200" dirty="0"/>
              <a:t> العمومي خطر 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2496906" y="4338786"/>
            <a:ext cx="5271586" cy="759918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 err="1"/>
              <a:t>الويفي</a:t>
            </a:r>
            <a:r>
              <a:rPr lang="ar-MA" sz="3600" dirty="0"/>
              <a:t> العمومي لا خطر فيه</a:t>
            </a:r>
            <a:endParaRPr lang="fr-FR" sz="3600" dirty="0"/>
          </a:p>
        </p:txBody>
      </p:sp>
      <p:sp>
        <p:nvSpPr>
          <p:cNvPr id="9" name="خطأ 2"/>
          <p:cNvSpPr/>
          <p:nvPr/>
        </p:nvSpPr>
        <p:spPr>
          <a:xfrm>
            <a:off x="2496906" y="3413760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 err="1"/>
              <a:t>الويفي</a:t>
            </a:r>
            <a:r>
              <a:rPr lang="ar-MA" sz="3600" dirty="0"/>
              <a:t> العمومي امن</a:t>
            </a:r>
            <a:endParaRPr lang="fr-FR" sz="36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448543" y="954978"/>
            <a:ext cx="5459858" cy="2279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45" y="954978"/>
            <a:ext cx="5459856" cy="22797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791" y="2480270"/>
            <a:ext cx="1426468" cy="14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88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7256" y="1110978"/>
            <a:ext cx="3093699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الأكاديمية الجهوية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للتربية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صحيح"/>
          <p:cNvSpPr/>
          <p:nvPr/>
        </p:nvSpPr>
        <p:spPr>
          <a:xfrm>
            <a:off x="2074689" y="3042642"/>
            <a:ext cx="5271586" cy="75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/>
              <a:t>السب في الأنترنيت غير مقبول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2029477" y="4050754"/>
            <a:ext cx="5271586" cy="759918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أسب ولن يتعرفوا علي</a:t>
            </a:r>
            <a:endParaRPr lang="fr-FR" sz="3600" dirty="0"/>
          </a:p>
        </p:txBody>
      </p:sp>
      <p:sp>
        <p:nvSpPr>
          <p:cNvPr id="9" name="خطأ 2"/>
          <p:cNvSpPr/>
          <p:nvPr/>
        </p:nvSpPr>
        <p:spPr>
          <a:xfrm>
            <a:off x="1939625" y="5130874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السب في الأنترنيت عادي</a:t>
            </a:r>
            <a:endParaRPr lang="fr-FR" sz="36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845489" y="954978"/>
            <a:ext cx="5459858" cy="1994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76" y="3030903"/>
            <a:ext cx="2101718" cy="16966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89" y="969938"/>
            <a:ext cx="5729987" cy="19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2692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53200" y="1110978"/>
            <a:ext cx="3597755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الأكاديمية الجهوية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للتربية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صحيح"/>
          <p:cNvSpPr/>
          <p:nvPr/>
        </p:nvSpPr>
        <p:spPr>
          <a:xfrm>
            <a:off x="2519619" y="5373366"/>
            <a:ext cx="5271586" cy="75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 smtClean="0"/>
              <a:t>لا أنشر معطياتي الشخصية 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2708825" y="4338786"/>
            <a:ext cx="5271586" cy="759918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 err="1" smtClean="0"/>
              <a:t>لايهتم</a:t>
            </a:r>
            <a:r>
              <a:rPr lang="ar-MA" sz="3600" dirty="0" smtClean="0"/>
              <a:t> أحد بمعطياتي الشخصية</a:t>
            </a:r>
            <a:endParaRPr lang="fr-FR" sz="3600" dirty="0"/>
          </a:p>
        </p:txBody>
      </p:sp>
      <p:sp>
        <p:nvSpPr>
          <p:cNvPr id="9" name="خطأ 2"/>
          <p:cNvSpPr/>
          <p:nvPr/>
        </p:nvSpPr>
        <p:spPr>
          <a:xfrm>
            <a:off x="2698980" y="3352103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2800" dirty="0" err="1" smtClean="0"/>
              <a:t>لاخطر</a:t>
            </a:r>
            <a:r>
              <a:rPr lang="ar-MA" sz="2800" dirty="0" smtClean="0"/>
              <a:t> في نشر معطياتي الشخصية</a:t>
            </a:r>
            <a:endParaRPr lang="fr-FR" sz="28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520553" y="954813"/>
            <a:ext cx="5459858" cy="2279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1" y="2466578"/>
            <a:ext cx="155147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3" y="954978"/>
            <a:ext cx="5458018" cy="22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828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13240" y="1110978"/>
            <a:ext cx="3237715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الأكاديمية الجهوية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للتربية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صحيح"/>
          <p:cNvSpPr/>
          <p:nvPr/>
        </p:nvSpPr>
        <p:spPr>
          <a:xfrm>
            <a:off x="2193496" y="5274890"/>
            <a:ext cx="527158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/>
              <a:t>الجريمة الالكترونية يعاقب عليها القانون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2264483" y="4142585"/>
            <a:ext cx="5271586" cy="908216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الجريمة الالكترونية لا يعاقب </a:t>
            </a:r>
            <a:r>
              <a:rPr lang="ar-MA" sz="2800" dirty="0"/>
              <a:t>عليها القانون</a:t>
            </a:r>
            <a:endParaRPr lang="fr-FR" sz="2800" dirty="0"/>
          </a:p>
        </p:txBody>
      </p:sp>
      <p:sp>
        <p:nvSpPr>
          <p:cNvPr id="9" name="خطأ 2"/>
          <p:cNvSpPr/>
          <p:nvPr/>
        </p:nvSpPr>
        <p:spPr>
          <a:xfrm>
            <a:off x="2264483" y="3314742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 err="1"/>
              <a:t>لايمكن</a:t>
            </a:r>
            <a:r>
              <a:rPr lang="ar-MA" sz="3600" dirty="0"/>
              <a:t> تعقب مجرمي الأنترنيت</a:t>
            </a:r>
            <a:endParaRPr lang="fr-FR" sz="36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099360" y="954978"/>
            <a:ext cx="5459858" cy="2279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0" y="3281629"/>
            <a:ext cx="1574075" cy="176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05" y="954978"/>
            <a:ext cx="5459858" cy="162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66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46" y="16912"/>
            <a:ext cx="5852744" cy="93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9184" y="1110978"/>
            <a:ext cx="3741771" cy="1489487"/>
          </a:xfrm>
          <a:prstGeom prst="rect">
            <a:avLst/>
          </a:prstGeom>
          <a:noFill/>
        </p:spPr>
        <p:txBody>
          <a:bodyPr wrap="square" lIns="103483" tIns="51741" rIns="103483" bIns="51741">
            <a:spAutoFit/>
          </a:bodyPr>
          <a:lstStyle/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الأكاديمية الجهوية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للتربية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والتكوين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جهة الدار البيضاء - سطات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مديرية مديونة 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مدرسة الأميرة </a:t>
            </a:r>
            <a:r>
              <a:rPr lang="ar-MA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للا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خديجة</a:t>
            </a:r>
          </a:p>
          <a:p>
            <a:pPr algn="ctr"/>
            <a:r>
              <a:rPr lang="ar-MA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الأستاذ ميانة عبد الصمد</a:t>
            </a:r>
            <a:endParaRPr lang="fr-FR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صحيح"/>
          <p:cNvSpPr/>
          <p:nvPr/>
        </p:nvSpPr>
        <p:spPr>
          <a:xfrm>
            <a:off x="1822601" y="5274890"/>
            <a:ext cx="5271586" cy="75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3200" dirty="0"/>
              <a:t>لا أتواصل مع الغرباء</a:t>
            </a:r>
            <a:endParaRPr lang="fr-FR" sz="3200" dirty="0"/>
          </a:p>
        </p:txBody>
      </p:sp>
      <p:sp>
        <p:nvSpPr>
          <p:cNvPr id="8" name="خطأ 1"/>
          <p:cNvSpPr/>
          <p:nvPr/>
        </p:nvSpPr>
        <p:spPr>
          <a:xfrm>
            <a:off x="1916737" y="4266778"/>
            <a:ext cx="5271586" cy="759918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أتواصل مع من لا اعرفهم</a:t>
            </a:r>
            <a:endParaRPr lang="fr-FR" sz="3600" dirty="0"/>
          </a:p>
        </p:txBody>
      </p:sp>
      <p:sp>
        <p:nvSpPr>
          <p:cNvPr id="9" name="خطأ 2"/>
          <p:cNvSpPr/>
          <p:nvPr/>
        </p:nvSpPr>
        <p:spPr>
          <a:xfrm>
            <a:off x="1916737" y="3249676"/>
            <a:ext cx="5271586" cy="717193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 rtl="1"/>
            <a:r>
              <a:rPr lang="ar-MA" sz="3600" dirty="0"/>
              <a:t>أتواصل مع الغرباء</a:t>
            </a:r>
            <a:endParaRPr lang="fr-FR" sz="3600" dirty="0"/>
          </a:p>
        </p:txBody>
      </p:sp>
      <p:pic>
        <p:nvPicPr>
          <p:cNvPr id="2" name="Imag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6497709"/>
            <a:ext cx="4800909" cy="455951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728465" y="1000010"/>
            <a:ext cx="5459858" cy="2162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6" y="3239317"/>
            <a:ext cx="1587925" cy="157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5" y="1000010"/>
            <a:ext cx="5459858" cy="16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093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خط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سن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41148" y="2630814"/>
            <a:ext cx="6212940" cy="37995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3483" tIns="51741" rIns="103483" bIns="51741" rtlCol="0" anchor="ctr"/>
          <a:lstStyle/>
          <a:p>
            <a:pPr algn="ctr"/>
            <a:r>
              <a:rPr lang="ar-MA" sz="6100" dirty="0"/>
              <a:t>مبروك فزت بمسابقة </a:t>
            </a:r>
          </a:p>
          <a:p>
            <a:pPr algn="ctr"/>
            <a:r>
              <a:rPr lang="ar-MA" sz="6100" dirty="0"/>
              <a:t>الاستعمال الامن للأنترنت </a:t>
            </a:r>
            <a:endParaRPr lang="fr-FR" sz="6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08" y="2613510"/>
            <a:ext cx="3294743" cy="2659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00" y="3022815"/>
            <a:ext cx="3735585" cy="30155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8" y="-180882"/>
            <a:ext cx="3735585" cy="30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951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9180217</TotalTime>
  <Words>264</Words>
  <Application>Microsoft Office PowerPoint</Application>
  <PresentationFormat>Personnalisé</PresentationFormat>
  <Paragraphs>79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mayyana</dc:creator>
  <cp:lastModifiedBy>mayyana</cp:lastModifiedBy>
  <cp:revision>54</cp:revision>
  <dcterms:created xsi:type="dcterms:W3CDTF">2022-02-23T21:44:14Z</dcterms:created>
  <dcterms:modified xsi:type="dcterms:W3CDTF">2022-02-26T22:43:55Z</dcterms:modified>
</cp:coreProperties>
</file>