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 showGuides="1">
      <p:cViewPr>
        <p:scale>
          <a:sx n="30" d="100"/>
          <a:sy n="30" d="100"/>
        </p:scale>
        <p:origin x="1536" y="59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993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48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854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14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27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41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36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5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00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78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1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EBFA-27FB-4EDD-B55D-C9D7E1C70341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8D0BB-1D28-4F41-854D-547775BE9E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91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454" y="401049"/>
            <a:ext cx="8364602" cy="5944842"/>
          </a:xfrm>
          <a:prstGeom prst="rect">
            <a:avLst/>
          </a:prstGeom>
        </p:spPr>
      </p:pic>
      <p:sp>
        <p:nvSpPr>
          <p:cNvPr id="8" name="Cadre 7"/>
          <p:cNvSpPr/>
          <p:nvPr/>
        </p:nvSpPr>
        <p:spPr>
          <a:xfrm>
            <a:off x="3671454" y="401050"/>
            <a:ext cx="8364601" cy="5944842"/>
          </a:xfrm>
          <a:custGeom>
            <a:avLst/>
            <a:gdLst>
              <a:gd name="connsiteX0" fmla="*/ 0 w 9101470"/>
              <a:gd name="connsiteY0" fmla="*/ 0 h 6464596"/>
              <a:gd name="connsiteX1" fmla="*/ 9101470 w 9101470"/>
              <a:gd name="connsiteY1" fmla="*/ 0 h 6464596"/>
              <a:gd name="connsiteX2" fmla="*/ 9101470 w 9101470"/>
              <a:gd name="connsiteY2" fmla="*/ 6464596 h 6464596"/>
              <a:gd name="connsiteX3" fmla="*/ 0 w 9101470"/>
              <a:gd name="connsiteY3" fmla="*/ 6464596 h 6464596"/>
              <a:gd name="connsiteX4" fmla="*/ 0 w 9101470"/>
              <a:gd name="connsiteY4" fmla="*/ 0 h 6464596"/>
              <a:gd name="connsiteX5" fmla="*/ 808075 w 9101470"/>
              <a:gd name="connsiteY5" fmla="*/ 808075 h 6464596"/>
              <a:gd name="connsiteX6" fmla="*/ 808075 w 9101470"/>
              <a:gd name="connsiteY6" fmla="*/ 5656522 h 6464596"/>
              <a:gd name="connsiteX7" fmla="*/ 8293396 w 9101470"/>
              <a:gd name="connsiteY7" fmla="*/ 5656522 h 6464596"/>
              <a:gd name="connsiteX8" fmla="*/ 8293396 w 9101470"/>
              <a:gd name="connsiteY8" fmla="*/ 808075 h 6464596"/>
              <a:gd name="connsiteX9" fmla="*/ 808075 w 9101470"/>
              <a:gd name="connsiteY9" fmla="*/ 808075 h 6464596"/>
              <a:gd name="connsiteX0" fmla="*/ 0 w 9101470"/>
              <a:gd name="connsiteY0" fmla="*/ 0 h 6464596"/>
              <a:gd name="connsiteX1" fmla="*/ 9101470 w 9101470"/>
              <a:gd name="connsiteY1" fmla="*/ 0 h 6464596"/>
              <a:gd name="connsiteX2" fmla="*/ 9101470 w 9101470"/>
              <a:gd name="connsiteY2" fmla="*/ 6464596 h 6464596"/>
              <a:gd name="connsiteX3" fmla="*/ 0 w 9101470"/>
              <a:gd name="connsiteY3" fmla="*/ 6464596 h 6464596"/>
              <a:gd name="connsiteX4" fmla="*/ 0 w 9101470"/>
              <a:gd name="connsiteY4" fmla="*/ 0 h 6464596"/>
              <a:gd name="connsiteX5" fmla="*/ 3370522 w 9101470"/>
              <a:gd name="connsiteY5" fmla="*/ 1945758 h 6464596"/>
              <a:gd name="connsiteX6" fmla="*/ 808075 w 9101470"/>
              <a:gd name="connsiteY6" fmla="*/ 5656522 h 6464596"/>
              <a:gd name="connsiteX7" fmla="*/ 8293396 w 9101470"/>
              <a:gd name="connsiteY7" fmla="*/ 5656522 h 6464596"/>
              <a:gd name="connsiteX8" fmla="*/ 8293396 w 9101470"/>
              <a:gd name="connsiteY8" fmla="*/ 808075 h 6464596"/>
              <a:gd name="connsiteX9" fmla="*/ 3370522 w 9101470"/>
              <a:gd name="connsiteY9" fmla="*/ 1945758 h 6464596"/>
              <a:gd name="connsiteX0" fmla="*/ 0 w 9101470"/>
              <a:gd name="connsiteY0" fmla="*/ 0 h 6464596"/>
              <a:gd name="connsiteX1" fmla="*/ 9101470 w 9101470"/>
              <a:gd name="connsiteY1" fmla="*/ 0 h 6464596"/>
              <a:gd name="connsiteX2" fmla="*/ 9101470 w 9101470"/>
              <a:gd name="connsiteY2" fmla="*/ 6464596 h 6464596"/>
              <a:gd name="connsiteX3" fmla="*/ 0 w 9101470"/>
              <a:gd name="connsiteY3" fmla="*/ 6464596 h 6464596"/>
              <a:gd name="connsiteX4" fmla="*/ 0 w 9101470"/>
              <a:gd name="connsiteY4" fmla="*/ 0 h 6464596"/>
              <a:gd name="connsiteX5" fmla="*/ 3370522 w 9101470"/>
              <a:gd name="connsiteY5" fmla="*/ 1945758 h 6464596"/>
              <a:gd name="connsiteX6" fmla="*/ 808075 w 9101470"/>
              <a:gd name="connsiteY6" fmla="*/ 5656522 h 6464596"/>
              <a:gd name="connsiteX7" fmla="*/ 8293396 w 9101470"/>
              <a:gd name="connsiteY7" fmla="*/ 5656522 h 6464596"/>
              <a:gd name="connsiteX8" fmla="*/ 5188689 w 9101470"/>
              <a:gd name="connsiteY8" fmla="*/ 1967024 h 6464596"/>
              <a:gd name="connsiteX9" fmla="*/ 3370522 w 9101470"/>
              <a:gd name="connsiteY9" fmla="*/ 1945758 h 6464596"/>
              <a:gd name="connsiteX0" fmla="*/ 0 w 9101470"/>
              <a:gd name="connsiteY0" fmla="*/ 0 h 6464596"/>
              <a:gd name="connsiteX1" fmla="*/ 9101470 w 9101470"/>
              <a:gd name="connsiteY1" fmla="*/ 0 h 6464596"/>
              <a:gd name="connsiteX2" fmla="*/ 9101470 w 9101470"/>
              <a:gd name="connsiteY2" fmla="*/ 6464596 h 6464596"/>
              <a:gd name="connsiteX3" fmla="*/ 0 w 9101470"/>
              <a:gd name="connsiteY3" fmla="*/ 6464596 h 6464596"/>
              <a:gd name="connsiteX4" fmla="*/ 0 w 9101470"/>
              <a:gd name="connsiteY4" fmla="*/ 0 h 6464596"/>
              <a:gd name="connsiteX5" fmla="*/ 3370522 w 9101470"/>
              <a:gd name="connsiteY5" fmla="*/ 1945758 h 6464596"/>
              <a:gd name="connsiteX6" fmla="*/ 808075 w 9101470"/>
              <a:gd name="connsiteY6" fmla="*/ 5656522 h 6464596"/>
              <a:gd name="connsiteX7" fmla="*/ 5231219 w 9101470"/>
              <a:gd name="connsiteY7" fmla="*/ 3827722 h 6464596"/>
              <a:gd name="connsiteX8" fmla="*/ 5188689 w 9101470"/>
              <a:gd name="connsiteY8" fmla="*/ 1967024 h 6464596"/>
              <a:gd name="connsiteX9" fmla="*/ 3370522 w 9101470"/>
              <a:gd name="connsiteY9" fmla="*/ 1945758 h 6464596"/>
              <a:gd name="connsiteX0" fmla="*/ 0 w 9101470"/>
              <a:gd name="connsiteY0" fmla="*/ 0 h 6464596"/>
              <a:gd name="connsiteX1" fmla="*/ 9101470 w 9101470"/>
              <a:gd name="connsiteY1" fmla="*/ 0 h 6464596"/>
              <a:gd name="connsiteX2" fmla="*/ 9101470 w 9101470"/>
              <a:gd name="connsiteY2" fmla="*/ 6464596 h 6464596"/>
              <a:gd name="connsiteX3" fmla="*/ 0 w 9101470"/>
              <a:gd name="connsiteY3" fmla="*/ 6464596 h 6464596"/>
              <a:gd name="connsiteX4" fmla="*/ 0 w 9101470"/>
              <a:gd name="connsiteY4" fmla="*/ 0 h 6464596"/>
              <a:gd name="connsiteX5" fmla="*/ 3370522 w 9101470"/>
              <a:gd name="connsiteY5" fmla="*/ 1945758 h 6464596"/>
              <a:gd name="connsiteX6" fmla="*/ 3359889 w 9101470"/>
              <a:gd name="connsiteY6" fmla="*/ 3838355 h 6464596"/>
              <a:gd name="connsiteX7" fmla="*/ 5231219 w 9101470"/>
              <a:gd name="connsiteY7" fmla="*/ 3827722 h 6464596"/>
              <a:gd name="connsiteX8" fmla="*/ 5188689 w 9101470"/>
              <a:gd name="connsiteY8" fmla="*/ 1967024 h 6464596"/>
              <a:gd name="connsiteX9" fmla="*/ 3370522 w 9101470"/>
              <a:gd name="connsiteY9" fmla="*/ 1945758 h 6464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01470" h="6464596">
                <a:moveTo>
                  <a:pt x="0" y="0"/>
                </a:moveTo>
                <a:lnTo>
                  <a:pt x="9101470" y="0"/>
                </a:lnTo>
                <a:lnTo>
                  <a:pt x="9101470" y="6464596"/>
                </a:lnTo>
                <a:lnTo>
                  <a:pt x="0" y="6464596"/>
                </a:lnTo>
                <a:lnTo>
                  <a:pt x="0" y="0"/>
                </a:lnTo>
                <a:close/>
                <a:moveTo>
                  <a:pt x="3370522" y="1945758"/>
                </a:moveTo>
                <a:cubicBezTo>
                  <a:pt x="3366978" y="2576624"/>
                  <a:pt x="3363433" y="3207489"/>
                  <a:pt x="3359889" y="3838355"/>
                </a:cubicBezTo>
                <a:lnTo>
                  <a:pt x="5231219" y="3827722"/>
                </a:lnTo>
                <a:lnTo>
                  <a:pt x="5188689" y="1967024"/>
                </a:lnTo>
                <a:lnTo>
                  <a:pt x="3370522" y="1945758"/>
                </a:lnTo>
                <a:close/>
              </a:path>
            </a:pathLst>
          </a:cu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74631" y="1246909"/>
            <a:ext cx="218309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/>
              <a:t>Formes de base</a:t>
            </a:r>
          </a:p>
          <a:p>
            <a:pPr algn="ctr"/>
            <a:r>
              <a:rPr lang="fr-FR" sz="2400" b="1" dirty="0" smtClean="0"/>
              <a:t>Cadre</a:t>
            </a:r>
          </a:p>
          <a:p>
            <a:pPr algn="ctr"/>
            <a:endParaRPr lang="fr-FR" sz="2400" b="1" dirty="0"/>
          </a:p>
          <a:p>
            <a:pPr algn="ctr"/>
            <a:endParaRPr lang="fr-FR" sz="2400" b="1" dirty="0" smtClean="0"/>
          </a:p>
          <a:p>
            <a:pPr algn="ctr"/>
            <a:endParaRPr lang="fr-FR" sz="2400" b="1" dirty="0"/>
          </a:p>
          <a:p>
            <a:pPr algn="ctr"/>
            <a:r>
              <a:rPr lang="fr-FR" b="1" dirty="0" smtClean="0"/>
              <a:t>Puis </a:t>
            </a:r>
          </a:p>
          <a:p>
            <a:pPr algn="ctr"/>
            <a:r>
              <a:rPr lang="fr-FR" b="1" dirty="0" smtClean="0"/>
              <a:t>"Modifier les points"</a:t>
            </a:r>
          </a:p>
          <a:p>
            <a:endParaRPr lang="fr-FR" dirty="0"/>
          </a:p>
        </p:txBody>
      </p:sp>
      <p:sp>
        <p:nvSpPr>
          <p:cNvPr id="10" name="Cadre 9"/>
          <p:cNvSpPr/>
          <p:nvPr/>
        </p:nvSpPr>
        <p:spPr>
          <a:xfrm>
            <a:off x="1300801" y="1995054"/>
            <a:ext cx="914400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04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454" y="401049"/>
            <a:ext cx="8364602" cy="5944842"/>
          </a:xfrm>
          <a:prstGeom prst="rect">
            <a:avLst/>
          </a:prstGeom>
        </p:spPr>
      </p:pic>
      <p:sp>
        <p:nvSpPr>
          <p:cNvPr id="2" name="Bouée 1"/>
          <p:cNvSpPr/>
          <p:nvPr/>
        </p:nvSpPr>
        <p:spPr>
          <a:xfrm>
            <a:off x="2103200" y="-2057400"/>
            <a:ext cx="10800000" cy="10800000"/>
          </a:xfrm>
          <a:prstGeom prst="donut">
            <a:avLst>
              <a:gd name="adj" fmla="val 3847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74631" y="1246909"/>
            <a:ext cx="2183098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/>
              <a:t>Formes de base</a:t>
            </a:r>
          </a:p>
          <a:p>
            <a:pPr algn="ctr"/>
            <a:r>
              <a:rPr lang="fr-FR" sz="2400" b="1" dirty="0" smtClean="0"/>
              <a:t>Bouée</a:t>
            </a:r>
          </a:p>
          <a:p>
            <a:pPr algn="ctr"/>
            <a:endParaRPr lang="fr-FR" sz="2400" b="1" dirty="0"/>
          </a:p>
          <a:p>
            <a:pPr algn="ctr"/>
            <a:endParaRPr lang="fr-FR" sz="2400" b="1" dirty="0" smtClean="0"/>
          </a:p>
          <a:p>
            <a:pPr algn="ctr"/>
            <a:endParaRPr lang="fr-FR" sz="2400" b="1" dirty="0"/>
          </a:p>
          <a:p>
            <a:pPr algn="ctr"/>
            <a:r>
              <a:rPr lang="fr-FR" b="1" dirty="0" smtClean="0"/>
              <a:t>Puis </a:t>
            </a:r>
          </a:p>
          <a:p>
            <a:pPr algn="ctr"/>
            <a:r>
              <a:rPr lang="fr-FR" b="1" dirty="0" smtClean="0"/>
              <a:t>"Modifier les points"</a:t>
            </a:r>
          </a:p>
          <a:p>
            <a:endParaRPr lang="fr-FR" dirty="0"/>
          </a:p>
        </p:txBody>
      </p:sp>
      <p:sp>
        <p:nvSpPr>
          <p:cNvPr id="3" name="Bouée 2"/>
          <p:cNvSpPr/>
          <p:nvPr/>
        </p:nvSpPr>
        <p:spPr>
          <a:xfrm>
            <a:off x="1238250" y="1962150"/>
            <a:ext cx="914400" cy="9144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04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Raymond PENTIER</dc:creator>
  <cp:lastModifiedBy>Raymond PENTIER</cp:lastModifiedBy>
  <cp:revision>4</cp:revision>
  <dcterms:created xsi:type="dcterms:W3CDTF">2022-01-05T00:08:39Z</dcterms:created>
  <dcterms:modified xsi:type="dcterms:W3CDTF">2022-01-05T00:51:24Z</dcterms:modified>
</cp:coreProperties>
</file>