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56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B79D-9616-488F-8BA2-F6138316A307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5826-7563-479E-9B39-3021D0901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67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B79D-9616-488F-8BA2-F6138316A307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5826-7563-479E-9B39-3021D0901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28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B79D-9616-488F-8BA2-F6138316A307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5826-7563-479E-9B39-3021D0901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3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B79D-9616-488F-8BA2-F6138316A307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5826-7563-479E-9B39-3021D0901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13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B79D-9616-488F-8BA2-F6138316A307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5826-7563-479E-9B39-3021D0901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31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B79D-9616-488F-8BA2-F6138316A307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5826-7563-479E-9B39-3021D0901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69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B79D-9616-488F-8BA2-F6138316A307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5826-7563-479E-9B39-3021D0901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53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B79D-9616-488F-8BA2-F6138316A307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5826-7563-479E-9B39-3021D0901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79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B79D-9616-488F-8BA2-F6138316A307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5826-7563-479E-9B39-3021D0901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87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B79D-9616-488F-8BA2-F6138316A307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5826-7563-479E-9B39-3021D0901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30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B79D-9616-488F-8BA2-F6138316A307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5826-7563-479E-9B39-3021D0901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31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FB79D-9616-488F-8BA2-F6138316A307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D5826-7563-479E-9B39-3021D0901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09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12" y="0"/>
            <a:ext cx="9157712" cy="686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5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284380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4788024" y="1340768"/>
            <a:ext cx="2736304" cy="237626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04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4788024" y="1340768"/>
            <a:ext cx="2736304" cy="237626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536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Groupe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Ellipse 3"/>
            <p:cNvSpPr/>
            <p:nvPr/>
          </p:nvSpPr>
          <p:spPr>
            <a:xfrm>
              <a:off x="4788024" y="1340768"/>
              <a:ext cx="2736304" cy="2376264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62437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3351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Affichage à l'écran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Michel</dc:creator>
  <cp:lastModifiedBy>Michel</cp:lastModifiedBy>
  <cp:revision>2</cp:revision>
  <dcterms:created xsi:type="dcterms:W3CDTF">2022-01-04T18:48:45Z</dcterms:created>
  <dcterms:modified xsi:type="dcterms:W3CDTF">2022-01-04T19:11:04Z</dcterms:modified>
</cp:coreProperties>
</file>