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96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E1CB9-F281-42FC-B0F3-0BDD228C45CE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3EFE-69CD-4456-BDF4-9AFF0DF05C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84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E1CB9-F281-42FC-B0F3-0BDD228C45CE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3EFE-69CD-4456-BDF4-9AFF0DF05C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9974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E1CB9-F281-42FC-B0F3-0BDD228C45CE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3EFE-69CD-4456-BDF4-9AFF0DF05C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2386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E1CB9-F281-42FC-B0F3-0BDD228C45CE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3EFE-69CD-4456-BDF4-9AFF0DF05C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8638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E1CB9-F281-42FC-B0F3-0BDD228C45CE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3EFE-69CD-4456-BDF4-9AFF0DF05C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035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E1CB9-F281-42FC-B0F3-0BDD228C45CE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3EFE-69CD-4456-BDF4-9AFF0DF05C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6435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E1CB9-F281-42FC-B0F3-0BDD228C45CE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3EFE-69CD-4456-BDF4-9AFF0DF05C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6756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E1CB9-F281-42FC-B0F3-0BDD228C45CE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3EFE-69CD-4456-BDF4-9AFF0DF05C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261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E1CB9-F281-42FC-B0F3-0BDD228C45CE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3EFE-69CD-4456-BDF4-9AFF0DF05C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0182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E1CB9-F281-42FC-B0F3-0BDD228C45CE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3EFE-69CD-4456-BDF4-9AFF0DF05C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319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E1CB9-F281-42FC-B0F3-0BDD228C45CE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3EFE-69CD-4456-BDF4-9AFF0DF05C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9340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E1CB9-F281-42FC-B0F3-0BDD228C45CE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03EFE-69CD-4456-BDF4-9AFF0DF05C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2782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23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mg-19.ccm2.net/GoZHVGhuq4ETXwqBOiwrPDNwW3U=/cb2d2ae2a6d544ffb61c8b080fc4e155/ccm-ugc/groupe-animaux-sauvages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839"/>
            <a:ext cx="9144001" cy="6854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112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Affichage à l'écran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Michel</dc:creator>
  <cp:lastModifiedBy>Michel</cp:lastModifiedBy>
  <cp:revision>2</cp:revision>
  <dcterms:created xsi:type="dcterms:W3CDTF">2022-01-04T19:15:27Z</dcterms:created>
  <dcterms:modified xsi:type="dcterms:W3CDTF">2022-01-04T19:26:07Z</dcterms:modified>
</cp:coreProperties>
</file>