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1A4674-83A3-45F0-98EE-57A0A8DCC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8F46D21-1B3D-43B4-9233-67851BC2B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27D119-0818-4398-8656-46A39275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ADB064-D748-4663-9E1F-C080A3D8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60E18B-2210-4370-902D-9858EC0A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25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A8F99-5DEF-43D7-BF84-F2B0F880D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C858515-E372-417E-98DB-D6B6C4145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72F98-47D9-4F89-97D4-D30059B24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6AD4BD-6B99-4DD7-B38A-265AC4E1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9A08BF-8300-4137-9DE3-6B3A9B0B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880DF37-6A00-42F5-8B98-AB5250BC9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0EB198-B4C0-4343-9EC7-C70CDC6B9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8FE33C-B992-40E7-9D83-397A33B26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37E41-9A41-475B-BD2E-3BF82B2F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5DED60-3733-4845-9E90-6AE8405E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9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4F77A-55D6-4FFE-A53B-182A73FC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6B7B19-3AC0-43E0-A892-11E5461FD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527949-F104-4FD6-BD3C-9CC8E5BE6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66AB4E-A4BF-4876-A353-56521A07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13BD1B-CDF3-4A86-9E82-A16DB445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2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56C1E-0F6B-4D03-8FFA-5B83D446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E4DF63-1926-4FB2-85F7-33F02E18B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3213C4-F606-4B6D-84FB-57474A92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ADA12F-459D-4A97-B6A3-557CE53ED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4EBF82-412D-46A6-905E-1DB7097D7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9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95F61-1748-4522-8111-68EFEE29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9696DD-C3AA-4042-81D9-7F417539D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C591577-CEB5-4CC5-BF48-8149EDA29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8FB5A4-5474-46F7-9998-97C3FAD2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47D74A-13F0-4D64-B40D-770EF77AC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203D1-EFEE-4B22-A9BF-711C17E36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1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3668D7-DF09-4EAB-B9C9-4529E86E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E18C21-9D44-4470-811C-1E4FEFB03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98FD03-9FB7-44D8-B99F-034DBA0B6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DA39FC-CB9C-43BD-95D5-181EBE868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932F54B-5670-408B-92E9-A07CB1975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D690555-53A1-47FB-BDB4-89247B1E3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984DA8-2798-4C3D-A433-EDC58E96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F02055-2F14-4CE5-B663-35E5E143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6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F23AB8-E718-44D0-AEC0-1F351933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60FD89D-4884-4E21-9E4A-6766F46C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F1159D-D187-4C88-A5F0-6C4004C6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398E82-DB01-4032-B0A4-0FB1EF95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9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1A4E7C-E22E-4ED4-AE5F-A1B3FF5B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7BE0B04-BD4F-458A-9A03-B13EA20F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8E9BE0-4434-455F-A124-0F17AE23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7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8B2189-DB8A-49C1-B3A9-25333A96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7FA57-4705-4145-9915-2D25A4F4F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235F50-A27F-4A44-A5E1-B54F4D4D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9A6D39-A236-44A7-A2BC-EFE7648F3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10AFBD-EAF5-4834-8864-E6FCE0582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EE9B20-EAD4-433B-BD6E-DBB024DA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3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85717-6B4B-4947-AB53-94D46A0F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D57F608-5B55-40B6-A98E-6503979A3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7A6FC6-3061-4F57-B3AB-12A2D37AF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55F3D4-F12D-4162-81B7-FB4B6BA4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12DDD0-D22B-4F92-AB2F-FB74256E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B426B2-5D7E-482D-A4E2-C3FEFA45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2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E5C1E9A-A951-4255-B98E-41FA30E5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81F6E6-ECC7-4345-9377-4FC767A07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3E5A52-4B45-458C-9EE8-F96728619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E4ACB-14AC-48FD-A4EB-2CC46DC68ACA}" type="datetimeFigureOut">
              <a:rPr lang="fr-FR" smtClean="0"/>
              <a:t>29/01/2022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4B8FAC-50E5-4192-B993-FD56A72C1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B5A6E-B1B7-40BF-8EA6-5256D3AF4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3E55-B004-4C19-8054-983C5AB4C1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4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.guts-aimer-sans-amour-official-audio">
            <a:hlinkClick r:id="" action="ppaction://media"/>
            <a:extLst>
              <a:ext uri="{FF2B5EF4-FFF2-40B4-BE49-F238E27FC236}">
                <a16:creationId xmlns:a16="http://schemas.microsoft.com/office/drawing/2014/main" id="{B44504D8-499F-493D-9CB2-50BF6B474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232" y="6348896"/>
            <a:ext cx="406400" cy="406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89A8F8-C199-4F69-93A4-C46D63F2B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954" y="-210046"/>
            <a:ext cx="7347004" cy="73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C810890-9FF4-4703-BB43-C521F80AC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4363" y="-222637"/>
            <a:ext cx="7351644" cy="735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7C01ACB-E16D-4704-907D-056065B8F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0410" y="-556590"/>
            <a:ext cx="7529884" cy="7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8535</TotalTime>
  <Words>0</Words>
  <Application>Microsoft Office PowerPoint</Application>
  <PresentationFormat>Grand écran</PresentationFormat>
  <Paragraphs>0</Paragraphs>
  <Slides>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Thomas FERRON</dc:creator>
  <cp:lastModifiedBy>Thomas FERRON</cp:lastModifiedBy>
  <cp:revision>4</cp:revision>
  <dcterms:created xsi:type="dcterms:W3CDTF">2021-12-19T21:50:55Z</dcterms:created>
  <dcterms:modified xsi:type="dcterms:W3CDTF">2022-01-29T15:03:35Z</dcterms:modified>
</cp:coreProperties>
</file>