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>
        <p:scale>
          <a:sx n="50" d="100"/>
          <a:sy n="50" d="100"/>
        </p:scale>
        <p:origin x="206" y="2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BEDB066-0FE3-4994-BF1E-34F475985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51BD14D-5D98-4737-8700-CEAC4AA2D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E43C8C9-76A3-4E1E-BC98-7524EDC4A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15.11.2021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4B2C212-B942-4F62-BE72-607201790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ABFE224-EC61-47A0-9FE3-D2405BB0A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39431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FC7F9C3-1C00-4995-ABE0-1F7B7254C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7C30482E-1D39-418C-B53D-9E70CDC8B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AEBA92F-D312-419D-B0AD-3B655511B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15.11.2021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4388205-1BE8-429C-B5E5-FCFDBD1B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2D61E5B-E7C7-4240-860A-DCBD40430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21232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4B642A5E-2DFE-4A4A-8B5F-8DB683B27A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8D42B426-6230-4997-85AB-6D13293D8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68A003A-356D-4713-8B16-9C07430D6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15.11.2021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DC4233D-E2BD-4FD3-8729-813ADB4AF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EEA7B79-30BC-49DA-B092-1C496C4A9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91134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8E22E4E-A7E8-47BC-8DB2-1723EC897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208F946-1D22-4FAE-9C85-FEAC129D4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36BE776-AA02-456F-8B0E-8FFC1E34F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15.11.2021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7C2549E-7562-4983-8EAB-58A72A87B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6C4B303-A3B5-4A02-9246-01D30E994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98262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7F9C4F3-779A-4CC7-970A-6607BE93B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469A3B4-6ADE-42F3-90A8-95E8D963B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52FC764-3483-4631-85CF-4F9EBD556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15.11.2021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1AB1C62-FD72-4089-A069-9F6347654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C5CF301-0AEA-4A2F-A361-D41125D59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07886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279C151-48A2-4413-890B-0D788EF0F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6E79259-A599-4EC7-9C18-72619644C0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36783F2D-EB88-4A56-88F6-97C497A27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E869ED25-3F43-4A6C-85B4-2027E72D6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15.11.2021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93ADBE21-A0B1-4F64-95DB-F574474A9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7510C508-4F78-4FC5-84D9-49B8711C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30745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72122D3-C910-453F-93A8-811D0D2C7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BB936F5-1043-4DB8-9240-2EC849725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F429B567-793B-4B81-83C7-FBBDC1B69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BDF7C4B7-B745-4401-8E94-FA05469890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9847F815-4C4B-428C-8F58-C9BFAF8731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D3EB7117-03AA-443D-B005-9D16FFB98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15.11.2021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2C98CC72-2CB4-4269-B218-3BA5138BE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11E5B43A-1FBC-4F4A-8C1D-319FF122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903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1A2A28A-8550-4463-9820-3C465F543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A7D33456-81C7-4D2A-B4FE-F6795AEAC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15.11.2021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C40F3C85-7191-4054-BE17-FEF4BC890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C645E929-94DD-4795-9718-77AEE7743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01465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C9102F8C-81B8-4A09-8B02-E2425EEAF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15.11.2021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676E6999-B493-48D2-9386-F8A4B8C5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20F907F7-D77B-4487-AED3-5EA4A99B1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32912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021F7F3-ECA7-4DFA-87CC-3E48CC2AC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87E9770-A12B-4F0D-B008-F8ED17880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C6EA973B-15C2-47D4-B53D-9B063BBDF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25763D7D-78AD-4297-A032-A8E83F1CC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15.11.2021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75EDF406-85EE-4023-AE7C-323CBA8C4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7FE4885C-C55B-4624-8717-2B31F365D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83360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EECE8DF-A522-44E9-B123-AA4137EBD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0B781985-75B8-4998-A758-37F94A644C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25BBBBA-D72B-4E12-A423-463AFC1A4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80083990-A44D-4429-AC0C-9DE36B81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15.11.2021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C320CF15-CC43-4A71-896D-9A9C6B0BC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B1A65F6-95E5-4BDC-8FBD-64044DB2E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35299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23EA4F4D-C3C9-43BB-B0B4-04D0FC437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A2288B94-F8BA-4205-9E1A-4B55B3308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4E3F7FF-AF78-4CCE-ADB9-356C877DB2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55AAB-53C2-496B-8EFC-A1502B5D9143}" type="datetimeFigureOut">
              <a:rPr lang="fr-CH" smtClean="0"/>
              <a:t>15.11.2021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203551B-3BE1-44C5-9473-90B1C442FF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8319028-3A7D-4988-AEB5-6634CF48F9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56539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>
            <a:extLst>
              <a:ext uri="{FF2B5EF4-FFF2-40B4-BE49-F238E27FC236}">
                <a16:creationId xmlns:a16="http://schemas.microsoft.com/office/drawing/2014/main" xmlns="" id="{2D376857-05CD-434A-ACA3-830263163D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9518" y="2633674"/>
            <a:ext cx="1420277" cy="1746361"/>
          </a:xfrm>
          <a:prstGeom prst="rect">
            <a:avLst/>
          </a:prstGeom>
        </p:spPr>
      </p:pic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xmlns="" id="{CFFBE80B-32BB-47E4-9615-351C216E8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D7E209D-7223-4CA8-AF59-8CDB50EB3AA1}" type="slidenum">
              <a:rPr lang="fr-CH" smtClean="0"/>
              <a:t>1</a:t>
            </a:fld>
            <a:endParaRPr lang="fr-CH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xmlns="" id="{15323810-B9E2-4BD4-AB2B-20F2B2927AE0}"/>
              </a:ext>
            </a:extLst>
          </p:cNvPr>
          <p:cNvGrpSpPr/>
          <p:nvPr/>
        </p:nvGrpSpPr>
        <p:grpSpPr>
          <a:xfrm>
            <a:off x="3961010" y="2811330"/>
            <a:ext cx="1183613" cy="1453151"/>
            <a:chOff x="2096398" y="1174050"/>
            <a:chExt cx="4268034" cy="4435262"/>
          </a:xfrm>
        </p:grpSpPr>
        <p:sp>
          <p:nvSpPr>
            <p:cNvPr id="13" name="Freeform: Shape 8">
              <a:extLst>
                <a:ext uri="{FF2B5EF4-FFF2-40B4-BE49-F238E27FC236}">
                  <a16:creationId xmlns:a16="http://schemas.microsoft.com/office/drawing/2014/main" xmlns="" id="{3F73BE0C-B278-4B7A-89E7-8B6F90003608}"/>
                </a:ext>
              </a:extLst>
            </p:cNvPr>
            <p:cNvSpPr/>
            <p:nvPr/>
          </p:nvSpPr>
          <p:spPr>
            <a:xfrm rot="21310940">
              <a:off x="2864203" y="1174050"/>
              <a:ext cx="2677599" cy="4435262"/>
            </a:xfrm>
            <a:custGeom>
              <a:avLst/>
              <a:gdLst>
                <a:gd name="connsiteX0" fmla="*/ 0 w 2827283"/>
                <a:gd name="connsiteY0" fmla="*/ 4428503 h 4702469"/>
                <a:gd name="connsiteX1" fmla="*/ 147145 w 2827283"/>
                <a:gd name="connsiteY1" fmla="*/ 4607178 h 4702469"/>
                <a:gd name="connsiteX2" fmla="*/ 367863 w 2827283"/>
                <a:gd name="connsiteY2" fmla="*/ 4680751 h 4702469"/>
                <a:gd name="connsiteX3" fmla="*/ 735725 w 2827283"/>
                <a:gd name="connsiteY3" fmla="*/ 4680751 h 4702469"/>
                <a:gd name="connsiteX4" fmla="*/ 1135118 w 2827283"/>
                <a:gd name="connsiteY4" fmla="*/ 4428503 h 4702469"/>
                <a:gd name="connsiteX5" fmla="*/ 1397876 w 2827283"/>
                <a:gd name="connsiteY5" fmla="*/ 3987068 h 4702469"/>
                <a:gd name="connsiteX6" fmla="*/ 1545021 w 2827283"/>
                <a:gd name="connsiteY6" fmla="*/ 3440530 h 4702469"/>
                <a:gd name="connsiteX7" fmla="*/ 1576552 w 2827283"/>
                <a:gd name="connsiteY7" fmla="*/ 2957054 h 4702469"/>
                <a:gd name="connsiteX8" fmla="*/ 1513490 w 2827283"/>
                <a:gd name="connsiteY8" fmla="*/ 2368475 h 4702469"/>
                <a:gd name="connsiteX9" fmla="*/ 1471449 w 2827283"/>
                <a:gd name="connsiteY9" fmla="*/ 1853468 h 4702469"/>
                <a:gd name="connsiteX10" fmla="*/ 1439918 w 2827283"/>
                <a:gd name="connsiteY10" fmla="*/ 1264889 h 4702469"/>
                <a:gd name="connsiteX11" fmla="*/ 1397876 w 2827283"/>
                <a:gd name="connsiteY11" fmla="*/ 571206 h 4702469"/>
                <a:gd name="connsiteX12" fmla="*/ 1587063 w 2827283"/>
                <a:gd name="connsiteY12" fmla="*/ 161303 h 4702469"/>
                <a:gd name="connsiteX13" fmla="*/ 1870842 w 2827283"/>
                <a:gd name="connsiteY13" fmla="*/ 14158 h 4702469"/>
                <a:gd name="connsiteX14" fmla="*/ 2165132 w 2827283"/>
                <a:gd name="connsiteY14" fmla="*/ 14158 h 4702469"/>
                <a:gd name="connsiteX15" fmla="*/ 2501463 w 2827283"/>
                <a:gd name="connsiteY15" fmla="*/ 87730 h 4702469"/>
                <a:gd name="connsiteX16" fmla="*/ 2753711 w 2827283"/>
                <a:gd name="connsiteY16" fmla="*/ 339978 h 4702469"/>
                <a:gd name="connsiteX17" fmla="*/ 2827283 w 2827283"/>
                <a:gd name="connsiteY17" fmla="*/ 424061 h 4702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827283" h="4702469">
                  <a:moveTo>
                    <a:pt x="0" y="4428503"/>
                  </a:moveTo>
                  <a:cubicBezTo>
                    <a:pt x="42917" y="4496820"/>
                    <a:pt x="85835" y="4565137"/>
                    <a:pt x="147145" y="4607178"/>
                  </a:cubicBezTo>
                  <a:cubicBezTo>
                    <a:pt x="208456" y="4649219"/>
                    <a:pt x="269766" y="4668489"/>
                    <a:pt x="367863" y="4680751"/>
                  </a:cubicBezTo>
                  <a:cubicBezTo>
                    <a:pt x="465960" y="4693013"/>
                    <a:pt x="607849" y="4722792"/>
                    <a:pt x="735725" y="4680751"/>
                  </a:cubicBezTo>
                  <a:cubicBezTo>
                    <a:pt x="863601" y="4638710"/>
                    <a:pt x="1024760" y="4544117"/>
                    <a:pt x="1135118" y="4428503"/>
                  </a:cubicBezTo>
                  <a:cubicBezTo>
                    <a:pt x="1245477" y="4312889"/>
                    <a:pt x="1329559" y="4151730"/>
                    <a:pt x="1397876" y="3987068"/>
                  </a:cubicBezTo>
                  <a:cubicBezTo>
                    <a:pt x="1466193" y="3822406"/>
                    <a:pt x="1515242" y="3612199"/>
                    <a:pt x="1545021" y="3440530"/>
                  </a:cubicBezTo>
                  <a:cubicBezTo>
                    <a:pt x="1574800" y="3268861"/>
                    <a:pt x="1581807" y="3135730"/>
                    <a:pt x="1576552" y="2957054"/>
                  </a:cubicBezTo>
                  <a:cubicBezTo>
                    <a:pt x="1571297" y="2778378"/>
                    <a:pt x="1531007" y="2552406"/>
                    <a:pt x="1513490" y="2368475"/>
                  </a:cubicBezTo>
                  <a:cubicBezTo>
                    <a:pt x="1495973" y="2184544"/>
                    <a:pt x="1483711" y="2037399"/>
                    <a:pt x="1471449" y="1853468"/>
                  </a:cubicBezTo>
                  <a:cubicBezTo>
                    <a:pt x="1459187" y="1669537"/>
                    <a:pt x="1452180" y="1478599"/>
                    <a:pt x="1439918" y="1264889"/>
                  </a:cubicBezTo>
                  <a:cubicBezTo>
                    <a:pt x="1427656" y="1051179"/>
                    <a:pt x="1373352" y="755137"/>
                    <a:pt x="1397876" y="571206"/>
                  </a:cubicBezTo>
                  <a:cubicBezTo>
                    <a:pt x="1422400" y="387275"/>
                    <a:pt x="1508235" y="254144"/>
                    <a:pt x="1587063" y="161303"/>
                  </a:cubicBezTo>
                  <a:cubicBezTo>
                    <a:pt x="1665891" y="68462"/>
                    <a:pt x="1774497" y="38682"/>
                    <a:pt x="1870842" y="14158"/>
                  </a:cubicBezTo>
                  <a:cubicBezTo>
                    <a:pt x="1967187" y="-10366"/>
                    <a:pt x="2060029" y="1896"/>
                    <a:pt x="2165132" y="14158"/>
                  </a:cubicBezTo>
                  <a:cubicBezTo>
                    <a:pt x="2270235" y="26420"/>
                    <a:pt x="2403367" y="33427"/>
                    <a:pt x="2501463" y="87730"/>
                  </a:cubicBezTo>
                  <a:cubicBezTo>
                    <a:pt x="2599560" y="142033"/>
                    <a:pt x="2699408" y="283923"/>
                    <a:pt x="2753711" y="339978"/>
                  </a:cubicBezTo>
                  <a:cubicBezTo>
                    <a:pt x="2808014" y="396033"/>
                    <a:pt x="2808014" y="429316"/>
                    <a:pt x="2827283" y="42406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350" dirty="0"/>
            </a:p>
          </p:txBody>
        </p:sp>
        <p:cxnSp>
          <p:nvCxnSpPr>
            <p:cNvPr id="14" name="Straight Connector 7">
              <a:extLst>
                <a:ext uri="{FF2B5EF4-FFF2-40B4-BE49-F238E27FC236}">
                  <a16:creationId xmlns:a16="http://schemas.microsoft.com/office/drawing/2014/main" xmlns="" id="{74066BC1-A449-44B2-B806-E1212C05FA7C}"/>
                </a:ext>
              </a:extLst>
            </p:cNvPr>
            <p:cNvCxnSpPr/>
            <p:nvPr/>
          </p:nvCxnSpPr>
          <p:spPr>
            <a:xfrm>
              <a:off x="3643773" y="3365630"/>
              <a:ext cx="172819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: Shape 16">
              <a:extLst>
                <a:ext uri="{FF2B5EF4-FFF2-40B4-BE49-F238E27FC236}">
                  <a16:creationId xmlns:a16="http://schemas.microsoft.com/office/drawing/2014/main" xmlns="" id="{D99B6AF2-1EE8-4E67-9B62-73300BE9B400}"/>
                </a:ext>
              </a:extLst>
            </p:cNvPr>
            <p:cNvSpPr/>
            <p:nvPr/>
          </p:nvSpPr>
          <p:spPr>
            <a:xfrm rot="21317065">
              <a:off x="4707446" y="1905948"/>
              <a:ext cx="1656986" cy="338597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6" name="Freeform: Shape 19">
              <a:extLst>
                <a:ext uri="{FF2B5EF4-FFF2-40B4-BE49-F238E27FC236}">
                  <a16:creationId xmlns:a16="http://schemas.microsoft.com/office/drawing/2014/main" xmlns="" id="{5A0CB275-E0FC-4FDA-9032-90066AF3B6D3}"/>
                </a:ext>
              </a:extLst>
            </p:cNvPr>
            <p:cNvSpPr/>
            <p:nvPr/>
          </p:nvSpPr>
          <p:spPr>
            <a:xfrm rot="10572187">
              <a:off x="2096398" y="1457264"/>
              <a:ext cx="1792248" cy="344941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7" name="Chord 3">
              <a:extLst>
                <a:ext uri="{FF2B5EF4-FFF2-40B4-BE49-F238E27FC236}">
                  <a16:creationId xmlns:a16="http://schemas.microsoft.com/office/drawing/2014/main" xmlns="" id="{7F3B265F-8C18-4B29-8BD9-6C23350FD061}"/>
                </a:ext>
              </a:extLst>
            </p:cNvPr>
            <p:cNvSpPr/>
            <p:nvPr/>
          </p:nvSpPr>
          <p:spPr>
            <a:xfrm>
              <a:off x="4205457" y="1219528"/>
              <a:ext cx="1015991" cy="369151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8" name="Chord 9">
              <a:extLst>
                <a:ext uri="{FF2B5EF4-FFF2-40B4-BE49-F238E27FC236}">
                  <a16:creationId xmlns:a16="http://schemas.microsoft.com/office/drawing/2014/main" xmlns="" id="{C8CD2F80-0E06-4921-93AF-29D49C189507}"/>
                </a:ext>
              </a:extLst>
            </p:cNvPr>
            <p:cNvSpPr/>
            <p:nvPr/>
          </p:nvSpPr>
          <p:spPr>
            <a:xfrm>
              <a:off x="3088976" y="5075936"/>
              <a:ext cx="998819" cy="486507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3" name="Bouton d’action : Suivant 2">
            <a:hlinkClick r:id="rId3" action="ppaction://hlinksldjump" highlightClick="1"/>
          </p:cNvPr>
          <p:cNvSpPr/>
          <p:nvPr/>
        </p:nvSpPr>
        <p:spPr>
          <a:xfrm>
            <a:off x="10713720" y="6172200"/>
            <a:ext cx="600456" cy="554736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411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>
            <a:extLst>
              <a:ext uri="{FF2B5EF4-FFF2-40B4-BE49-F238E27FC236}">
                <a16:creationId xmlns:a16="http://schemas.microsoft.com/office/drawing/2014/main" xmlns="" id="{2D376857-05CD-434A-ACA3-830263163D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9518" y="2633674"/>
            <a:ext cx="1420277" cy="1746361"/>
          </a:xfrm>
          <a:prstGeom prst="rect">
            <a:avLst/>
          </a:prstGeom>
        </p:spPr>
      </p:pic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xmlns="" id="{CFFBE80B-32BB-47E4-9615-351C216E8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D7E209D-7223-4CA8-AF59-8CDB50EB3AA1}" type="slidenum">
              <a:rPr lang="fr-CH" smtClean="0"/>
              <a:t>2</a:t>
            </a:fld>
            <a:endParaRPr lang="fr-CH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xmlns="" id="{15323810-B9E2-4BD4-AB2B-20F2B2927AE0}"/>
              </a:ext>
            </a:extLst>
          </p:cNvPr>
          <p:cNvGrpSpPr/>
          <p:nvPr/>
        </p:nvGrpSpPr>
        <p:grpSpPr>
          <a:xfrm>
            <a:off x="3961010" y="2811330"/>
            <a:ext cx="1183613" cy="1453151"/>
            <a:chOff x="2096398" y="1174050"/>
            <a:chExt cx="4268034" cy="4435262"/>
          </a:xfrm>
        </p:grpSpPr>
        <p:sp>
          <p:nvSpPr>
            <p:cNvPr id="13" name="Freeform: Shape 8">
              <a:extLst>
                <a:ext uri="{FF2B5EF4-FFF2-40B4-BE49-F238E27FC236}">
                  <a16:creationId xmlns:a16="http://schemas.microsoft.com/office/drawing/2014/main" xmlns="" id="{3F73BE0C-B278-4B7A-89E7-8B6F90003608}"/>
                </a:ext>
              </a:extLst>
            </p:cNvPr>
            <p:cNvSpPr/>
            <p:nvPr/>
          </p:nvSpPr>
          <p:spPr>
            <a:xfrm rot="21310940">
              <a:off x="2864203" y="1174050"/>
              <a:ext cx="2677599" cy="4435262"/>
            </a:xfrm>
            <a:custGeom>
              <a:avLst/>
              <a:gdLst>
                <a:gd name="connsiteX0" fmla="*/ 0 w 2827283"/>
                <a:gd name="connsiteY0" fmla="*/ 4428503 h 4702469"/>
                <a:gd name="connsiteX1" fmla="*/ 147145 w 2827283"/>
                <a:gd name="connsiteY1" fmla="*/ 4607178 h 4702469"/>
                <a:gd name="connsiteX2" fmla="*/ 367863 w 2827283"/>
                <a:gd name="connsiteY2" fmla="*/ 4680751 h 4702469"/>
                <a:gd name="connsiteX3" fmla="*/ 735725 w 2827283"/>
                <a:gd name="connsiteY3" fmla="*/ 4680751 h 4702469"/>
                <a:gd name="connsiteX4" fmla="*/ 1135118 w 2827283"/>
                <a:gd name="connsiteY4" fmla="*/ 4428503 h 4702469"/>
                <a:gd name="connsiteX5" fmla="*/ 1397876 w 2827283"/>
                <a:gd name="connsiteY5" fmla="*/ 3987068 h 4702469"/>
                <a:gd name="connsiteX6" fmla="*/ 1545021 w 2827283"/>
                <a:gd name="connsiteY6" fmla="*/ 3440530 h 4702469"/>
                <a:gd name="connsiteX7" fmla="*/ 1576552 w 2827283"/>
                <a:gd name="connsiteY7" fmla="*/ 2957054 h 4702469"/>
                <a:gd name="connsiteX8" fmla="*/ 1513490 w 2827283"/>
                <a:gd name="connsiteY8" fmla="*/ 2368475 h 4702469"/>
                <a:gd name="connsiteX9" fmla="*/ 1471449 w 2827283"/>
                <a:gd name="connsiteY9" fmla="*/ 1853468 h 4702469"/>
                <a:gd name="connsiteX10" fmla="*/ 1439918 w 2827283"/>
                <a:gd name="connsiteY10" fmla="*/ 1264889 h 4702469"/>
                <a:gd name="connsiteX11" fmla="*/ 1397876 w 2827283"/>
                <a:gd name="connsiteY11" fmla="*/ 571206 h 4702469"/>
                <a:gd name="connsiteX12" fmla="*/ 1587063 w 2827283"/>
                <a:gd name="connsiteY12" fmla="*/ 161303 h 4702469"/>
                <a:gd name="connsiteX13" fmla="*/ 1870842 w 2827283"/>
                <a:gd name="connsiteY13" fmla="*/ 14158 h 4702469"/>
                <a:gd name="connsiteX14" fmla="*/ 2165132 w 2827283"/>
                <a:gd name="connsiteY14" fmla="*/ 14158 h 4702469"/>
                <a:gd name="connsiteX15" fmla="*/ 2501463 w 2827283"/>
                <a:gd name="connsiteY15" fmla="*/ 87730 h 4702469"/>
                <a:gd name="connsiteX16" fmla="*/ 2753711 w 2827283"/>
                <a:gd name="connsiteY16" fmla="*/ 339978 h 4702469"/>
                <a:gd name="connsiteX17" fmla="*/ 2827283 w 2827283"/>
                <a:gd name="connsiteY17" fmla="*/ 424061 h 4702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827283" h="4702469">
                  <a:moveTo>
                    <a:pt x="0" y="4428503"/>
                  </a:moveTo>
                  <a:cubicBezTo>
                    <a:pt x="42917" y="4496820"/>
                    <a:pt x="85835" y="4565137"/>
                    <a:pt x="147145" y="4607178"/>
                  </a:cubicBezTo>
                  <a:cubicBezTo>
                    <a:pt x="208456" y="4649219"/>
                    <a:pt x="269766" y="4668489"/>
                    <a:pt x="367863" y="4680751"/>
                  </a:cubicBezTo>
                  <a:cubicBezTo>
                    <a:pt x="465960" y="4693013"/>
                    <a:pt x="607849" y="4722792"/>
                    <a:pt x="735725" y="4680751"/>
                  </a:cubicBezTo>
                  <a:cubicBezTo>
                    <a:pt x="863601" y="4638710"/>
                    <a:pt x="1024760" y="4544117"/>
                    <a:pt x="1135118" y="4428503"/>
                  </a:cubicBezTo>
                  <a:cubicBezTo>
                    <a:pt x="1245477" y="4312889"/>
                    <a:pt x="1329559" y="4151730"/>
                    <a:pt x="1397876" y="3987068"/>
                  </a:cubicBezTo>
                  <a:cubicBezTo>
                    <a:pt x="1466193" y="3822406"/>
                    <a:pt x="1515242" y="3612199"/>
                    <a:pt x="1545021" y="3440530"/>
                  </a:cubicBezTo>
                  <a:cubicBezTo>
                    <a:pt x="1574800" y="3268861"/>
                    <a:pt x="1581807" y="3135730"/>
                    <a:pt x="1576552" y="2957054"/>
                  </a:cubicBezTo>
                  <a:cubicBezTo>
                    <a:pt x="1571297" y="2778378"/>
                    <a:pt x="1531007" y="2552406"/>
                    <a:pt x="1513490" y="2368475"/>
                  </a:cubicBezTo>
                  <a:cubicBezTo>
                    <a:pt x="1495973" y="2184544"/>
                    <a:pt x="1483711" y="2037399"/>
                    <a:pt x="1471449" y="1853468"/>
                  </a:cubicBezTo>
                  <a:cubicBezTo>
                    <a:pt x="1459187" y="1669537"/>
                    <a:pt x="1452180" y="1478599"/>
                    <a:pt x="1439918" y="1264889"/>
                  </a:cubicBezTo>
                  <a:cubicBezTo>
                    <a:pt x="1427656" y="1051179"/>
                    <a:pt x="1373352" y="755137"/>
                    <a:pt x="1397876" y="571206"/>
                  </a:cubicBezTo>
                  <a:cubicBezTo>
                    <a:pt x="1422400" y="387275"/>
                    <a:pt x="1508235" y="254144"/>
                    <a:pt x="1587063" y="161303"/>
                  </a:cubicBezTo>
                  <a:cubicBezTo>
                    <a:pt x="1665891" y="68462"/>
                    <a:pt x="1774497" y="38682"/>
                    <a:pt x="1870842" y="14158"/>
                  </a:cubicBezTo>
                  <a:cubicBezTo>
                    <a:pt x="1967187" y="-10366"/>
                    <a:pt x="2060029" y="1896"/>
                    <a:pt x="2165132" y="14158"/>
                  </a:cubicBezTo>
                  <a:cubicBezTo>
                    <a:pt x="2270235" y="26420"/>
                    <a:pt x="2403367" y="33427"/>
                    <a:pt x="2501463" y="87730"/>
                  </a:cubicBezTo>
                  <a:cubicBezTo>
                    <a:pt x="2599560" y="142033"/>
                    <a:pt x="2699408" y="283923"/>
                    <a:pt x="2753711" y="339978"/>
                  </a:cubicBezTo>
                  <a:cubicBezTo>
                    <a:pt x="2808014" y="396033"/>
                    <a:pt x="2808014" y="429316"/>
                    <a:pt x="2827283" y="42406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350" dirty="0"/>
            </a:p>
          </p:txBody>
        </p:sp>
        <p:cxnSp>
          <p:nvCxnSpPr>
            <p:cNvPr id="14" name="Straight Connector 7">
              <a:extLst>
                <a:ext uri="{FF2B5EF4-FFF2-40B4-BE49-F238E27FC236}">
                  <a16:creationId xmlns:a16="http://schemas.microsoft.com/office/drawing/2014/main" xmlns="" id="{74066BC1-A449-44B2-B806-E1212C05FA7C}"/>
                </a:ext>
              </a:extLst>
            </p:cNvPr>
            <p:cNvCxnSpPr/>
            <p:nvPr/>
          </p:nvCxnSpPr>
          <p:spPr>
            <a:xfrm>
              <a:off x="3643773" y="3365630"/>
              <a:ext cx="172819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: Shape 16">
              <a:extLst>
                <a:ext uri="{FF2B5EF4-FFF2-40B4-BE49-F238E27FC236}">
                  <a16:creationId xmlns:a16="http://schemas.microsoft.com/office/drawing/2014/main" xmlns="" id="{D99B6AF2-1EE8-4E67-9B62-73300BE9B400}"/>
                </a:ext>
              </a:extLst>
            </p:cNvPr>
            <p:cNvSpPr/>
            <p:nvPr/>
          </p:nvSpPr>
          <p:spPr>
            <a:xfrm rot="21317065">
              <a:off x="4707446" y="1905948"/>
              <a:ext cx="1656986" cy="338597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6" name="Freeform: Shape 19">
              <a:extLst>
                <a:ext uri="{FF2B5EF4-FFF2-40B4-BE49-F238E27FC236}">
                  <a16:creationId xmlns:a16="http://schemas.microsoft.com/office/drawing/2014/main" xmlns="" id="{5A0CB275-E0FC-4FDA-9032-90066AF3B6D3}"/>
                </a:ext>
              </a:extLst>
            </p:cNvPr>
            <p:cNvSpPr/>
            <p:nvPr/>
          </p:nvSpPr>
          <p:spPr>
            <a:xfrm rot="10572187">
              <a:off x="2096398" y="1457264"/>
              <a:ext cx="1792248" cy="344941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7" name="Chord 3">
              <a:extLst>
                <a:ext uri="{FF2B5EF4-FFF2-40B4-BE49-F238E27FC236}">
                  <a16:creationId xmlns:a16="http://schemas.microsoft.com/office/drawing/2014/main" xmlns="" id="{7F3B265F-8C18-4B29-8BD9-6C23350FD061}"/>
                </a:ext>
              </a:extLst>
            </p:cNvPr>
            <p:cNvSpPr/>
            <p:nvPr/>
          </p:nvSpPr>
          <p:spPr>
            <a:xfrm>
              <a:off x="4205457" y="1219528"/>
              <a:ext cx="1015991" cy="369151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8" name="Chord 9">
              <a:extLst>
                <a:ext uri="{FF2B5EF4-FFF2-40B4-BE49-F238E27FC236}">
                  <a16:creationId xmlns:a16="http://schemas.microsoft.com/office/drawing/2014/main" xmlns="" id="{C8CD2F80-0E06-4921-93AF-29D49C189507}"/>
                </a:ext>
              </a:extLst>
            </p:cNvPr>
            <p:cNvSpPr/>
            <p:nvPr/>
          </p:nvSpPr>
          <p:spPr>
            <a:xfrm>
              <a:off x="3088976" y="5075936"/>
              <a:ext cx="998819" cy="486507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3" name="Bouton d’action : Suivant 2">
            <a:hlinkClick r:id="rId3" action="ppaction://hlinksldjump" highlightClick="1"/>
          </p:cNvPr>
          <p:cNvSpPr/>
          <p:nvPr/>
        </p:nvSpPr>
        <p:spPr>
          <a:xfrm>
            <a:off x="10713720" y="6172200"/>
            <a:ext cx="600456" cy="554736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942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>
            <a:extLst>
              <a:ext uri="{FF2B5EF4-FFF2-40B4-BE49-F238E27FC236}">
                <a16:creationId xmlns:a16="http://schemas.microsoft.com/office/drawing/2014/main" xmlns="" id="{2D376857-05CD-434A-ACA3-830263163D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9518" y="2633674"/>
            <a:ext cx="1420277" cy="1746361"/>
          </a:xfrm>
          <a:prstGeom prst="rect">
            <a:avLst/>
          </a:prstGeom>
        </p:spPr>
      </p:pic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xmlns="" id="{CFFBE80B-32BB-47E4-9615-351C216E8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D7E209D-7223-4CA8-AF59-8CDB50EB3AA1}" type="slidenum">
              <a:rPr lang="fr-CH" smtClean="0"/>
              <a:t>3</a:t>
            </a:fld>
            <a:endParaRPr lang="fr-CH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xmlns="" id="{15323810-B9E2-4BD4-AB2B-20F2B2927AE0}"/>
              </a:ext>
            </a:extLst>
          </p:cNvPr>
          <p:cNvGrpSpPr/>
          <p:nvPr/>
        </p:nvGrpSpPr>
        <p:grpSpPr>
          <a:xfrm>
            <a:off x="3961010" y="2811330"/>
            <a:ext cx="1183613" cy="1453151"/>
            <a:chOff x="2096398" y="1174050"/>
            <a:chExt cx="4268034" cy="4435262"/>
          </a:xfrm>
        </p:grpSpPr>
        <p:sp>
          <p:nvSpPr>
            <p:cNvPr id="13" name="Freeform: Shape 8">
              <a:extLst>
                <a:ext uri="{FF2B5EF4-FFF2-40B4-BE49-F238E27FC236}">
                  <a16:creationId xmlns:a16="http://schemas.microsoft.com/office/drawing/2014/main" xmlns="" id="{3F73BE0C-B278-4B7A-89E7-8B6F90003608}"/>
                </a:ext>
              </a:extLst>
            </p:cNvPr>
            <p:cNvSpPr/>
            <p:nvPr/>
          </p:nvSpPr>
          <p:spPr>
            <a:xfrm rot="21310940">
              <a:off x="2864203" y="1174050"/>
              <a:ext cx="2677599" cy="4435262"/>
            </a:xfrm>
            <a:custGeom>
              <a:avLst/>
              <a:gdLst>
                <a:gd name="connsiteX0" fmla="*/ 0 w 2827283"/>
                <a:gd name="connsiteY0" fmla="*/ 4428503 h 4702469"/>
                <a:gd name="connsiteX1" fmla="*/ 147145 w 2827283"/>
                <a:gd name="connsiteY1" fmla="*/ 4607178 h 4702469"/>
                <a:gd name="connsiteX2" fmla="*/ 367863 w 2827283"/>
                <a:gd name="connsiteY2" fmla="*/ 4680751 h 4702469"/>
                <a:gd name="connsiteX3" fmla="*/ 735725 w 2827283"/>
                <a:gd name="connsiteY3" fmla="*/ 4680751 h 4702469"/>
                <a:gd name="connsiteX4" fmla="*/ 1135118 w 2827283"/>
                <a:gd name="connsiteY4" fmla="*/ 4428503 h 4702469"/>
                <a:gd name="connsiteX5" fmla="*/ 1397876 w 2827283"/>
                <a:gd name="connsiteY5" fmla="*/ 3987068 h 4702469"/>
                <a:gd name="connsiteX6" fmla="*/ 1545021 w 2827283"/>
                <a:gd name="connsiteY6" fmla="*/ 3440530 h 4702469"/>
                <a:gd name="connsiteX7" fmla="*/ 1576552 w 2827283"/>
                <a:gd name="connsiteY7" fmla="*/ 2957054 h 4702469"/>
                <a:gd name="connsiteX8" fmla="*/ 1513490 w 2827283"/>
                <a:gd name="connsiteY8" fmla="*/ 2368475 h 4702469"/>
                <a:gd name="connsiteX9" fmla="*/ 1471449 w 2827283"/>
                <a:gd name="connsiteY9" fmla="*/ 1853468 h 4702469"/>
                <a:gd name="connsiteX10" fmla="*/ 1439918 w 2827283"/>
                <a:gd name="connsiteY10" fmla="*/ 1264889 h 4702469"/>
                <a:gd name="connsiteX11" fmla="*/ 1397876 w 2827283"/>
                <a:gd name="connsiteY11" fmla="*/ 571206 h 4702469"/>
                <a:gd name="connsiteX12" fmla="*/ 1587063 w 2827283"/>
                <a:gd name="connsiteY12" fmla="*/ 161303 h 4702469"/>
                <a:gd name="connsiteX13" fmla="*/ 1870842 w 2827283"/>
                <a:gd name="connsiteY13" fmla="*/ 14158 h 4702469"/>
                <a:gd name="connsiteX14" fmla="*/ 2165132 w 2827283"/>
                <a:gd name="connsiteY14" fmla="*/ 14158 h 4702469"/>
                <a:gd name="connsiteX15" fmla="*/ 2501463 w 2827283"/>
                <a:gd name="connsiteY15" fmla="*/ 87730 h 4702469"/>
                <a:gd name="connsiteX16" fmla="*/ 2753711 w 2827283"/>
                <a:gd name="connsiteY16" fmla="*/ 339978 h 4702469"/>
                <a:gd name="connsiteX17" fmla="*/ 2827283 w 2827283"/>
                <a:gd name="connsiteY17" fmla="*/ 424061 h 4702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827283" h="4702469">
                  <a:moveTo>
                    <a:pt x="0" y="4428503"/>
                  </a:moveTo>
                  <a:cubicBezTo>
                    <a:pt x="42917" y="4496820"/>
                    <a:pt x="85835" y="4565137"/>
                    <a:pt x="147145" y="4607178"/>
                  </a:cubicBezTo>
                  <a:cubicBezTo>
                    <a:pt x="208456" y="4649219"/>
                    <a:pt x="269766" y="4668489"/>
                    <a:pt x="367863" y="4680751"/>
                  </a:cubicBezTo>
                  <a:cubicBezTo>
                    <a:pt x="465960" y="4693013"/>
                    <a:pt x="607849" y="4722792"/>
                    <a:pt x="735725" y="4680751"/>
                  </a:cubicBezTo>
                  <a:cubicBezTo>
                    <a:pt x="863601" y="4638710"/>
                    <a:pt x="1024760" y="4544117"/>
                    <a:pt x="1135118" y="4428503"/>
                  </a:cubicBezTo>
                  <a:cubicBezTo>
                    <a:pt x="1245477" y="4312889"/>
                    <a:pt x="1329559" y="4151730"/>
                    <a:pt x="1397876" y="3987068"/>
                  </a:cubicBezTo>
                  <a:cubicBezTo>
                    <a:pt x="1466193" y="3822406"/>
                    <a:pt x="1515242" y="3612199"/>
                    <a:pt x="1545021" y="3440530"/>
                  </a:cubicBezTo>
                  <a:cubicBezTo>
                    <a:pt x="1574800" y="3268861"/>
                    <a:pt x="1581807" y="3135730"/>
                    <a:pt x="1576552" y="2957054"/>
                  </a:cubicBezTo>
                  <a:cubicBezTo>
                    <a:pt x="1571297" y="2778378"/>
                    <a:pt x="1531007" y="2552406"/>
                    <a:pt x="1513490" y="2368475"/>
                  </a:cubicBezTo>
                  <a:cubicBezTo>
                    <a:pt x="1495973" y="2184544"/>
                    <a:pt x="1483711" y="2037399"/>
                    <a:pt x="1471449" y="1853468"/>
                  </a:cubicBezTo>
                  <a:cubicBezTo>
                    <a:pt x="1459187" y="1669537"/>
                    <a:pt x="1452180" y="1478599"/>
                    <a:pt x="1439918" y="1264889"/>
                  </a:cubicBezTo>
                  <a:cubicBezTo>
                    <a:pt x="1427656" y="1051179"/>
                    <a:pt x="1373352" y="755137"/>
                    <a:pt x="1397876" y="571206"/>
                  </a:cubicBezTo>
                  <a:cubicBezTo>
                    <a:pt x="1422400" y="387275"/>
                    <a:pt x="1508235" y="254144"/>
                    <a:pt x="1587063" y="161303"/>
                  </a:cubicBezTo>
                  <a:cubicBezTo>
                    <a:pt x="1665891" y="68462"/>
                    <a:pt x="1774497" y="38682"/>
                    <a:pt x="1870842" y="14158"/>
                  </a:cubicBezTo>
                  <a:cubicBezTo>
                    <a:pt x="1967187" y="-10366"/>
                    <a:pt x="2060029" y="1896"/>
                    <a:pt x="2165132" y="14158"/>
                  </a:cubicBezTo>
                  <a:cubicBezTo>
                    <a:pt x="2270235" y="26420"/>
                    <a:pt x="2403367" y="33427"/>
                    <a:pt x="2501463" y="87730"/>
                  </a:cubicBezTo>
                  <a:cubicBezTo>
                    <a:pt x="2599560" y="142033"/>
                    <a:pt x="2699408" y="283923"/>
                    <a:pt x="2753711" y="339978"/>
                  </a:cubicBezTo>
                  <a:cubicBezTo>
                    <a:pt x="2808014" y="396033"/>
                    <a:pt x="2808014" y="429316"/>
                    <a:pt x="2827283" y="42406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350" dirty="0"/>
            </a:p>
          </p:txBody>
        </p:sp>
        <p:cxnSp>
          <p:nvCxnSpPr>
            <p:cNvPr id="14" name="Straight Connector 7">
              <a:extLst>
                <a:ext uri="{FF2B5EF4-FFF2-40B4-BE49-F238E27FC236}">
                  <a16:creationId xmlns:a16="http://schemas.microsoft.com/office/drawing/2014/main" xmlns="" id="{74066BC1-A449-44B2-B806-E1212C05FA7C}"/>
                </a:ext>
              </a:extLst>
            </p:cNvPr>
            <p:cNvCxnSpPr/>
            <p:nvPr/>
          </p:nvCxnSpPr>
          <p:spPr>
            <a:xfrm>
              <a:off x="3643773" y="3365630"/>
              <a:ext cx="172819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: Shape 16">
              <a:extLst>
                <a:ext uri="{FF2B5EF4-FFF2-40B4-BE49-F238E27FC236}">
                  <a16:creationId xmlns:a16="http://schemas.microsoft.com/office/drawing/2014/main" xmlns="" id="{D99B6AF2-1EE8-4E67-9B62-73300BE9B400}"/>
                </a:ext>
              </a:extLst>
            </p:cNvPr>
            <p:cNvSpPr/>
            <p:nvPr/>
          </p:nvSpPr>
          <p:spPr>
            <a:xfrm rot="21317065">
              <a:off x="4707446" y="1905948"/>
              <a:ext cx="1656986" cy="338597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6" name="Freeform: Shape 19">
              <a:extLst>
                <a:ext uri="{FF2B5EF4-FFF2-40B4-BE49-F238E27FC236}">
                  <a16:creationId xmlns:a16="http://schemas.microsoft.com/office/drawing/2014/main" xmlns="" id="{5A0CB275-E0FC-4FDA-9032-90066AF3B6D3}"/>
                </a:ext>
              </a:extLst>
            </p:cNvPr>
            <p:cNvSpPr/>
            <p:nvPr/>
          </p:nvSpPr>
          <p:spPr>
            <a:xfrm rot="10572187">
              <a:off x="2096398" y="1457264"/>
              <a:ext cx="1792248" cy="344941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7" name="Chord 3">
              <a:extLst>
                <a:ext uri="{FF2B5EF4-FFF2-40B4-BE49-F238E27FC236}">
                  <a16:creationId xmlns:a16="http://schemas.microsoft.com/office/drawing/2014/main" xmlns="" id="{7F3B265F-8C18-4B29-8BD9-6C23350FD061}"/>
                </a:ext>
              </a:extLst>
            </p:cNvPr>
            <p:cNvSpPr/>
            <p:nvPr/>
          </p:nvSpPr>
          <p:spPr>
            <a:xfrm>
              <a:off x="4205457" y="1219528"/>
              <a:ext cx="1015991" cy="369151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8" name="Chord 9">
              <a:extLst>
                <a:ext uri="{FF2B5EF4-FFF2-40B4-BE49-F238E27FC236}">
                  <a16:creationId xmlns:a16="http://schemas.microsoft.com/office/drawing/2014/main" xmlns="" id="{C8CD2F80-0E06-4921-93AF-29D49C189507}"/>
                </a:ext>
              </a:extLst>
            </p:cNvPr>
            <p:cNvSpPr/>
            <p:nvPr/>
          </p:nvSpPr>
          <p:spPr>
            <a:xfrm>
              <a:off x="3088976" y="5075936"/>
              <a:ext cx="998819" cy="486507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3" name="Bouton d’action : Suivant 2">
            <a:hlinkClick r:id="rId3" action="ppaction://hlinksldjump" highlightClick="1"/>
          </p:cNvPr>
          <p:cNvSpPr/>
          <p:nvPr/>
        </p:nvSpPr>
        <p:spPr>
          <a:xfrm>
            <a:off x="10713720" y="6172200"/>
            <a:ext cx="600456" cy="554736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0495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>
            <a:extLst>
              <a:ext uri="{FF2B5EF4-FFF2-40B4-BE49-F238E27FC236}">
                <a16:creationId xmlns:a16="http://schemas.microsoft.com/office/drawing/2014/main" xmlns="" id="{2D376857-05CD-434A-ACA3-830263163D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9518" y="2633674"/>
            <a:ext cx="1420277" cy="1746361"/>
          </a:xfrm>
          <a:prstGeom prst="rect">
            <a:avLst/>
          </a:prstGeom>
        </p:spPr>
      </p:pic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xmlns="" id="{CFFBE80B-32BB-47E4-9615-351C216E8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D7E209D-7223-4CA8-AF59-8CDB50EB3AA1}" type="slidenum">
              <a:rPr lang="fr-CH" smtClean="0"/>
              <a:t>4</a:t>
            </a:fld>
            <a:endParaRPr lang="fr-CH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xmlns="" id="{15323810-B9E2-4BD4-AB2B-20F2B2927AE0}"/>
              </a:ext>
            </a:extLst>
          </p:cNvPr>
          <p:cNvGrpSpPr/>
          <p:nvPr/>
        </p:nvGrpSpPr>
        <p:grpSpPr>
          <a:xfrm>
            <a:off x="3961010" y="2811330"/>
            <a:ext cx="1183613" cy="1453151"/>
            <a:chOff x="2096398" y="1174050"/>
            <a:chExt cx="4268034" cy="4435262"/>
          </a:xfrm>
        </p:grpSpPr>
        <p:sp>
          <p:nvSpPr>
            <p:cNvPr id="13" name="Freeform: Shape 8">
              <a:extLst>
                <a:ext uri="{FF2B5EF4-FFF2-40B4-BE49-F238E27FC236}">
                  <a16:creationId xmlns:a16="http://schemas.microsoft.com/office/drawing/2014/main" xmlns="" id="{3F73BE0C-B278-4B7A-89E7-8B6F90003608}"/>
                </a:ext>
              </a:extLst>
            </p:cNvPr>
            <p:cNvSpPr/>
            <p:nvPr/>
          </p:nvSpPr>
          <p:spPr>
            <a:xfrm rot="21310940">
              <a:off x="2864203" y="1174050"/>
              <a:ext cx="2677599" cy="4435262"/>
            </a:xfrm>
            <a:custGeom>
              <a:avLst/>
              <a:gdLst>
                <a:gd name="connsiteX0" fmla="*/ 0 w 2827283"/>
                <a:gd name="connsiteY0" fmla="*/ 4428503 h 4702469"/>
                <a:gd name="connsiteX1" fmla="*/ 147145 w 2827283"/>
                <a:gd name="connsiteY1" fmla="*/ 4607178 h 4702469"/>
                <a:gd name="connsiteX2" fmla="*/ 367863 w 2827283"/>
                <a:gd name="connsiteY2" fmla="*/ 4680751 h 4702469"/>
                <a:gd name="connsiteX3" fmla="*/ 735725 w 2827283"/>
                <a:gd name="connsiteY3" fmla="*/ 4680751 h 4702469"/>
                <a:gd name="connsiteX4" fmla="*/ 1135118 w 2827283"/>
                <a:gd name="connsiteY4" fmla="*/ 4428503 h 4702469"/>
                <a:gd name="connsiteX5" fmla="*/ 1397876 w 2827283"/>
                <a:gd name="connsiteY5" fmla="*/ 3987068 h 4702469"/>
                <a:gd name="connsiteX6" fmla="*/ 1545021 w 2827283"/>
                <a:gd name="connsiteY6" fmla="*/ 3440530 h 4702469"/>
                <a:gd name="connsiteX7" fmla="*/ 1576552 w 2827283"/>
                <a:gd name="connsiteY7" fmla="*/ 2957054 h 4702469"/>
                <a:gd name="connsiteX8" fmla="*/ 1513490 w 2827283"/>
                <a:gd name="connsiteY8" fmla="*/ 2368475 h 4702469"/>
                <a:gd name="connsiteX9" fmla="*/ 1471449 w 2827283"/>
                <a:gd name="connsiteY9" fmla="*/ 1853468 h 4702469"/>
                <a:gd name="connsiteX10" fmla="*/ 1439918 w 2827283"/>
                <a:gd name="connsiteY10" fmla="*/ 1264889 h 4702469"/>
                <a:gd name="connsiteX11" fmla="*/ 1397876 w 2827283"/>
                <a:gd name="connsiteY11" fmla="*/ 571206 h 4702469"/>
                <a:gd name="connsiteX12" fmla="*/ 1587063 w 2827283"/>
                <a:gd name="connsiteY12" fmla="*/ 161303 h 4702469"/>
                <a:gd name="connsiteX13" fmla="*/ 1870842 w 2827283"/>
                <a:gd name="connsiteY13" fmla="*/ 14158 h 4702469"/>
                <a:gd name="connsiteX14" fmla="*/ 2165132 w 2827283"/>
                <a:gd name="connsiteY14" fmla="*/ 14158 h 4702469"/>
                <a:gd name="connsiteX15" fmla="*/ 2501463 w 2827283"/>
                <a:gd name="connsiteY15" fmla="*/ 87730 h 4702469"/>
                <a:gd name="connsiteX16" fmla="*/ 2753711 w 2827283"/>
                <a:gd name="connsiteY16" fmla="*/ 339978 h 4702469"/>
                <a:gd name="connsiteX17" fmla="*/ 2827283 w 2827283"/>
                <a:gd name="connsiteY17" fmla="*/ 424061 h 4702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827283" h="4702469">
                  <a:moveTo>
                    <a:pt x="0" y="4428503"/>
                  </a:moveTo>
                  <a:cubicBezTo>
                    <a:pt x="42917" y="4496820"/>
                    <a:pt x="85835" y="4565137"/>
                    <a:pt x="147145" y="4607178"/>
                  </a:cubicBezTo>
                  <a:cubicBezTo>
                    <a:pt x="208456" y="4649219"/>
                    <a:pt x="269766" y="4668489"/>
                    <a:pt x="367863" y="4680751"/>
                  </a:cubicBezTo>
                  <a:cubicBezTo>
                    <a:pt x="465960" y="4693013"/>
                    <a:pt x="607849" y="4722792"/>
                    <a:pt x="735725" y="4680751"/>
                  </a:cubicBezTo>
                  <a:cubicBezTo>
                    <a:pt x="863601" y="4638710"/>
                    <a:pt x="1024760" y="4544117"/>
                    <a:pt x="1135118" y="4428503"/>
                  </a:cubicBezTo>
                  <a:cubicBezTo>
                    <a:pt x="1245477" y="4312889"/>
                    <a:pt x="1329559" y="4151730"/>
                    <a:pt x="1397876" y="3987068"/>
                  </a:cubicBezTo>
                  <a:cubicBezTo>
                    <a:pt x="1466193" y="3822406"/>
                    <a:pt x="1515242" y="3612199"/>
                    <a:pt x="1545021" y="3440530"/>
                  </a:cubicBezTo>
                  <a:cubicBezTo>
                    <a:pt x="1574800" y="3268861"/>
                    <a:pt x="1581807" y="3135730"/>
                    <a:pt x="1576552" y="2957054"/>
                  </a:cubicBezTo>
                  <a:cubicBezTo>
                    <a:pt x="1571297" y="2778378"/>
                    <a:pt x="1531007" y="2552406"/>
                    <a:pt x="1513490" y="2368475"/>
                  </a:cubicBezTo>
                  <a:cubicBezTo>
                    <a:pt x="1495973" y="2184544"/>
                    <a:pt x="1483711" y="2037399"/>
                    <a:pt x="1471449" y="1853468"/>
                  </a:cubicBezTo>
                  <a:cubicBezTo>
                    <a:pt x="1459187" y="1669537"/>
                    <a:pt x="1452180" y="1478599"/>
                    <a:pt x="1439918" y="1264889"/>
                  </a:cubicBezTo>
                  <a:cubicBezTo>
                    <a:pt x="1427656" y="1051179"/>
                    <a:pt x="1373352" y="755137"/>
                    <a:pt x="1397876" y="571206"/>
                  </a:cubicBezTo>
                  <a:cubicBezTo>
                    <a:pt x="1422400" y="387275"/>
                    <a:pt x="1508235" y="254144"/>
                    <a:pt x="1587063" y="161303"/>
                  </a:cubicBezTo>
                  <a:cubicBezTo>
                    <a:pt x="1665891" y="68462"/>
                    <a:pt x="1774497" y="38682"/>
                    <a:pt x="1870842" y="14158"/>
                  </a:cubicBezTo>
                  <a:cubicBezTo>
                    <a:pt x="1967187" y="-10366"/>
                    <a:pt x="2060029" y="1896"/>
                    <a:pt x="2165132" y="14158"/>
                  </a:cubicBezTo>
                  <a:cubicBezTo>
                    <a:pt x="2270235" y="26420"/>
                    <a:pt x="2403367" y="33427"/>
                    <a:pt x="2501463" y="87730"/>
                  </a:cubicBezTo>
                  <a:cubicBezTo>
                    <a:pt x="2599560" y="142033"/>
                    <a:pt x="2699408" y="283923"/>
                    <a:pt x="2753711" y="339978"/>
                  </a:cubicBezTo>
                  <a:cubicBezTo>
                    <a:pt x="2808014" y="396033"/>
                    <a:pt x="2808014" y="429316"/>
                    <a:pt x="2827283" y="42406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350" dirty="0"/>
            </a:p>
          </p:txBody>
        </p:sp>
        <p:cxnSp>
          <p:nvCxnSpPr>
            <p:cNvPr id="14" name="Straight Connector 7">
              <a:extLst>
                <a:ext uri="{FF2B5EF4-FFF2-40B4-BE49-F238E27FC236}">
                  <a16:creationId xmlns:a16="http://schemas.microsoft.com/office/drawing/2014/main" xmlns="" id="{74066BC1-A449-44B2-B806-E1212C05FA7C}"/>
                </a:ext>
              </a:extLst>
            </p:cNvPr>
            <p:cNvCxnSpPr/>
            <p:nvPr/>
          </p:nvCxnSpPr>
          <p:spPr>
            <a:xfrm>
              <a:off x="3643773" y="3365630"/>
              <a:ext cx="172819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: Shape 16">
              <a:extLst>
                <a:ext uri="{FF2B5EF4-FFF2-40B4-BE49-F238E27FC236}">
                  <a16:creationId xmlns:a16="http://schemas.microsoft.com/office/drawing/2014/main" xmlns="" id="{D99B6AF2-1EE8-4E67-9B62-73300BE9B400}"/>
                </a:ext>
              </a:extLst>
            </p:cNvPr>
            <p:cNvSpPr/>
            <p:nvPr/>
          </p:nvSpPr>
          <p:spPr>
            <a:xfrm rot="21317065">
              <a:off x="4707446" y="1905948"/>
              <a:ext cx="1656986" cy="338597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6" name="Freeform: Shape 19">
              <a:extLst>
                <a:ext uri="{FF2B5EF4-FFF2-40B4-BE49-F238E27FC236}">
                  <a16:creationId xmlns:a16="http://schemas.microsoft.com/office/drawing/2014/main" xmlns="" id="{5A0CB275-E0FC-4FDA-9032-90066AF3B6D3}"/>
                </a:ext>
              </a:extLst>
            </p:cNvPr>
            <p:cNvSpPr/>
            <p:nvPr/>
          </p:nvSpPr>
          <p:spPr>
            <a:xfrm rot="10572187">
              <a:off x="2096398" y="1457264"/>
              <a:ext cx="1792248" cy="344941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7" name="Chord 3">
              <a:extLst>
                <a:ext uri="{FF2B5EF4-FFF2-40B4-BE49-F238E27FC236}">
                  <a16:creationId xmlns:a16="http://schemas.microsoft.com/office/drawing/2014/main" xmlns="" id="{7F3B265F-8C18-4B29-8BD9-6C23350FD061}"/>
                </a:ext>
              </a:extLst>
            </p:cNvPr>
            <p:cNvSpPr/>
            <p:nvPr/>
          </p:nvSpPr>
          <p:spPr>
            <a:xfrm>
              <a:off x="4205457" y="1219528"/>
              <a:ext cx="1015991" cy="369151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8" name="Chord 9">
              <a:extLst>
                <a:ext uri="{FF2B5EF4-FFF2-40B4-BE49-F238E27FC236}">
                  <a16:creationId xmlns:a16="http://schemas.microsoft.com/office/drawing/2014/main" xmlns="" id="{C8CD2F80-0E06-4921-93AF-29D49C189507}"/>
                </a:ext>
              </a:extLst>
            </p:cNvPr>
            <p:cNvSpPr/>
            <p:nvPr/>
          </p:nvSpPr>
          <p:spPr>
            <a:xfrm>
              <a:off x="3088976" y="5075936"/>
              <a:ext cx="998819" cy="486507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3" name="Bouton d’action : Suivant 2">
            <a:hlinkClick r:id="rId3" action="ppaction://hlinksldjump" highlightClick="1"/>
          </p:cNvPr>
          <p:cNvSpPr/>
          <p:nvPr/>
        </p:nvSpPr>
        <p:spPr>
          <a:xfrm>
            <a:off x="10713720" y="6172200"/>
            <a:ext cx="600456" cy="554736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15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>
            <a:extLst>
              <a:ext uri="{FF2B5EF4-FFF2-40B4-BE49-F238E27FC236}">
                <a16:creationId xmlns:a16="http://schemas.microsoft.com/office/drawing/2014/main" xmlns="" id="{2D376857-05CD-434A-ACA3-830263163D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9518" y="2633674"/>
            <a:ext cx="1420277" cy="1746361"/>
          </a:xfrm>
          <a:prstGeom prst="rect">
            <a:avLst/>
          </a:prstGeom>
        </p:spPr>
      </p:pic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xmlns="" id="{CFFBE80B-32BB-47E4-9615-351C216E8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D7E209D-7223-4CA8-AF59-8CDB50EB3AA1}" type="slidenum">
              <a:rPr lang="fr-CH" smtClean="0"/>
              <a:t>5</a:t>
            </a:fld>
            <a:endParaRPr lang="fr-CH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xmlns="" id="{15323810-B9E2-4BD4-AB2B-20F2B2927AE0}"/>
              </a:ext>
            </a:extLst>
          </p:cNvPr>
          <p:cNvGrpSpPr/>
          <p:nvPr/>
        </p:nvGrpSpPr>
        <p:grpSpPr>
          <a:xfrm>
            <a:off x="3961010" y="2811330"/>
            <a:ext cx="1183613" cy="1453151"/>
            <a:chOff x="2096398" y="1174050"/>
            <a:chExt cx="4268034" cy="4435262"/>
          </a:xfrm>
        </p:grpSpPr>
        <p:sp>
          <p:nvSpPr>
            <p:cNvPr id="13" name="Freeform: Shape 8">
              <a:extLst>
                <a:ext uri="{FF2B5EF4-FFF2-40B4-BE49-F238E27FC236}">
                  <a16:creationId xmlns:a16="http://schemas.microsoft.com/office/drawing/2014/main" xmlns="" id="{3F73BE0C-B278-4B7A-89E7-8B6F90003608}"/>
                </a:ext>
              </a:extLst>
            </p:cNvPr>
            <p:cNvSpPr/>
            <p:nvPr/>
          </p:nvSpPr>
          <p:spPr>
            <a:xfrm rot="21310940">
              <a:off x="2864203" y="1174050"/>
              <a:ext cx="2677599" cy="4435262"/>
            </a:xfrm>
            <a:custGeom>
              <a:avLst/>
              <a:gdLst>
                <a:gd name="connsiteX0" fmla="*/ 0 w 2827283"/>
                <a:gd name="connsiteY0" fmla="*/ 4428503 h 4702469"/>
                <a:gd name="connsiteX1" fmla="*/ 147145 w 2827283"/>
                <a:gd name="connsiteY1" fmla="*/ 4607178 h 4702469"/>
                <a:gd name="connsiteX2" fmla="*/ 367863 w 2827283"/>
                <a:gd name="connsiteY2" fmla="*/ 4680751 h 4702469"/>
                <a:gd name="connsiteX3" fmla="*/ 735725 w 2827283"/>
                <a:gd name="connsiteY3" fmla="*/ 4680751 h 4702469"/>
                <a:gd name="connsiteX4" fmla="*/ 1135118 w 2827283"/>
                <a:gd name="connsiteY4" fmla="*/ 4428503 h 4702469"/>
                <a:gd name="connsiteX5" fmla="*/ 1397876 w 2827283"/>
                <a:gd name="connsiteY5" fmla="*/ 3987068 h 4702469"/>
                <a:gd name="connsiteX6" fmla="*/ 1545021 w 2827283"/>
                <a:gd name="connsiteY6" fmla="*/ 3440530 h 4702469"/>
                <a:gd name="connsiteX7" fmla="*/ 1576552 w 2827283"/>
                <a:gd name="connsiteY7" fmla="*/ 2957054 h 4702469"/>
                <a:gd name="connsiteX8" fmla="*/ 1513490 w 2827283"/>
                <a:gd name="connsiteY8" fmla="*/ 2368475 h 4702469"/>
                <a:gd name="connsiteX9" fmla="*/ 1471449 w 2827283"/>
                <a:gd name="connsiteY9" fmla="*/ 1853468 h 4702469"/>
                <a:gd name="connsiteX10" fmla="*/ 1439918 w 2827283"/>
                <a:gd name="connsiteY10" fmla="*/ 1264889 h 4702469"/>
                <a:gd name="connsiteX11" fmla="*/ 1397876 w 2827283"/>
                <a:gd name="connsiteY11" fmla="*/ 571206 h 4702469"/>
                <a:gd name="connsiteX12" fmla="*/ 1587063 w 2827283"/>
                <a:gd name="connsiteY12" fmla="*/ 161303 h 4702469"/>
                <a:gd name="connsiteX13" fmla="*/ 1870842 w 2827283"/>
                <a:gd name="connsiteY13" fmla="*/ 14158 h 4702469"/>
                <a:gd name="connsiteX14" fmla="*/ 2165132 w 2827283"/>
                <a:gd name="connsiteY14" fmla="*/ 14158 h 4702469"/>
                <a:gd name="connsiteX15" fmla="*/ 2501463 w 2827283"/>
                <a:gd name="connsiteY15" fmla="*/ 87730 h 4702469"/>
                <a:gd name="connsiteX16" fmla="*/ 2753711 w 2827283"/>
                <a:gd name="connsiteY16" fmla="*/ 339978 h 4702469"/>
                <a:gd name="connsiteX17" fmla="*/ 2827283 w 2827283"/>
                <a:gd name="connsiteY17" fmla="*/ 424061 h 4702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827283" h="4702469">
                  <a:moveTo>
                    <a:pt x="0" y="4428503"/>
                  </a:moveTo>
                  <a:cubicBezTo>
                    <a:pt x="42917" y="4496820"/>
                    <a:pt x="85835" y="4565137"/>
                    <a:pt x="147145" y="4607178"/>
                  </a:cubicBezTo>
                  <a:cubicBezTo>
                    <a:pt x="208456" y="4649219"/>
                    <a:pt x="269766" y="4668489"/>
                    <a:pt x="367863" y="4680751"/>
                  </a:cubicBezTo>
                  <a:cubicBezTo>
                    <a:pt x="465960" y="4693013"/>
                    <a:pt x="607849" y="4722792"/>
                    <a:pt x="735725" y="4680751"/>
                  </a:cubicBezTo>
                  <a:cubicBezTo>
                    <a:pt x="863601" y="4638710"/>
                    <a:pt x="1024760" y="4544117"/>
                    <a:pt x="1135118" y="4428503"/>
                  </a:cubicBezTo>
                  <a:cubicBezTo>
                    <a:pt x="1245477" y="4312889"/>
                    <a:pt x="1329559" y="4151730"/>
                    <a:pt x="1397876" y="3987068"/>
                  </a:cubicBezTo>
                  <a:cubicBezTo>
                    <a:pt x="1466193" y="3822406"/>
                    <a:pt x="1515242" y="3612199"/>
                    <a:pt x="1545021" y="3440530"/>
                  </a:cubicBezTo>
                  <a:cubicBezTo>
                    <a:pt x="1574800" y="3268861"/>
                    <a:pt x="1581807" y="3135730"/>
                    <a:pt x="1576552" y="2957054"/>
                  </a:cubicBezTo>
                  <a:cubicBezTo>
                    <a:pt x="1571297" y="2778378"/>
                    <a:pt x="1531007" y="2552406"/>
                    <a:pt x="1513490" y="2368475"/>
                  </a:cubicBezTo>
                  <a:cubicBezTo>
                    <a:pt x="1495973" y="2184544"/>
                    <a:pt x="1483711" y="2037399"/>
                    <a:pt x="1471449" y="1853468"/>
                  </a:cubicBezTo>
                  <a:cubicBezTo>
                    <a:pt x="1459187" y="1669537"/>
                    <a:pt x="1452180" y="1478599"/>
                    <a:pt x="1439918" y="1264889"/>
                  </a:cubicBezTo>
                  <a:cubicBezTo>
                    <a:pt x="1427656" y="1051179"/>
                    <a:pt x="1373352" y="755137"/>
                    <a:pt x="1397876" y="571206"/>
                  </a:cubicBezTo>
                  <a:cubicBezTo>
                    <a:pt x="1422400" y="387275"/>
                    <a:pt x="1508235" y="254144"/>
                    <a:pt x="1587063" y="161303"/>
                  </a:cubicBezTo>
                  <a:cubicBezTo>
                    <a:pt x="1665891" y="68462"/>
                    <a:pt x="1774497" y="38682"/>
                    <a:pt x="1870842" y="14158"/>
                  </a:cubicBezTo>
                  <a:cubicBezTo>
                    <a:pt x="1967187" y="-10366"/>
                    <a:pt x="2060029" y="1896"/>
                    <a:pt x="2165132" y="14158"/>
                  </a:cubicBezTo>
                  <a:cubicBezTo>
                    <a:pt x="2270235" y="26420"/>
                    <a:pt x="2403367" y="33427"/>
                    <a:pt x="2501463" y="87730"/>
                  </a:cubicBezTo>
                  <a:cubicBezTo>
                    <a:pt x="2599560" y="142033"/>
                    <a:pt x="2699408" y="283923"/>
                    <a:pt x="2753711" y="339978"/>
                  </a:cubicBezTo>
                  <a:cubicBezTo>
                    <a:pt x="2808014" y="396033"/>
                    <a:pt x="2808014" y="429316"/>
                    <a:pt x="2827283" y="42406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350" dirty="0"/>
            </a:p>
          </p:txBody>
        </p:sp>
        <p:cxnSp>
          <p:nvCxnSpPr>
            <p:cNvPr id="14" name="Straight Connector 7">
              <a:extLst>
                <a:ext uri="{FF2B5EF4-FFF2-40B4-BE49-F238E27FC236}">
                  <a16:creationId xmlns:a16="http://schemas.microsoft.com/office/drawing/2014/main" xmlns="" id="{74066BC1-A449-44B2-B806-E1212C05FA7C}"/>
                </a:ext>
              </a:extLst>
            </p:cNvPr>
            <p:cNvCxnSpPr/>
            <p:nvPr/>
          </p:nvCxnSpPr>
          <p:spPr>
            <a:xfrm>
              <a:off x="3643773" y="3365630"/>
              <a:ext cx="172819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: Shape 16">
              <a:extLst>
                <a:ext uri="{FF2B5EF4-FFF2-40B4-BE49-F238E27FC236}">
                  <a16:creationId xmlns:a16="http://schemas.microsoft.com/office/drawing/2014/main" xmlns="" id="{D99B6AF2-1EE8-4E67-9B62-73300BE9B400}"/>
                </a:ext>
              </a:extLst>
            </p:cNvPr>
            <p:cNvSpPr/>
            <p:nvPr/>
          </p:nvSpPr>
          <p:spPr>
            <a:xfrm rot="21317065">
              <a:off x="4707446" y="1905948"/>
              <a:ext cx="1656986" cy="338597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6" name="Freeform: Shape 19">
              <a:extLst>
                <a:ext uri="{FF2B5EF4-FFF2-40B4-BE49-F238E27FC236}">
                  <a16:creationId xmlns:a16="http://schemas.microsoft.com/office/drawing/2014/main" xmlns="" id="{5A0CB275-E0FC-4FDA-9032-90066AF3B6D3}"/>
                </a:ext>
              </a:extLst>
            </p:cNvPr>
            <p:cNvSpPr/>
            <p:nvPr/>
          </p:nvSpPr>
          <p:spPr>
            <a:xfrm rot="10572187">
              <a:off x="2096398" y="1457264"/>
              <a:ext cx="1792248" cy="344941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7" name="Chord 3">
              <a:extLst>
                <a:ext uri="{FF2B5EF4-FFF2-40B4-BE49-F238E27FC236}">
                  <a16:creationId xmlns:a16="http://schemas.microsoft.com/office/drawing/2014/main" xmlns="" id="{7F3B265F-8C18-4B29-8BD9-6C23350FD061}"/>
                </a:ext>
              </a:extLst>
            </p:cNvPr>
            <p:cNvSpPr/>
            <p:nvPr/>
          </p:nvSpPr>
          <p:spPr>
            <a:xfrm>
              <a:off x="4205457" y="1219528"/>
              <a:ext cx="1015991" cy="369151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8" name="Chord 9">
              <a:extLst>
                <a:ext uri="{FF2B5EF4-FFF2-40B4-BE49-F238E27FC236}">
                  <a16:creationId xmlns:a16="http://schemas.microsoft.com/office/drawing/2014/main" xmlns="" id="{C8CD2F80-0E06-4921-93AF-29D49C189507}"/>
                </a:ext>
              </a:extLst>
            </p:cNvPr>
            <p:cNvSpPr/>
            <p:nvPr/>
          </p:nvSpPr>
          <p:spPr>
            <a:xfrm>
              <a:off x="3088976" y="5075936"/>
              <a:ext cx="998819" cy="486507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3" name="Bouton d’action : Suivant 2">
            <a:hlinkClick r:id="rId3" action="ppaction://hlinksldjump" highlightClick="1"/>
          </p:cNvPr>
          <p:cNvSpPr/>
          <p:nvPr/>
        </p:nvSpPr>
        <p:spPr>
          <a:xfrm>
            <a:off x="10713720" y="6172200"/>
            <a:ext cx="600456" cy="554736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599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>
            <a:extLst>
              <a:ext uri="{FF2B5EF4-FFF2-40B4-BE49-F238E27FC236}">
                <a16:creationId xmlns:a16="http://schemas.microsoft.com/office/drawing/2014/main" xmlns="" id="{2D376857-05CD-434A-ACA3-830263163D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9518" y="2633674"/>
            <a:ext cx="1420277" cy="1746361"/>
          </a:xfrm>
          <a:prstGeom prst="rect">
            <a:avLst/>
          </a:prstGeom>
        </p:spPr>
      </p:pic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xmlns="" id="{CFFBE80B-32BB-47E4-9615-351C216E8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D7E209D-7223-4CA8-AF59-8CDB50EB3AA1}" type="slidenum">
              <a:rPr lang="fr-CH" smtClean="0"/>
              <a:t>6</a:t>
            </a:fld>
            <a:endParaRPr lang="fr-CH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xmlns="" id="{15323810-B9E2-4BD4-AB2B-20F2B2927AE0}"/>
              </a:ext>
            </a:extLst>
          </p:cNvPr>
          <p:cNvGrpSpPr/>
          <p:nvPr/>
        </p:nvGrpSpPr>
        <p:grpSpPr>
          <a:xfrm>
            <a:off x="3961010" y="2811330"/>
            <a:ext cx="1183613" cy="1453151"/>
            <a:chOff x="2096398" y="1174050"/>
            <a:chExt cx="4268034" cy="4435262"/>
          </a:xfrm>
        </p:grpSpPr>
        <p:sp>
          <p:nvSpPr>
            <p:cNvPr id="13" name="Freeform: Shape 8">
              <a:extLst>
                <a:ext uri="{FF2B5EF4-FFF2-40B4-BE49-F238E27FC236}">
                  <a16:creationId xmlns:a16="http://schemas.microsoft.com/office/drawing/2014/main" xmlns="" id="{3F73BE0C-B278-4B7A-89E7-8B6F90003608}"/>
                </a:ext>
              </a:extLst>
            </p:cNvPr>
            <p:cNvSpPr/>
            <p:nvPr/>
          </p:nvSpPr>
          <p:spPr>
            <a:xfrm rot="21310940">
              <a:off x="2864203" y="1174050"/>
              <a:ext cx="2677599" cy="4435262"/>
            </a:xfrm>
            <a:custGeom>
              <a:avLst/>
              <a:gdLst>
                <a:gd name="connsiteX0" fmla="*/ 0 w 2827283"/>
                <a:gd name="connsiteY0" fmla="*/ 4428503 h 4702469"/>
                <a:gd name="connsiteX1" fmla="*/ 147145 w 2827283"/>
                <a:gd name="connsiteY1" fmla="*/ 4607178 h 4702469"/>
                <a:gd name="connsiteX2" fmla="*/ 367863 w 2827283"/>
                <a:gd name="connsiteY2" fmla="*/ 4680751 h 4702469"/>
                <a:gd name="connsiteX3" fmla="*/ 735725 w 2827283"/>
                <a:gd name="connsiteY3" fmla="*/ 4680751 h 4702469"/>
                <a:gd name="connsiteX4" fmla="*/ 1135118 w 2827283"/>
                <a:gd name="connsiteY4" fmla="*/ 4428503 h 4702469"/>
                <a:gd name="connsiteX5" fmla="*/ 1397876 w 2827283"/>
                <a:gd name="connsiteY5" fmla="*/ 3987068 h 4702469"/>
                <a:gd name="connsiteX6" fmla="*/ 1545021 w 2827283"/>
                <a:gd name="connsiteY6" fmla="*/ 3440530 h 4702469"/>
                <a:gd name="connsiteX7" fmla="*/ 1576552 w 2827283"/>
                <a:gd name="connsiteY7" fmla="*/ 2957054 h 4702469"/>
                <a:gd name="connsiteX8" fmla="*/ 1513490 w 2827283"/>
                <a:gd name="connsiteY8" fmla="*/ 2368475 h 4702469"/>
                <a:gd name="connsiteX9" fmla="*/ 1471449 w 2827283"/>
                <a:gd name="connsiteY9" fmla="*/ 1853468 h 4702469"/>
                <a:gd name="connsiteX10" fmla="*/ 1439918 w 2827283"/>
                <a:gd name="connsiteY10" fmla="*/ 1264889 h 4702469"/>
                <a:gd name="connsiteX11" fmla="*/ 1397876 w 2827283"/>
                <a:gd name="connsiteY11" fmla="*/ 571206 h 4702469"/>
                <a:gd name="connsiteX12" fmla="*/ 1587063 w 2827283"/>
                <a:gd name="connsiteY12" fmla="*/ 161303 h 4702469"/>
                <a:gd name="connsiteX13" fmla="*/ 1870842 w 2827283"/>
                <a:gd name="connsiteY13" fmla="*/ 14158 h 4702469"/>
                <a:gd name="connsiteX14" fmla="*/ 2165132 w 2827283"/>
                <a:gd name="connsiteY14" fmla="*/ 14158 h 4702469"/>
                <a:gd name="connsiteX15" fmla="*/ 2501463 w 2827283"/>
                <a:gd name="connsiteY15" fmla="*/ 87730 h 4702469"/>
                <a:gd name="connsiteX16" fmla="*/ 2753711 w 2827283"/>
                <a:gd name="connsiteY16" fmla="*/ 339978 h 4702469"/>
                <a:gd name="connsiteX17" fmla="*/ 2827283 w 2827283"/>
                <a:gd name="connsiteY17" fmla="*/ 424061 h 4702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827283" h="4702469">
                  <a:moveTo>
                    <a:pt x="0" y="4428503"/>
                  </a:moveTo>
                  <a:cubicBezTo>
                    <a:pt x="42917" y="4496820"/>
                    <a:pt x="85835" y="4565137"/>
                    <a:pt x="147145" y="4607178"/>
                  </a:cubicBezTo>
                  <a:cubicBezTo>
                    <a:pt x="208456" y="4649219"/>
                    <a:pt x="269766" y="4668489"/>
                    <a:pt x="367863" y="4680751"/>
                  </a:cubicBezTo>
                  <a:cubicBezTo>
                    <a:pt x="465960" y="4693013"/>
                    <a:pt x="607849" y="4722792"/>
                    <a:pt x="735725" y="4680751"/>
                  </a:cubicBezTo>
                  <a:cubicBezTo>
                    <a:pt x="863601" y="4638710"/>
                    <a:pt x="1024760" y="4544117"/>
                    <a:pt x="1135118" y="4428503"/>
                  </a:cubicBezTo>
                  <a:cubicBezTo>
                    <a:pt x="1245477" y="4312889"/>
                    <a:pt x="1329559" y="4151730"/>
                    <a:pt x="1397876" y="3987068"/>
                  </a:cubicBezTo>
                  <a:cubicBezTo>
                    <a:pt x="1466193" y="3822406"/>
                    <a:pt x="1515242" y="3612199"/>
                    <a:pt x="1545021" y="3440530"/>
                  </a:cubicBezTo>
                  <a:cubicBezTo>
                    <a:pt x="1574800" y="3268861"/>
                    <a:pt x="1581807" y="3135730"/>
                    <a:pt x="1576552" y="2957054"/>
                  </a:cubicBezTo>
                  <a:cubicBezTo>
                    <a:pt x="1571297" y="2778378"/>
                    <a:pt x="1531007" y="2552406"/>
                    <a:pt x="1513490" y="2368475"/>
                  </a:cubicBezTo>
                  <a:cubicBezTo>
                    <a:pt x="1495973" y="2184544"/>
                    <a:pt x="1483711" y="2037399"/>
                    <a:pt x="1471449" y="1853468"/>
                  </a:cubicBezTo>
                  <a:cubicBezTo>
                    <a:pt x="1459187" y="1669537"/>
                    <a:pt x="1452180" y="1478599"/>
                    <a:pt x="1439918" y="1264889"/>
                  </a:cubicBezTo>
                  <a:cubicBezTo>
                    <a:pt x="1427656" y="1051179"/>
                    <a:pt x="1373352" y="755137"/>
                    <a:pt x="1397876" y="571206"/>
                  </a:cubicBezTo>
                  <a:cubicBezTo>
                    <a:pt x="1422400" y="387275"/>
                    <a:pt x="1508235" y="254144"/>
                    <a:pt x="1587063" y="161303"/>
                  </a:cubicBezTo>
                  <a:cubicBezTo>
                    <a:pt x="1665891" y="68462"/>
                    <a:pt x="1774497" y="38682"/>
                    <a:pt x="1870842" y="14158"/>
                  </a:cubicBezTo>
                  <a:cubicBezTo>
                    <a:pt x="1967187" y="-10366"/>
                    <a:pt x="2060029" y="1896"/>
                    <a:pt x="2165132" y="14158"/>
                  </a:cubicBezTo>
                  <a:cubicBezTo>
                    <a:pt x="2270235" y="26420"/>
                    <a:pt x="2403367" y="33427"/>
                    <a:pt x="2501463" y="87730"/>
                  </a:cubicBezTo>
                  <a:cubicBezTo>
                    <a:pt x="2599560" y="142033"/>
                    <a:pt x="2699408" y="283923"/>
                    <a:pt x="2753711" y="339978"/>
                  </a:cubicBezTo>
                  <a:cubicBezTo>
                    <a:pt x="2808014" y="396033"/>
                    <a:pt x="2808014" y="429316"/>
                    <a:pt x="2827283" y="42406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350" dirty="0"/>
            </a:p>
          </p:txBody>
        </p:sp>
        <p:cxnSp>
          <p:nvCxnSpPr>
            <p:cNvPr id="14" name="Straight Connector 7">
              <a:extLst>
                <a:ext uri="{FF2B5EF4-FFF2-40B4-BE49-F238E27FC236}">
                  <a16:creationId xmlns:a16="http://schemas.microsoft.com/office/drawing/2014/main" xmlns="" id="{74066BC1-A449-44B2-B806-E1212C05FA7C}"/>
                </a:ext>
              </a:extLst>
            </p:cNvPr>
            <p:cNvCxnSpPr/>
            <p:nvPr/>
          </p:nvCxnSpPr>
          <p:spPr>
            <a:xfrm>
              <a:off x="3643773" y="3365630"/>
              <a:ext cx="172819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: Shape 16">
              <a:extLst>
                <a:ext uri="{FF2B5EF4-FFF2-40B4-BE49-F238E27FC236}">
                  <a16:creationId xmlns:a16="http://schemas.microsoft.com/office/drawing/2014/main" xmlns="" id="{D99B6AF2-1EE8-4E67-9B62-73300BE9B400}"/>
                </a:ext>
              </a:extLst>
            </p:cNvPr>
            <p:cNvSpPr/>
            <p:nvPr/>
          </p:nvSpPr>
          <p:spPr>
            <a:xfrm rot="21317065">
              <a:off x="4707446" y="1905948"/>
              <a:ext cx="1656986" cy="338597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6" name="Freeform: Shape 19">
              <a:extLst>
                <a:ext uri="{FF2B5EF4-FFF2-40B4-BE49-F238E27FC236}">
                  <a16:creationId xmlns:a16="http://schemas.microsoft.com/office/drawing/2014/main" xmlns="" id="{5A0CB275-E0FC-4FDA-9032-90066AF3B6D3}"/>
                </a:ext>
              </a:extLst>
            </p:cNvPr>
            <p:cNvSpPr/>
            <p:nvPr/>
          </p:nvSpPr>
          <p:spPr>
            <a:xfrm rot="10572187">
              <a:off x="2096398" y="1457264"/>
              <a:ext cx="1792248" cy="344941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7" name="Chord 3">
              <a:extLst>
                <a:ext uri="{FF2B5EF4-FFF2-40B4-BE49-F238E27FC236}">
                  <a16:creationId xmlns:a16="http://schemas.microsoft.com/office/drawing/2014/main" xmlns="" id="{7F3B265F-8C18-4B29-8BD9-6C23350FD061}"/>
                </a:ext>
              </a:extLst>
            </p:cNvPr>
            <p:cNvSpPr/>
            <p:nvPr/>
          </p:nvSpPr>
          <p:spPr>
            <a:xfrm>
              <a:off x="4205457" y="1219528"/>
              <a:ext cx="1015991" cy="369151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8" name="Chord 9">
              <a:extLst>
                <a:ext uri="{FF2B5EF4-FFF2-40B4-BE49-F238E27FC236}">
                  <a16:creationId xmlns:a16="http://schemas.microsoft.com/office/drawing/2014/main" xmlns="" id="{C8CD2F80-0E06-4921-93AF-29D49C189507}"/>
                </a:ext>
              </a:extLst>
            </p:cNvPr>
            <p:cNvSpPr/>
            <p:nvPr/>
          </p:nvSpPr>
          <p:spPr>
            <a:xfrm>
              <a:off x="3088976" y="5075936"/>
              <a:ext cx="998819" cy="486507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3" name="Bouton d’action : Suivant 2">
            <a:hlinkClick r:id="rId3" action="ppaction://hlinksldjump" highlightClick="1"/>
          </p:cNvPr>
          <p:cNvSpPr/>
          <p:nvPr/>
        </p:nvSpPr>
        <p:spPr>
          <a:xfrm>
            <a:off x="10713720" y="6172200"/>
            <a:ext cx="600456" cy="554736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686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>
            <a:extLst>
              <a:ext uri="{FF2B5EF4-FFF2-40B4-BE49-F238E27FC236}">
                <a16:creationId xmlns:a16="http://schemas.microsoft.com/office/drawing/2014/main" xmlns="" id="{2D376857-05CD-434A-ACA3-830263163D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9518" y="2633674"/>
            <a:ext cx="1420277" cy="1746361"/>
          </a:xfrm>
          <a:prstGeom prst="rect">
            <a:avLst/>
          </a:prstGeom>
        </p:spPr>
      </p:pic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xmlns="" id="{CFFBE80B-32BB-47E4-9615-351C216E8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D7E209D-7223-4CA8-AF59-8CDB50EB3AA1}" type="slidenum">
              <a:rPr lang="fr-CH" smtClean="0"/>
              <a:t>7</a:t>
            </a:fld>
            <a:endParaRPr lang="fr-CH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xmlns="" id="{15323810-B9E2-4BD4-AB2B-20F2B2927AE0}"/>
              </a:ext>
            </a:extLst>
          </p:cNvPr>
          <p:cNvGrpSpPr/>
          <p:nvPr/>
        </p:nvGrpSpPr>
        <p:grpSpPr>
          <a:xfrm>
            <a:off x="3961010" y="2811330"/>
            <a:ext cx="1183613" cy="1453151"/>
            <a:chOff x="2096398" y="1174050"/>
            <a:chExt cx="4268034" cy="4435262"/>
          </a:xfrm>
        </p:grpSpPr>
        <p:sp>
          <p:nvSpPr>
            <p:cNvPr id="13" name="Freeform: Shape 8">
              <a:extLst>
                <a:ext uri="{FF2B5EF4-FFF2-40B4-BE49-F238E27FC236}">
                  <a16:creationId xmlns:a16="http://schemas.microsoft.com/office/drawing/2014/main" xmlns="" id="{3F73BE0C-B278-4B7A-89E7-8B6F90003608}"/>
                </a:ext>
              </a:extLst>
            </p:cNvPr>
            <p:cNvSpPr/>
            <p:nvPr/>
          </p:nvSpPr>
          <p:spPr>
            <a:xfrm rot="21310940">
              <a:off x="2864203" y="1174050"/>
              <a:ext cx="2677599" cy="4435262"/>
            </a:xfrm>
            <a:custGeom>
              <a:avLst/>
              <a:gdLst>
                <a:gd name="connsiteX0" fmla="*/ 0 w 2827283"/>
                <a:gd name="connsiteY0" fmla="*/ 4428503 h 4702469"/>
                <a:gd name="connsiteX1" fmla="*/ 147145 w 2827283"/>
                <a:gd name="connsiteY1" fmla="*/ 4607178 h 4702469"/>
                <a:gd name="connsiteX2" fmla="*/ 367863 w 2827283"/>
                <a:gd name="connsiteY2" fmla="*/ 4680751 h 4702469"/>
                <a:gd name="connsiteX3" fmla="*/ 735725 w 2827283"/>
                <a:gd name="connsiteY3" fmla="*/ 4680751 h 4702469"/>
                <a:gd name="connsiteX4" fmla="*/ 1135118 w 2827283"/>
                <a:gd name="connsiteY4" fmla="*/ 4428503 h 4702469"/>
                <a:gd name="connsiteX5" fmla="*/ 1397876 w 2827283"/>
                <a:gd name="connsiteY5" fmla="*/ 3987068 h 4702469"/>
                <a:gd name="connsiteX6" fmla="*/ 1545021 w 2827283"/>
                <a:gd name="connsiteY6" fmla="*/ 3440530 h 4702469"/>
                <a:gd name="connsiteX7" fmla="*/ 1576552 w 2827283"/>
                <a:gd name="connsiteY7" fmla="*/ 2957054 h 4702469"/>
                <a:gd name="connsiteX8" fmla="*/ 1513490 w 2827283"/>
                <a:gd name="connsiteY8" fmla="*/ 2368475 h 4702469"/>
                <a:gd name="connsiteX9" fmla="*/ 1471449 w 2827283"/>
                <a:gd name="connsiteY9" fmla="*/ 1853468 h 4702469"/>
                <a:gd name="connsiteX10" fmla="*/ 1439918 w 2827283"/>
                <a:gd name="connsiteY10" fmla="*/ 1264889 h 4702469"/>
                <a:gd name="connsiteX11" fmla="*/ 1397876 w 2827283"/>
                <a:gd name="connsiteY11" fmla="*/ 571206 h 4702469"/>
                <a:gd name="connsiteX12" fmla="*/ 1587063 w 2827283"/>
                <a:gd name="connsiteY12" fmla="*/ 161303 h 4702469"/>
                <a:gd name="connsiteX13" fmla="*/ 1870842 w 2827283"/>
                <a:gd name="connsiteY13" fmla="*/ 14158 h 4702469"/>
                <a:gd name="connsiteX14" fmla="*/ 2165132 w 2827283"/>
                <a:gd name="connsiteY14" fmla="*/ 14158 h 4702469"/>
                <a:gd name="connsiteX15" fmla="*/ 2501463 w 2827283"/>
                <a:gd name="connsiteY15" fmla="*/ 87730 h 4702469"/>
                <a:gd name="connsiteX16" fmla="*/ 2753711 w 2827283"/>
                <a:gd name="connsiteY16" fmla="*/ 339978 h 4702469"/>
                <a:gd name="connsiteX17" fmla="*/ 2827283 w 2827283"/>
                <a:gd name="connsiteY17" fmla="*/ 424061 h 4702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827283" h="4702469">
                  <a:moveTo>
                    <a:pt x="0" y="4428503"/>
                  </a:moveTo>
                  <a:cubicBezTo>
                    <a:pt x="42917" y="4496820"/>
                    <a:pt x="85835" y="4565137"/>
                    <a:pt x="147145" y="4607178"/>
                  </a:cubicBezTo>
                  <a:cubicBezTo>
                    <a:pt x="208456" y="4649219"/>
                    <a:pt x="269766" y="4668489"/>
                    <a:pt x="367863" y="4680751"/>
                  </a:cubicBezTo>
                  <a:cubicBezTo>
                    <a:pt x="465960" y="4693013"/>
                    <a:pt x="607849" y="4722792"/>
                    <a:pt x="735725" y="4680751"/>
                  </a:cubicBezTo>
                  <a:cubicBezTo>
                    <a:pt x="863601" y="4638710"/>
                    <a:pt x="1024760" y="4544117"/>
                    <a:pt x="1135118" y="4428503"/>
                  </a:cubicBezTo>
                  <a:cubicBezTo>
                    <a:pt x="1245477" y="4312889"/>
                    <a:pt x="1329559" y="4151730"/>
                    <a:pt x="1397876" y="3987068"/>
                  </a:cubicBezTo>
                  <a:cubicBezTo>
                    <a:pt x="1466193" y="3822406"/>
                    <a:pt x="1515242" y="3612199"/>
                    <a:pt x="1545021" y="3440530"/>
                  </a:cubicBezTo>
                  <a:cubicBezTo>
                    <a:pt x="1574800" y="3268861"/>
                    <a:pt x="1581807" y="3135730"/>
                    <a:pt x="1576552" y="2957054"/>
                  </a:cubicBezTo>
                  <a:cubicBezTo>
                    <a:pt x="1571297" y="2778378"/>
                    <a:pt x="1531007" y="2552406"/>
                    <a:pt x="1513490" y="2368475"/>
                  </a:cubicBezTo>
                  <a:cubicBezTo>
                    <a:pt x="1495973" y="2184544"/>
                    <a:pt x="1483711" y="2037399"/>
                    <a:pt x="1471449" y="1853468"/>
                  </a:cubicBezTo>
                  <a:cubicBezTo>
                    <a:pt x="1459187" y="1669537"/>
                    <a:pt x="1452180" y="1478599"/>
                    <a:pt x="1439918" y="1264889"/>
                  </a:cubicBezTo>
                  <a:cubicBezTo>
                    <a:pt x="1427656" y="1051179"/>
                    <a:pt x="1373352" y="755137"/>
                    <a:pt x="1397876" y="571206"/>
                  </a:cubicBezTo>
                  <a:cubicBezTo>
                    <a:pt x="1422400" y="387275"/>
                    <a:pt x="1508235" y="254144"/>
                    <a:pt x="1587063" y="161303"/>
                  </a:cubicBezTo>
                  <a:cubicBezTo>
                    <a:pt x="1665891" y="68462"/>
                    <a:pt x="1774497" y="38682"/>
                    <a:pt x="1870842" y="14158"/>
                  </a:cubicBezTo>
                  <a:cubicBezTo>
                    <a:pt x="1967187" y="-10366"/>
                    <a:pt x="2060029" y="1896"/>
                    <a:pt x="2165132" y="14158"/>
                  </a:cubicBezTo>
                  <a:cubicBezTo>
                    <a:pt x="2270235" y="26420"/>
                    <a:pt x="2403367" y="33427"/>
                    <a:pt x="2501463" y="87730"/>
                  </a:cubicBezTo>
                  <a:cubicBezTo>
                    <a:pt x="2599560" y="142033"/>
                    <a:pt x="2699408" y="283923"/>
                    <a:pt x="2753711" y="339978"/>
                  </a:cubicBezTo>
                  <a:cubicBezTo>
                    <a:pt x="2808014" y="396033"/>
                    <a:pt x="2808014" y="429316"/>
                    <a:pt x="2827283" y="42406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350" dirty="0"/>
            </a:p>
          </p:txBody>
        </p:sp>
        <p:cxnSp>
          <p:nvCxnSpPr>
            <p:cNvPr id="14" name="Straight Connector 7">
              <a:extLst>
                <a:ext uri="{FF2B5EF4-FFF2-40B4-BE49-F238E27FC236}">
                  <a16:creationId xmlns:a16="http://schemas.microsoft.com/office/drawing/2014/main" xmlns="" id="{74066BC1-A449-44B2-B806-E1212C05FA7C}"/>
                </a:ext>
              </a:extLst>
            </p:cNvPr>
            <p:cNvCxnSpPr/>
            <p:nvPr/>
          </p:nvCxnSpPr>
          <p:spPr>
            <a:xfrm>
              <a:off x="3643773" y="3365630"/>
              <a:ext cx="172819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: Shape 16">
              <a:extLst>
                <a:ext uri="{FF2B5EF4-FFF2-40B4-BE49-F238E27FC236}">
                  <a16:creationId xmlns:a16="http://schemas.microsoft.com/office/drawing/2014/main" xmlns="" id="{D99B6AF2-1EE8-4E67-9B62-73300BE9B400}"/>
                </a:ext>
              </a:extLst>
            </p:cNvPr>
            <p:cNvSpPr/>
            <p:nvPr/>
          </p:nvSpPr>
          <p:spPr>
            <a:xfrm rot="21317065">
              <a:off x="4707446" y="1905948"/>
              <a:ext cx="1656986" cy="338597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6" name="Freeform: Shape 19">
              <a:extLst>
                <a:ext uri="{FF2B5EF4-FFF2-40B4-BE49-F238E27FC236}">
                  <a16:creationId xmlns:a16="http://schemas.microsoft.com/office/drawing/2014/main" xmlns="" id="{5A0CB275-E0FC-4FDA-9032-90066AF3B6D3}"/>
                </a:ext>
              </a:extLst>
            </p:cNvPr>
            <p:cNvSpPr/>
            <p:nvPr/>
          </p:nvSpPr>
          <p:spPr>
            <a:xfrm rot="10572187">
              <a:off x="2096398" y="1457264"/>
              <a:ext cx="1792248" cy="344941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7" name="Chord 3">
              <a:extLst>
                <a:ext uri="{FF2B5EF4-FFF2-40B4-BE49-F238E27FC236}">
                  <a16:creationId xmlns:a16="http://schemas.microsoft.com/office/drawing/2014/main" xmlns="" id="{7F3B265F-8C18-4B29-8BD9-6C23350FD061}"/>
                </a:ext>
              </a:extLst>
            </p:cNvPr>
            <p:cNvSpPr/>
            <p:nvPr/>
          </p:nvSpPr>
          <p:spPr>
            <a:xfrm>
              <a:off x="4205457" y="1219528"/>
              <a:ext cx="1015991" cy="369151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8" name="Chord 9">
              <a:extLst>
                <a:ext uri="{FF2B5EF4-FFF2-40B4-BE49-F238E27FC236}">
                  <a16:creationId xmlns:a16="http://schemas.microsoft.com/office/drawing/2014/main" xmlns="" id="{C8CD2F80-0E06-4921-93AF-29D49C189507}"/>
                </a:ext>
              </a:extLst>
            </p:cNvPr>
            <p:cNvSpPr/>
            <p:nvPr/>
          </p:nvSpPr>
          <p:spPr>
            <a:xfrm>
              <a:off x="3088976" y="5075936"/>
              <a:ext cx="998819" cy="486507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3" name="Bouton d’action : Suivant 2">
            <a:hlinkClick r:id="rId3" action="ppaction://hlinksldjump" highlightClick="1"/>
          </p:cNvPr>
          <p:cNvSpPr/>
          <p:nvPr/>
        </p:nvSpPr>
        <p:spPr>
          <a:xfrm>
            <a:off x="10713720" y="6172200"/>
            <a:ext cx="600456" cy="554736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841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Suite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44600" y="2870199"/>
            <a:ext cx="9017000" cy="2709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… suite du diaporama !</a:t>
            </a:r>
            <a:endParaRPr lang="fr-F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455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</Words>
  <Application>Microsoft Office PowerPoint</Application>
  <PresentationFormat>Grand écran</PresentationFormat>
  <Paragraphs>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Bookman Old Style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Suite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 Christen</dc:creator>
  <cp:lastModifiedBy>Raymond PENTIER</cp:lastModifiedBy>
  <cp:revision>4</cp:revision>
  <dcterms:created xsi:type="dcterms:W3CDTF">2021-11-14T17:19:38Z</dcterms:created>
  <dcterms:modified xsi:type="dcterms:W3CDTF">2021-11-16T01:10:17Z</dcterms:modified>
</cp:coreProperties>
</file>