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6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DB066-0FE3-4994-BF1E-34F475985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1BD14D-5D98-4737-8700-CEAC4AA2D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43C8C9-76A3-4E1E-BC98-7524EDC4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B2C212-B942-4F62-BE72-607201790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BFE224-EC61-47A0-9FE3-D2405BB0A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3943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C7F9C3-1C00-4995-ABE0-1F7B7254C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30482E-1D39-418C-B53D-9E70CDC8B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EBA92F-D312-419D-B0AD-3B655511B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388205-1BE8-429C-B5E5-FCFDBD1B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D61E5B-E7C7-4240-860A-DCBD4043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21232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B642A5E-2DFE-4A4A-8B5F-8DB683B27A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42B426-6230-4997-85AB-6D13293D8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8A003A-356D-4713-8B16-9C07430D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C4233D-E2BD-4FD3-8729-813ADB4A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EA7B79-30BC-49DA-B092-1C496C4A9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11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E22E4E-A7E8-47BC-8DB2-1723EC897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08F946-1D22-4FAE-9C85-FEAC129D4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6BE776-AA02-456F-8B0E-8FFC1E34F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C2549E-7562-4983-8EAB-58A72A87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C4B303-A3B5-4A02-9246-01D30E99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826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9C4F3-779A-4CC7-970A-6607BE93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69A3B4-6ADE-42F3-90A8-95E8D963B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2FC764-3483-4631-85CF-4F9EBD55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AB1C62-FD72-4089-A069-9F6347654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5CF301-0AEA-4A2F-A361-D41125D59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0788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79C151-48A2-4413-890B-0D788EF0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E79259-A599-4EC7-9C18-72619644C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783F2D-EB88-4A56-88F6-97C497A27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69ED25-3F43-4A6C-85B4-2027E72D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ADBE21-A0B1-4F64-95DB-F574474A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10C508-4F78-4FC5-84D9-49B8711C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074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2122D3-C910-453F-93A8-811D0D2C7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B936F5-1043-4DB8-9240-2EC849725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29B567-793B-4B81-83C7-FBBDC1B69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DF7C4B7-B745-4401-8E94-FA0546989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47F815-4C4B-428C-8F58-C9BFAF8731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3EB7117-03AA-443D-B005-9D16FFB98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C98CC72-2CB4-4269-B218-3BA5138BE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E5B43A-1FBC-4F4A-8C1D-319FF122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0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2A28A-8550-4463-9820-3C465F54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D33456-81C7-4D2A-B4FE-F6795AEAC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0F3C85-7191-4054-BE17-FEF4BC890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45E929-94DD-4795-9718-77AEE7743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146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9102F8C-81B8-4A09-8B02-E2425EEAF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76E6999-B493-48D2-9386-F8A4B8C5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F907F7-D77B-4487-AED3-5EA4A99B1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3291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1F7F3-ECA7-4DFA-87CC-3E48CC2AC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7E9770-A12B-4F0D-B008-F8ED17880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EA973B-15C2-47D4-B53D-9B063BBDF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763D7D-78AD-4297-A032-A8E83F1C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EDF406-85EE-4023-AE7C-323CBA8C4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E4885C-C55B-4624-8717-2B31F365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8336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ECE8DF-A522-44E9-B123-AA4137EBD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B781985-75B8-4998-A758-37F94A644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5BBBBA-D72B-4E12-A423-463AFC1A4E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083990-A44D-4429-AC0C-9DE36B81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20CF15-CC43-4A71-896D-9A9C6B0BC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1A65F6-95E5-4BDC-8FBD-64044DB2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3529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EA4F4D-C3C9-43BB-B0B4-04D0FC437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288B94-F8BA-4205-9E1A-4B55B3308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E3F7FF-AF78-4CCE-ADB9-356C877DB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5AAB-53C2-496B-8EFC-A1502B5D9143}" type="datetimeFigureOut">
              <a:rPr lang="fr-CH" smtClean="0"/>
              <a:t>16.11.2021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03551B-3BE1-44C5-9473-90B1C442FF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319028-3A7D-4988-AEB5-6634CF48F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C5FC7-DA10-475F-8939-60186447312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56539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1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5323810-B9E2-4BD4-AB2B-20F2B2927AE0}"/>
              </a:ext>
            </a:extLst>
          </p:cNvPr>
          <p:cNvGrpSpPr/>
          <p:nvPr/>
        </p:nvGrpSpPr>
        <p:grpSpPr>
          <a:xfrm>
            <a:off x="4910311" y="2226517"/>
            <a:ext cx="2133600" cy="2619474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pic>
        <p:nvPicPr>
          <p:cNvPr id="4" name="Image 1">
            <a:extLst>
              <a:ext uri="{FF2B5EF4-FFF2-40B4-BE49-F238E27FC236}">
                <a16:creationId xmlns:a16="http://schemas.microsoft.com/office/drawing/2014/main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25708" y="1946859"/>
            <a:ext cx="2560214" cy="314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57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indefinite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id="{2D376857-05CD-434A-ACA3-830263163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28475" y="2694249"/>
            <a:ext cx="1420277" cy="1746361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CFFBE80B-32BB-47E4-9615-351C216E8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D7E209D-7223-4CA8-AF59-8CDB50EB3AA1}" type="slidenum">
              <a:rPr lang="fr-CH" smtClean="0"/>
              <a:t>2</a:t>
            </a:fld>
            <a:endParaRPr lang="fr-CH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15323810-B9E2-4BD4-AB2B-20F2B2927AE0}"/>
              </a:ext>
            </a:extLst>
          </p:cNvPr>
          <p:cNvGrpSpPr/>
          <p:nvPr/>
        </p:nvGrpSpPr>
        <p:grpSpPr>
          <a:xfrm>
            <a:off x="3486359" y="2909563"/>
            <a:ext cx="1183613" cy="1453151"/>
            <a:chOff x="2096398" y="1174050"/>
            <a:chExt cx="4268034" cy="4435262"/>
          </a:xfrm>
        </p:grpSpPr>
        <p:sp>
          <p:nvSpPr>
            <p:cNvPr id="13" name="Freeform: Shape 8">
              <a:extLst>
                <a:ext uri="{FF2B5EF4-FFF2-40B4-BE49-F238E27FC236}">
                  <a16:creationId xmlns:a16="http://schemas.microsoft.com/office/drawing/2014/main" id="{3F73BE0C-B278-4B7A-89E7-8B6F90003608}"/>
                </a:ext>
              </a:extLst>
            </p:cNvPr>
            <p:cNvSpPr/>
            <p:nvPr/>
          </p:nvSpPr>
          <p:spPr>
            <a:xfrm rot="21310940">
              <a:off x="2864203" y="1174050"/>
              <a:ext cx="2677599" cy="4435262"/>
            </a:xfrm>
            <a:custGeom>
              <a:avLst/>
              <a:gdLst>
                <a:gd name="connsiteX0" fmla="*/ 0 w 2827283"/>
                <a:gd name="connsiteY0" fmla="*/ 4428503 h 4702469"/>
                <a:gd name="connsiteX1" fmla="*/ 147145 w 2827283"/>
                <a:gd name="connsiteY1" fmla="*/ 4607178 h 4702469"/>
                <a:gd name="connsiteX2" fmla="*/ 367863 w 2827283"/>
                <a:gd name="connsiteY2" fmla="*/ 4680751 h 4702469"/>
                <a:gd name="connsiteX3" fmla="*/ 735725 w 2827283"/>
                <a:gd name="connsiteY3" fmla="*/ 4680751 h 4702469"/>
                <a:gd name="connsiteX4" fmla="*/ 1135118 w 2827283"/>
                <a:gd name="connsiteY4" fmla="*/ 4428503 h 4702469"/>
                <a:gd name="connsiteX5" fmla="*/ 1397876 w 2827283"/>
                <a:gd name="connsiteY5" fmla="*/ 3987068 h 4702469"/>
                <a:gd name="connsiteX6" fmla="*/ 1545021 w 2827283"/>
                <a:gd name="connsiteY6" fmla="*/ 3440530 h 4702469"/>
                <a:gd name="connsiteX7" fmla="*/ 1576552 w 2827283"/>
                <a:gd name="connsiteY7" fmla="*/ 2957054 h 4702469"/>
                <a:gd name="connsiteX8" fmla="*/ 1513490 w 2827283"/>
                <a:gd name="connsiteY8" fmla="*/ 2368475 h 4702469"/>
                <a:gd name="connsiteX9" fmla="*/ 1471449 w 2827283"/>
                <a:gd name="connsiteY9" fmla="*/ 1853468 h 4702469"/>
                <a:gd name="connsiteX10" fmla="*/ 1439918 w 2827283"/>
                <a:gd name="connsiteY10" fmla="*/ 1264889 h 4702469"/>
                <a:gd name="connsiteX11" fmla="*/ 1397876 w 2827283"/>
                <a:gd name="connsiteY11" fmla="*/ 571206 h 4702469"/>
                <a:gd name="connsiteX12" fmla="*/ 1587063 w 2827283"/>
                <a:gd name="connsiteY12" fmla="*/ 161303 h 4702469"/>
                <a:gd name="connsiteX13" fmla="*/ 1870842 w 2827283"/>
                <a:gd name="connsiteY13" fmla="*/ 14158 h 4702469"/>
                <a:gd name="connsiteX14" fmla="*/ 2165132 w 2827283"/>
                <a:gd name="connsiteY14" fmla="*/ 14158 h 4702469"/>
                <a:gd name="connsiteX15" fmla="*/ 2501463 w 2827283"/>
                <a:gd name="connsiteY15" fmla="*/ 87730 h 4702469"/>
                <a:gd name="connsiteX16" fmla="*/ 2753711 w 2827283"/>
                <a:gd name="connsiteY16" fmla="*/ 339978 h 4702469"/>
                <a:gd name="connsiteX17" fmla="*/ 2827283 w 2827283"/>
                <a:gd name="connsiteY17" fmla="*/ 424061 h 470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827283" h="4702469">
                  <a:moveTo>
                    <a:pt x="0" y="4428503"/>
                  </a:moveTo>
                  <a:cubicBezTo>
                    <a:pt x="42917" y="4496820"/>
                    <a:pt x="85835" y="4565137"/>
                    <a:pt x="147145" y="4607178"/>
                  </a:cubicBezTo>
                  <a:cubicBezTo>
                    <a:pt x="208456" y="4649219"/>
                    <a:pt x="269766" y="4668489"/>
                    <a:pt x="367863" y="4680751"/>
                  </a:cubicBezTo>
                  <a:cubicBezTo>
                    <a:pt x="465960" y="4693013"/>
                    <a:pt x="607849" y="4722792"/>
                    <a:pt x="735725" y="4680751"/>
                  </a:cubicBezTo>
                  <a:cubicBezTo>
                    <a:pt x="863601" y="4638710"/>
                    <a:pt x="1024760" y="4544117"/>
                    <a:pt x="1135118" y="4428503"/>
                  </a:cubicBezTo>
                  <a:cubicBezTo>
                    <a:pt x="1245477" y="4312889"/>
                    <a:pt x="1329559" y="4151730"/>
                    <a:pt x="1397876" y="3987068"/>
                  </a:cubicBezTo>
                  <a:cubicBezTo>
                    <a:pt x="1466193" y="3822406"/>
                    <a:pt x="1515242" y="3612199"/>
                    <a:pt x="1545021" y="3440530"/>
                  </a:cubicBezTo>
                  <a:cubicBezTo>
                    <a:pt x="1574800" y="3268861"/>
                    <a:pt x="1581807" y="3135730"/>
                    <a:pt x="1576552" y="2957054"/>
                  </a:cubicBezTo>
                  <a:cubicBezTo>
                    <a:pt x="1571297" y="2778378"/>
                    <a:pt x="1531007" y="2552406"/>
                    <a:pt x="1513490" y="2368475"/>
                  </a:cubicBezTo>
                  <a:cubicBezTo>
                    <a:pt x="1495973" y="2184544"/>
                    <a:pt x="1483711" y="2037399"/>
                    <a:pt x="1471449" y="1853468"/>
                  </a:cubicBezTo>
                  <a:cubicBezTo>
                    <a:pt x="1459187" y="1669537"/>
                    <a:pt x="1452180" y="1478599"/>
                    <a:pt x="1439918" y="1264889"/>
                  </a:cubicBezTo>
                  <a:cubicBezTo>
                    <a:pt x="1427656" y="1051179"/>
                    <a:pt x="1373352" y="755137"/>
                    <a:pt x="1397876" y="571206"/>
                  </a:cubicBezTo>
                  <a:cubicBezTo>
                    <a:pt x="1422400" y="387275"/>
                    <a:pt x="1508235" y="254144"/>
                    <a:pt x="1587063" y="161303"/>
                  </a:cubicBezTo>
                  <a:cubicBezTo>
                    <a:pt x="1665891" y="68462"/>
                    <a:pt x="1774497" y="38682"/>
                    <a:pt x="1870842" y="14158"/>
                  </a:cubicBezTo>
                  <a:cubicBezTo>
                    <a:pt x="1967187" y="-10366"/>
                    <a:pt x="2060029" y="1896"/>
                    <a:pt x="2165132" y="14158"/>
                  </a:cubicBezTo>
                  <a:cubicBezTo>
                    <a:pt x="2270235" y="26420"/>
                    <a:pt x="2403367" y="33427"/>
                    <a:pt x="2501463" y="87730"/>
                  </a:cubicBezTo>
                  <a:cubicBezTo>
                    <a:pt x="2599560" y="142033"/>
                    <a:pt x="2699408" y="283923"/>
                    <a:pt x="2753711" y="339978"/>
                  </a:cubicBezTo>
                  <a:cubicBezTo>
                    <a:pt x="2808014" y="396033"/>
                    <a:pt x="2808014" y="429316"/>
                    <a:pt x="2827283" y="424061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350" dirty="0"/>
            </a:p>
          </p:txBody>
        </p:sp>
        <p:cxnSp>
          <p:nvCxnSpPr>
            <p:cNvPr id="14" name="Straight Connector 7">
              <a:extLst>
                <a:ext uri="{FF2B5EF4-FFF2-40B4-BE49-F238E27FC236}">
                  <a16:creationId xmlns:a16="http://schemas.microsoft.com/office/drawing/2014/main" id="{74066BC1-A449-44B2-B806-E1212C05FA7C}"/>
                </a:ext>
              </a:extLst>
            </p:cNvPr>
            <p:cNvCxnSpPr/>
            <p:nvPr/>
          </p:nvCxnSpPr>
          <p:spPr>
            <a:xfrm>
              <a:off x="3643773" y="3365630"/>
              <a:ext cx="172819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: Shape 16">
              <a:extLst>
                <a:ext uri="{FF2B5EF4-FFF2-40B4-BE49-F238E27FC236}">
                  <a16:creationId xmlns:a16="http://schemas.microsoft.com/office/drawing/2014/main" id="{D99B6AF2-1EE8-4E67-9B62-73300BE9B400}"/>
                </a:ext>
              </a:extLst>
            </p:cNvPr>
            <p:cNvSpPr/>
            <p:nvPr/>
          </p:nvSpPr>
          <p:spPr>
            <a:xfrm rot="21317065">
              <a:off x="4707446" y="1905948"/>
              <a:ext cx="1656986" cy="338597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6" name="Freeform: Shape 19">
              <a:extLst>
                <a:ext uri="{FF2B5EF4-FFF2-40B4-BE49-F238E27FC236}">
                  <a16:creationId xmlns:a16="http://schemas.microsoft.com/office/drawing/2014/main" id="{5A0CB275-E0FC-4FDA-9032-90066AF3B6D3}"/>
                </a:ext>
              </a:extLst>
            </p:cNvPr>
            <p:cNvSpPr/>
            <p:nvPr/>
          </p:nvSpPr>
          <p:spPr>
            <a:xfrm rot="10572187">
              <a:off x="2096398" y="1457264"/>
              <a:ext cx="1792248" cy="3449415"/>
            </a:xfrm>
            <a:custGeom>
              <a:avLst/>
              <a:gdLst>
                <a:gd name="connsiteX0" fmla="*/ 0 w 1399939"/>
                <a:gd name="connsiteY0" fmla="*/ 3399097 h 3534073"/>
                <a:gd name="connsiteX1" fmla="*/ 143933 w 1399939"/>
                <a:gd name="connsiteY1" fmla="*/ 3517631 h 3534073"/>
                <a:gd name="connsiteX2" fmla="*/ 406400 w 1399939"/>
                <a:gd name="connsiteY2" fmla="*/ 3517631 h 3534073"/>
                <a:gd name="connsiteX3" fmla="*/ 677333 w 1399939"/>
                <a:gd name="connsiteY3" fmla="*/ 3373697 h 3534073"/>
                <a:gd name="connsiteX4" fmla="*/ 999066 w 1399939"/>
                <a:gd name="connsiteY4" fmla="*/ 2958831 h 3534073"/>
                <a:gd name="connsiteX5" fmla="*/ 1210733 w 1399939"/>
                <a:gd name="connsiteY5" fmla="*/ 2366164 h 3534073"/>
                <a:gd name="connsiteX6" fmla="*/ 1329266 w 1399939"/>
                <a:gd name="connsiteY6" fmla="*/ 1866631 h 3534073"/>
                <a:gd name="connsiteX7" fmla="*/ 1388533 w 1399939"/>
                <a:gd name="connsiteY7" fmla="*/ 1451764 h 3534073"/>
                <a:gd name="connsiteX8" fmla="*/ 1388533 w 1399939"/>
                <a:gd name="connsiteY8" fmla="*/ 859097 h 3534073"/>
                <a:gd name="connsiteX9" fmla="*/ 1270000 w 1399939"/>
                <a:gd name="connsiteY9" fmla="*/ 325697 h 3534073"/>
                <a:gd name="connsiteX10" fmla="*/ 1126066 w 1399939"/>
                <a:gd name="connsiteY10" fmla="*/ 54764 h 3534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9939" h="3534073">
                  <a:moveTo>
                    <a:pt x="0" y="3399097"/>
                  </a:moveTo>
                  <a:cubicBezTo>
                    <a:pt x="38100" y="3448486"/>
                    <a:pt x="76200" y="3497875"/>
                    <a:pt x="143933" y="3517631"/>
                  </a:cubicBezTo>
                  <a:cubicBezTo>
                    <a:pt x="211666" y="3537387"/>
                    <a:pt x="317500" y="3541620"/>
                    <a:pt x="406400" y="3517631"/>
                  </a:cubicBezTo>
                  <a:cubicBezTo>
                    <a:pt x="495300" y="3493642"/>
                    <a:pt x="578555" y="3466830"/>
                    <a:pt x="677333" y="3373697"/>
                  </a:cubicBezTo>
                  <a:cubicBezTo>
                    <a:pt x="776111" y="3280564"/>
                    <a:pt x="910166" y="3126753"/>
                    <a:pt x="999066" y="2958831"/>
                  </a:cubicBezTo>
                  <a:cubicBezTo>
                    <a:pt x="1087966" y="2790909"/>
                    <a:pt x="1155700" y="2548197"/>
                    <a:pt x="1210733" y="2366164"/>
                  </a:cubicBezTo>
                  <a:cubicBezTo>
                    <a:pt x="1265766" y="2184131"/>
                    <a:pt x="1299633" y="2019031"/>
                    <a:pt x="1329266" y="1866631"/>
                  </a:cubicBezTo>
                  <a:cubicBezTo>
                    <a:pt x="1358899" y="1714231"/>
                    <a:pt x="1378655" y="1619686"/>
                    <a:pt x="1388533" y="1451764"/>
                  </a:cubicBezTo>
                  <a:cubicBezTo>
                    <a:pt x="1398411" y="1283842"/>
                    <a:pt x="1408289" y="1046775"/>
                    <a:pt x="1388533" y="859097"/>
                  </a:cubicBezTo>
                  <a:cubicBezTo>
                    <a:pt x="1368778" y="671419"/>
                    <a:pt x="1313745" y="459752"/>
                    <a:pt x="1270000" y="325697"/>
                  </a:cubicBezTo>
                  <a:cubicBezTo>
                    <a:pt x="1226256" y="191641"/>
                    <a:pt x="1021644" y="-127269"/>
                    <a:pt x="1126066" y="5476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7" name="Chord 3">
              <a:extLst>
                <a:ext uri="{FF2B5EF4-FFF2-40B4-BE49-F238E27FC236}">
                  <a16:creationId xmlns:a16="http://schemas.microsoft.com/office/drawing/2014/main" id="{7F3B265F-8C18-4B29-8BD9-6C23350FD061}"/>
                </a:ext>
              </a:extLst>
            </p:cNvPr>
            <p:cNvSpPr/>
            <p:nvPr/>
          </p:nvSpPr>
          <p:spPr>
            <a:xfrm>
              <a:off x="4205457" y="1219528"/>
              <a:ext cx="1015991" cy="369151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8" name="Chord 9">
              <a:extLst>
                <a:ext uri="{FF2B5EF4-FFF2-40B4-BE49-F238E27FC236}">
                  <a16:creationId xmlns:a16="http://schemas.microsoft.com/office/drawing/2014/main" id="{C8CD2F80-0E06-4921-93AF-29D49C189507}"/>
                </a:ext>
              </a:extLst>
            </p:cNvPr>
            <p:cNvSpPr/>
            <p:nvPr/>
          </p:nvSpPr>
          <p:spPr>
            <a:xfrm>
              <a:off x="3088976" y="5075936"/>
              <a:ext cx="998819" cy="486507"/>
            </a:xfrm>
            <a:prstGeom prst="chord">
              <a:avLst>
                <a:gd name="adj1" fmla="val 9714356"/>
                <a:gd name="adj2" fmla="val 8574320"/>
              </a:avLst>
            </a:prstGeom>
            <a:solidFill>
              <a:srgbClr val="00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</p:spTree>
    <p:extLst>
      <p:ext uri="{BB962C8B-B14F-4D97-AF65-F5344CB8AC3E}">
        <p14:creationId xmlns:p14="http://schemas.microsoft.com/office/powerpoint/2010/main" val="133241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Christen</dc:creator>
  <cp:lastModifiedBy>marina mathias</cp:lastModifiedBy>
  <cp:revision>3</cp:revision>
  <dcterms:created xsi:type="dcterms:W3CDTF">2021-11-14T17:19:38Z</dcterms:created>
  <dcterms:modified xsi:type="dcterms:W3CDTF">2021-11-16T00:17:45Z</dcterms:modified>
</cp:coreProperties>
</file>