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2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DB066-0FE3-4994-BF1E-34F475985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1BD14D-5D98-4737-8700-CEAC4AA2D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43C8C9-76A3-4E1E-BC98-7524EDC4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B2C212-B942-4F62-BE72-607201790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BFE224-EC61-47A0-9FE3-D2405BB0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3943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C7F9C3-1C00-4995-ABE0-1F7B7254C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30482E-1D39-418C-B53D-9E70CDC8B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EBA92F-D312-419D-B0AD-3B655511B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388205-1BE8-429C-B5E5-FCFDBD1B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D61E5B-E7C7-4240-860A-DCBD4043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2123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B642A5E-2DFE-4A4A-8B5F-8DB683B27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42B426-6230-4997-85AB-6D13293D8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8A003A-356D-4713-8B16-9C07430D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C4233D-E2BD-4FD3-8729-813ADB4A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EA7B79-30BC-49DA-B092-1C496C4A9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11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E22E4E-A7E8-47BC-8DB2-1723EC897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08F946-1D22-4FAE-9C85-FEAC129D4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6BE776-AA02-456F-8B0E-8FFC1E34F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C2549E-7562-4983-8EAB-58A72A87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C4B303-A3B5-4A02-9246-01D30E99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826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9C4F3-779A-4CC7-970A-6607BE93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69A3B4-6ADE-42F3-90A8-95E8D963B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2FC764-3483-4631-85CF-4F9EBD55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AB1C62-FD72-4089-A069-9F6347654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5CF301-0AEA-4A2F-A361-D41125D59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0788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79C151-48A2-4413-890B-0D788EF0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E79259-A599-4EC7-9C18-72619644C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783F2D-EB88-4A56-88F6-97C497A27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69ED25-3F43-4A6C-85B4-2027E72D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ADBE21-A0B1-4F64-95DB-F574474A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10C508-4F78-4FC5-84D9-49B8711C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074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2122D3-C910-453F-93A8-811D0D2C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B936F5-1043-4DB8-9240-2EC849725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29B567-793B-4B81-83C7-FBBDC1B69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DF7C4B7-B745-4401-8E94-FA0546989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47F815-4C4B-428C-8F58-C9BFAF873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3EB7117-03AA-443D-B005-9D16FFB9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C98CC72-2CB4-4269-B218-3BA5138B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E5B43A-1FBC-4F4A-8C1D-319FF122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0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2A28A-8550-4463-9820-3C465F54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D33456-81C7-4D2A-B4FE-F6795AEA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0F3C85-7191-4054-BE17-FEF4BC890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45E929-94DD-4795-9718-77AEE774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146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9102F8C-81B8-4A09-8B02-E2425EEAF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76E6999-B493-48D2-9386-F8A4B8C5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F907F7-D77B-4487-AED3-5EA4A99B1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3291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1F7F3-ECA7-4DFA-87CC-3E48CC2AC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7E9770-A12B-4F0D-B008-F8ED17880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EA973B-15C2-47D4-B53D-9B063BBDF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763D7D-78AD-4297-A032-A8E83F1C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EDF406-85EE-4023-AE7C-323CBA8C4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E4885C-C55B-4624-8717-2B31F365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8336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ECE8DF-A522-44E9-B123-AA4137EBD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B781985-75B8-4998-A758-37F94A644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5BBBBA-D72B-4E12-A423-463AFC1A4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083990-A44D-4429-AC0C-9DE36B81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20CF15-CC43-4A71-896D-9A9C6B0BC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1A65F6-95E5-4BDC-8FBD-64044DB2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3529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EA4F4D-C3C9-43BB-B0B4-04D0FC437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288B94-F8BA-4205-9E1A-4B55B3308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E3F7FF-AF78-4CCE-ADB9-356C877DB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5AAB-53C2-496B-8EFC-A1502B5D9143}" type="datetimeFigureOut">
              <a:rPr lang="fr-CH" smtClean="0"/>
              <a:t>2021-11-14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3551B-3BE1-44C5-9473-90B1C442FF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319028-3A7D-4988-AEB5-6634CF48F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5653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9518" y="2633674"/>
            <a:ext cx="1420277" cy="1746361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1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5323810-B9E2-4BD4-AB2B-20F2B2927AE0}"/>
              </a:ext>
            </a:extLst>
          </p:cNvPr>
          <p:cNvGrpSpPr/>
          <p:nvPr/>
        </p:nvGrpSpPr>
        <p:grpSpPr>
          <a:xfrm>
            <a:off x="3961010" y="2811330"/>
            <a:ext cx="1183613" cy="1453151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</p:spTree>
    <p:extLst>
      <p:ext uri="{BB962C8B-B14F-4D97-AF65-F5344CB8AC3E}">
        <p14:creationId xmlns:p14="http://schemas.microsoft.com/office/powerpoint/2010/main" val="133241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Christen</dc:creator>
  <cp:lastModifiedBy>Eric Christen</cp:lastModifiedBy>
  <cp:revision>1</cp:revision>
  <dcterms:created xsi:type="dcterms:W3CDTF">2021-11-14T17:19:38Z</dcterms:created>
  <dcterms:modified xsi:type="dcterms:W3CDTF">2021-11-14T17:20:58Z</dcterms:modified>
</cp:coreProperties>
</file>