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E00"/>
    <a:srgbClr val="3D6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588640-F4AE-42F4-A3BC-206322BFC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AB3BF0-1BBB-46C3-931F-D41D2E3AC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B02AE9-92FF-4F38-8975-B0F3A887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80F7C8-2BCB-4A2D-9618-5E5A267DF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EC1A9-A47F-40A6-88A5-A90F0667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53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30CBA-DE98-4259-8376-DF091766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9849C-4894-4D7C-BA30-855DAB7B6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66C6F-FA00-40BB-BE28-5D2544D5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452F67-23ED-4F9B-AA1D-B25229D92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D1BB48-D972-4E72-8A03-058ED695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08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0E714B-5B32-4EA3-9FDC-2ADC9EBEC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C93978-55E8-4A76-9AF4-AF3478876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2B4F6F-5D3E-483F-99C3-DBF10E29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C7D8E3-9D3F-4CA8-9448-55DA71EC1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29EF8-D6AA-4C8D-BA36-BC4563A6E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93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11046-3BE6-4068-9E39-B7288D8BB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28422C-184F-4412-87CC-B16FEA70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1BC691-598C-48D9-BB70-020B65934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931D5B-9874-486E-8A0D-88A5F157F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94B16E-0035-47E6-A12A-E2388E8E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12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E709E-71EB-431A-A408-D62DB9BEF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FDAE13-EA45-4212-8999-27AF69462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E6306C-5275-43AB-B9A2-438DF81A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EB4631-0D7B-45C2-A962-43709323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20BB96-CFCF-43DB-87FF-70100A13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08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E056C-43BA-494B-9AF8-B57C1CC8C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68A905-936A-43EF-9A1D-B00A8DB02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D00C80-3658-4A16-93D2-7A4F72F8A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112B5BF-9D40-4E59-9590-2AEB2596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4F1E71F-CA58-4006-985F-3D1103FD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E5DBB54-FF13-4933-89E3-E2A720A1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76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8B3A0-2750-45E3-9A0B-B5729F24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5EBE7E-64D4-4284-98AF-6C52BA7CB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5F8964-3C40-490E-B1FA-374270CE14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A1854B3-77BF-4B0D-A689-7709F0571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0AE579-C48C-4D88-A1AA-B46D8BB6E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2B5E32A-C221-4F01-AA53-A0CBCB06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3C77F9-3941-410A-B8EA-2105EB0B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D60AEEF-978A-43BD-B412-0C7650D3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68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F0259-EC85-4AF4-8833-6D2B73310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7652"/>
            <a:ext cx="10515600" cy="1325563"/>
          </a:xfrm>
        </p:spPr>
        <p:txBody>
          <a:bodyPr>
            <a:noAutofit/>
          </a:bodyPr>
          <a:lstStyle>
            <a:lvl1pPr algn="ctr">
              <a:defRPr sz="9600" b="1">
                <a:solidFill>
                  <a:srgbClr val="3D68FF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0D9E9D-E39C-43FB-9C9B-DFCFA088E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EE091B-2BF7-4CE0-8217-588C8838F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0476D4-4EFF-4D64-8201-2A05E665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10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09C950-8DC7-4DB7-AB34-C42D5CD4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E2668C3-BCCE-452D-8BAB-7E9D67E8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7867F1-941F-49D3-826F-23FCF4A7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16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5E178D-505B-446C-B881-604A0A9DD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B41A82-BEB9-41AA-B874-B59B027B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989A13-AF27-45C7-8D46-1B1972FBB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43B455-C84A-46F8-A763-CE808005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4B80F5-FC44-457F-A2DF-A3A1079E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7CC845-C400-4AA5-A7E5-8F1F0184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214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592B1-650C-40FB-A290-4F72EA00A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6A718A7-C3B1-4010-97CA-CAF2390DE2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878B59-57F8-431D-8F40-31D060A68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53512A-C2F2-434A-BAB8-FD2ECC70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67E70B-E7D0-4303-A831-CBBCB77B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AF613A-1703-4190-83EE-9E634CEFD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69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9A7E46-B2D2-4A94-92FB-6ABED1E5B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F1BEE9-9B5E-47A4-830D-CE56E36D6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CDBA48-177C-4098-88D8-2F4DCF90C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9A81F-CC2A-4F2F-B13D-1401BDCDE44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85AF87-C2E8-4AD6-AB22-6B2F1BF26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E0D99D-73C1-4339-ABD0-284379A173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79DC-BA8B-4AC9-877D-95E0D745C7F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D195F8-1DCB-4CB5-95F5-B33148FDC14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>
            <a:solidFill>
              <a:srgbClr val="FFB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47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Abricot</a:t>
            </a:r>
          </a:p>
        </p:txBody>
      </p:sp>
      <p:pic>
        <p:nvPicPr>
          <p:cNvPr id="7" name="Image 6" descr="Une image contenant orange, fruit, intérieur, assis&#10;&#10;Description générée automatiquement">
            <a:extLst>
              <a:ext uri="{FF2B5EF4-FFF2-40B4-BE49-F238E27FC236}">
                <a16:creationId xmlns:a16="http://schemas.microsoft.com/office/drawing/2014/main" id="{692C18A5-B582-4DC5-BC74-78B15BDFA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314" y="2066735"/>
            <a:ext cx="2667372" cy="272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5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Banane</a:t>
            </a:r>
          </a:p>
        </p:txBody>
      </p:sp>
      <p:pic>
        <p:nvPicPr>
          <p:cNvPr id="5" name="Image 4" descr="Une image contenant banane, fruit, botte, suspendu&#10;&#10;Description générée automatiquement">
            <a:extLst>
              <a:ext uri="{FF2B5EF4-FFF2-40B4-BE49-F238E27FC236}">
                <a16:creationId xmlns:a16="http://schemas.microsoft.com/office/drawing/2014/main" id="{77D405A0-6E3E-4102-A2FF-A98DBB663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2681" y="2204866"/>
            <a:ext cx="3486637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84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Melon</a:t>
            </a:r>
          </a:p>
        </p:txBody>
      </p:sp>
      <p:pic>
        <p:nvPicPr>
          <p:cNvPr id="5" name="Image 4" descr="Une image contenant melon, fruit, table, debout&#10;&#10;Description générée automatiquement">
            <a:extLst>
              <a:ext uri="{FF2B5EF4-FFF2-40B4-BE49-F238E27FC236}">
                <a16:creationId xmlns:a16="http://schemas.microsoft.com/office/drawing/2014/main" id="{817222FE-BC4D-475C-89D0-1345B4217C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419" y="2142945"/>
            <a:ext cx="2591162" cy="257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Cerise</a:t>
            </a:r>
          </a:p>
        </p:txBody>
      </p:sp>
      <p:pic>
        <p:nvPicPr>
          <p:cNvPr id="5" name="Image 4" descr="Une image contenant pomme, fruit, rouge, intérieur&#10;&#10;Description générée automatiquement">
            <a:extLst>
              <a:ext uri="{FF2B5EF4-FFF2-40B4-BE49-F238E27FC236}">
                <a16:creationId xmlns:a16="http://schemas.microsoft.com/office/drawing/2014/main" id="{3FDDCE67-8949-4ECE-8816-54E918701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6" y="2171524"/>
            <a:ext cx="2448267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43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Datte</a:t>
            </a:r>
          </a:p>
        </p:txBody>
      </p:sp>
      <p:pic>
        <p:nvPicPr>
          <p:cNvPr id="5" name="Image 4" descr="Une image contenant fruit, noix, alimentation, assiette&#10;&#10;Description générée automatiquement">
            <a:extLst>
              <a:ext uri="{FF2B5EF4-FFF2-40B4-BE49-F238E27FC236}">
                <a16:creationId xmlns:a16="http://schemas.microsoft.com/office/drawing/2014/main" id="{D14AE773-D09D-4454-9A56-D7C4C5BDF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208" y="2385867"/>
            <a:ext cx="2743583" cy="20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9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136AE6ED-9B37-48B9-A321-01F60579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Pomme</a:t>
            </a:r>
          </a:p>
        </p:txBody>
      </p:sp>
      <p:pic>
        <p:nvPicPr>
          <p:cNvPr id="5" name="Image 4" descr="Une image contenant pomme, fruit, intérieur, assis&#10;&#10;Description générée automatiquement">
            <a:extLst>
              <a:ext uri="{FF2B5EF4-FFF2-40B4-BE49-F238E27FC236}">
                <a16:creationId xmlns:a16="http://schemas.microsoft.com/office/drawing/2014/main" id="{5E845782-6205-434B-A227-CC02673AC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603" y="2085787"/>
            <a:ext cx="2276793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83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</Words>
  <Application>Microsoft Office PowerPoint</Application>
  <PresentationFormat>Grand écran</PresentationFormat>
  <Paragraphs>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Abricot</vt:lpstr>
      <vt:lpstr>Banane</vt:lpstr>
      <vt:lpstr>Melon</vt:lpstr>
      <vt:lpstr>Cerise</vt:lpstr>
      <vt:lpstr>Datte</vt:lpstr>
      <vt:lpstr>Pomme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Abricot</dc:title>
  <dc:creator>-</dc:creator>
  <cp:lastModifiedBy>-</cp:lastModifiedBy>
  <cp:revision>10</cp:revision>
  <dcterms:created xsi:type="dcterms:W3CDTF">2020-05-07T08:36:54Z</dcterms:created>
  <dcterms:modified xsi:type="dcterms:W3CDTF">2020-06-12T07:03:04Z</dcterms:modified>
</cp:coreProperties>
</file>