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40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71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55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2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86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986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168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00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57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19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F180-5A17-48B3-86D6-D769AE3801B2}" type="datetimeFigureOut">
              <a:rPr lang="fr-BE" smtClean="0"/>
              <a:t>20-10-21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3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ïc Nottet - Poison (audio) ft. Sho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297" y="105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20000"/>
          </a:xfrm>
        </p:spPr>
      </p:pic>
    </p:spTree>
    <p:extLst>
      <p:ext uri="{BB962C8B-B14F-4D97-AF65-F5344CB8AC3E}">
        <p14:creationId xmlns:p14="http://schemas.microsoft.com/office/powerpoint/2010/main" val="4873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20000"/>
          </a:xfr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426720" y="5157216"/>
            <a:ext cx="755904" cy="829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460248" y="3915466"/>
            <a:ext cx="755904" cy="6949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14529" y="4628645"/>
            <a:ext cx="872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Vers la dia 3</a:t>
            </a:r>
            <a:endParaRPr lang="fr-BE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37457" y="6011029"/>
            <a:ext cx="872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Vers la dia 1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34406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</Words>
  <Application>Microsoft Office PowerPoint</Application>
  <PresentationFormat>Grand écran</PresentationFormat>
  <Paragraphs>2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Bipbip Coyote</dc:creator>
  <cp:lastModifiedBy>Bipbip Coyote</cp:lastModifiedBy>
  <cp:revision>11</cp:revision>
  <dcterms:created xsi:type="dcterms:W3CDTF">2021-09-30T13:16:47Z</dcterms:created>
  <dcterms:modified xsi:type="dcterms:W3CDTF">2021-10-20T01:51:28Z</dcterms:modified>
</cp:coreProperties>
</file>