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244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840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717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552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822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086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98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68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000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575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019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F180-5A17-48B3-86D6-D769AE3801B2}" type="datetimeFigureOut">
              <a:rPr lang="fr-BE" smtClean="0"/>
              <a:t>30-09-21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E59E-AB8A-444E-A8B5-0F5D6BC5BCF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38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5992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128" y="517071"/>
            <a:ext cx="7739743" cy="582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13433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48734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912654"/>
            <a:ext cx="7973568" cy="5315712"/>
          </a:xfrm>
        </p:spPr>
      </p:pic>
      <p:sp>
        <p:nvSpPr>
          <p:cNvPr id="7" name="Bouton d'action : Accueil 6">
            <a:hlinkClick r:id="" action="ppaction://hlinkshowjump?jump=firstslide" highlightClick="1"/>
          </p:cNvPr>
          <p:cNvSpPr/>
          <p:nvPr/>
        </p:nvSpPr>
        <p:spPr>
          <a:xfrm>
            <a:off x="426720" y="5157216"/>
            <a:ext cx="755904" cy="829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067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Bipbip Coyote</dc:creator>
  <cp:lastModifiedBy>Bipbip Coyote</cp:lastModifiedBy>
  <cp:revision>2</cp:revision>
  <dcterms:created xsi:type="dcterms:W3CDTF">2021-09-30T13:16:47Z</dcterms:created>
  <dcterms:modified xsi:type="dcterms:W3CDTF">2021-09-30T13:21:44Z</dcterms:modified>
</cp:coreProperties>
</file>