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3" autoAdjust="0"/>
    <p:restoredTop sz="94660"/>
  </p:normalViewPr>
  <p:slideViewPr>
    <p:cSldViewPr snapToGrid="0">
      <p:cViewPr varScale="1">
        <p:scale>
          <a:sx n="34" d="100"/>
          <a:sy n="34" d="100"/>
        </p:scale>
        <p:origin x="17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D0887-7AFC-4D20-ADAD-9F8986CDC9DE}" type="datetimeFigureOut">
              <a:rPr lang="fr-FR" smtClean="0"/>
              <a:t>25/08/2021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7E906-D662-47D9-9026-7CEA9E348F61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685483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1153885" y="1066800"/>
            <a:ext cx="3091543" cy="265611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b="1" dirty="0" smtClean="0"/>
              <a:t>texte</a:t>
            </a:r>
            <a:endParaRPr lang="fr-FR" sz="6600" b="1" dirty="0"/>
          </a:p>
        </p:txBody>
      </p:sp>
    </p:spTree>
    <p:extLst>
      <p:ext uri="{BB962C8B-B14F-4D97-AF65-F5344CB8AC3E}">
        <p14:creationId xmlns:p14="http://schemas.microsoft.com/office/powerpoint/2010/main" val="2518983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D0887-7AFC-4D20-ADAD-9F8986CDC9DE}" type="datetimeFigureOut">
              <a:rPr lang="fr-FR" smtClean="0"/>
              <a:t>25/08/2021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7E906-D662-47D9-9026-7CEA9E348F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32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D0887-7AFC-4D20-ADAD-9F8986CDC9DE}" type="datetimeFigureOut">
              <a:rPr lang="fr-FR" smtClean="0"/>
              <a:t>25/08/2021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7E906-D662-47D9-9026-7CEA9E348F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780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D0887-7AFC-4D20-ADAD-9F8986CDC9DE}" type="datetimeFigureOut">
              <a:rPr lang="fr-FR" smtClean="0"/>
              <a:t>25/08/2021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7E906-D662-47D9-9026-7CEA9E348F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05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D0887-7AFC-4D20-ADAD-9F8986CDC9DE}" type="datetimeFigureOut">
              <a:rPr lang="fr-FR" smtClean="0"/>
              <a:t>25/08/2021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7E906-D662-47D9-9026-7CEA9E348F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00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D0887-7AFC-4D20-ADAD-9F8986CDC9DE}" type="datetimeFigureOut">
              <a:rPr lang="fr-FR" smtClean="0"/>
              <a:t>25/08/2021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7E906-D662-47D9-9026-7CEA9E348F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642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D0887-7AFC-4D20-ADAD-9F8986CDC9DE}" type="datetimeFigureOut">
              <a:rPr lang="fr-FR" smtClean="0"/>
              <a:t>25/08/2021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7E906-D662-47D9-9026-7CEA9E348F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700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D0887-7AFC-4D20-ADAD-9F8986CDC9DE}" type="datetimeFigureOut">
              <a:rPr lang="fr-FR" smtClean="0"/>
              <a:t>25/08/2021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7E906-D662-47D9-9026-7CEA9E348F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446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D0887-7AFC-4D20-ADAD-9F8986CDC9DE}" type="datetimeFigureOut">
              <a:rPr lang="fr-FR" smtClean="0"/>
              <a:t>25/08/2021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7E906-D662-47D9-9026-7CEA9E348F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70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D0887-7AFC-4D20-ADAD-9F8986CDC9DE}" type="datetimeFigureOut">
              <a:rPr lang="fr-FR" smtClean="0"/>
              <a:t>25/08/2021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7E906-D662-47D9-9026-7CEA9E348F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490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D0887-7AFC-4D20-ADAD-9F8986CDC9DE}" type="datetimeFigureOut">
              <a:rPr lang="fr-FR" smtClean="0"/>
              <a:t>25/08/2021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7E906-D662-47D9-9026-7CEA9E348F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9301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D0887-7AFC-4D20-ADAD-9F8986CDC9DE}" type="datetimeFigureOut">
              <a:rPr lang="fr-FR" smtClean="0"/>
              <a:t>25/08/2021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7E906-D662-47D9-9026-7CEA9E348F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91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662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41246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Raymond PENTIER</dc:creator>
  <cp:lastModifiedBy>Raymond PENTIER</cp:lastModifiedBy>
  <cp:revision>1</cp:revision>
  <dcterms:created xsi:type="dcterms:W3CDTF">2021-08-25T13:44:31Z</dcterms:created>
  <dcterms:modified xsi:type="dcterms:W3CDTF">2021-08-25T13:48:37Z</dcterms:modified>
</cp:coreProperties>
</file>