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9" r:id="rId3"/>
    <p:sldId id="266" r:id="rId4"/>
    <p:sldId id="267" r:id="rId5"/>
    <p:sldId id="292" r:id="rId6"/>
    <p:sldId id="270" r:id="rId7"/>
    <p:sldId id="271" r:id="rId8"/>
    <p:sldId id="275" r:id="rId9"/>
    <p:sldId id="293" r:id="rId10"/>
    <p:sldId id="294" r:id="rId11"/>
    <p:sldId id="297" r:id="rId12"/>
    <p:sldId id="299" r:id="rId13"/>
    <p:sldId id="283" r:id="rId14"/>
    <p:sldId id="290" r:id="rId15"/>
  </p:sldIdLst>
  <p:sldSz cx="15125700" cy="10693400"/>
  <p:notesSz cx="15125700" cy="106934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283"/>
    <p:restoredTop sz="95903"/>
  </p:normalViewPr>
  <p:slideViewPr>
    <p:cSldViewPr>
      <p:cViewPr varScale="1">
        <p:scale>
          <a:sx n="68" d="100"/>
          <a:sy n="68" d="100"/>
        </p:scale>
        <p:origin x="248" y="3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427" y="3314954"/>
            <a:ext cx="12856845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8855" y="5988304"/>
            <a:ext cx="1058799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8/12/21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venir"/>
                <a:cs typeface="Avenir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8/12/21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628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78973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8/12/21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seu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5119985" cy="1069200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79009" y="556821"/>
            <a:ext cx="1097062" cy="109601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9054782"/>
            <a:ext cx="15119985" cy="1620520"/>
          </a:xfrm>
          <a:custGeom>
            <a:avLst/>
            <a:gdLst/>
            <a:ahLst/>
            <a:cxnLst/>
            <a:rect l="l" t="t" r="r" b="b"/>
            <a:pathLst>
              <a:path w="15119985" h="1620520">
                <a:moveTo>
                  <a:pt x="15119985" y="0"/>
                </a:moveTo>
                <a:lnTo>
                  <a:pt x="0" y="0"/>
                </a:lnTo>
                <a:lnTo>
                  <a:pt x="0" y="1620011"/>
                </a:lnTo>
                <a:lnTo>
                  <a:pt x="15119985" y="1620011"/>
                </a:lnTo>
                <a:lnTo>
                  <a:pt x="151199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44287" y="9717750"/>
            <a:ext cx="1339335" cy="31225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93795" y="10255347"/>
            <a:ext cx="110959" cy="129870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32580" y="10255091"/>
            <a:ext cx="115811" cy="127571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71367" y="10210623"/>
            <a:ext cx="120916" cy="17459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616286" y="10255095"/>
            <a:ext cx="129857" cy="130124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769880" y="10255350"/>
            <a:ext cx="290135" cy="129871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130020" y="10226975"/>
            <a:ext cx="232351" cy="158247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6387134" y="10210876"/>
            <a:ext cx="31115" cy="171450"/>
          </a:xfrm>
          <a:custGeom>
            <a:avLst/>
            <a:gdLst/>
            <a:ahLst/>
            <a:cxnLst/>
            <a:rect l="l" t="t" r="r" b="b"/>
            <a:pathLst>
              <a:path w="31114" h="171450">
                <a:moveTo>
                  <a:pt x="30683" y="1270"/>
                </a:moveTo>
                <a:lnTo>
                  <a:pt x="26911" y="1270"/>
                </a:lnTo>
                <a:lnTo>
                  <a:pt x="26911" y="0"/>
                </a:lnTo>
                <a:lnTo>
                  <a:pt x="3606" y="0"/>
                </a:lnTo>
                <a:lnTo>
                  <a:pt x="3606" y="1270"/>
                </a:lnTo>
                <a:lnTo>
                  <a:pt x="0" y="1270"/>
                </a:lnTo>
                <a:lnTo>
                  <a:pt x="0" y="170180"/>
                </a:lnTo>
                <a:lnTo>
                  <a:pt x="2222" y="170180"/>
                </a:lnTo>
                <a:lnTo>
                  <a:pt x="2222" y="171450"/>
                </a:lnTo>
                <a:lnTo>
                  <a:pt x="28651" y="171450"/>
                </a:lnTo>
                <a:lnTo>
                  <a:pt x="28651" y="170180"/>
                </a:lnTo>
                <a:lnTo>
                  <a:pt x="30683" y="170180"/>
                </a:lnTo>
                <a:lnTo>
                  <a:pt x="30683" y="12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bg 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442594" y="10255085"/>
            <a:ext cx="383926" cy="130136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850257" y="10255091"/>
            <a:ext cx="192239" cy="127571"/>
          </a:xfrm>
          <a:prstGeom prst="rect">
            <a:avLst/>
          </a:prstGeom>
        </p:spPr>
      </p:pic>
      <p:sp>
        <p:nvSpPr>
          <p:cNvPr id="29" name="bg object 29"/>
          <p:cNvSpPr/>
          <p:nvPr/>
        </p:nvSpPr>
        <p:spPr>
          <a:xfrm>
            <a:off x="4822619" y="10140828"/>
            <a:ext cx="199390" cy="314960"/>
          </a:xfrm>
          <a:custGeom>
            <a:avLst/>
            <a:gdLst/>
            <a:ahLst/>
            <a:cxnLst/>
            <a:rect l="l" t="t" r="r" b="b"/>
            <a:pathLst>
              <a:path w="199389" h="314959">
                <a:moveTo>
                  <a:pt x="181071" y="0"/>
                </a:moveTo>
                <a:lnTo>
                  <a:pt x="2643" y="283415"/>
                </a:lnTo>
                <a:lnTo>
                  <a:pt x="0" y="291270"/>
                </a:lnTo>
                <a:lnTo>
                  <a:pt x="554" y="299250"/>
                </a:lnTo>
                <a:lnTo>
                  <a:pt x="4061" y="306437"/>
                </a:lnTo>
                <a:lnTo>
                  <a:pt x="10276" y="311914"/>
                </a:lnTo>
                <a:lnTo>
                  <a:pt x="13552" y="313819"/>
                </a:lnTo>
                <a:lnTo>
                  <a:pt x="17146" y="314720"/>
                </a:lnTo>
                <a:lnTo>
                  <a:pt x="20690" y="314720"/>
                </a:lnTo>
                <a:lnTo>
                  <a:pt x="27903" y="314720"/>
                </a:lnTo>
                <a:lnTo>
                  <a:pt x="34914" y="310974"/>
                </a:lnTo>
                <a:lnTo>
                  <a:pt x="196547" y="31142"/>
                </a:lnTo>
                <a:lnTo>
                  <a:pt x="199190" y="23287"/>
                </a:lnTo>
                <a:lnTo>
                  <a:pt x="198637" y="15307"/>
                </a:lnTo>
                <a:lnTo>
                  <a:pt x="195134" y="8120"/>
                </a:lnTo>
                <a:lnTo>
                  <a:pt x="188927" y="2643"/>
                </a:lnTo>
                <a:lnTo>
                  <a:pt x="1810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bg object 3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879995" y="10245339"/>
            <a:ext cx="236716" cy="247191"/>
          </a:xfrm>
          <a:prstGeom prst="rect">
            <a:avLst/>
          </a:prstGeom>
        </p:spPr>
      </p:pic>
      <p:sp>
        <p:nvSpPr>
          <p:cNvPr id="31" name="bg object 31"/>
          <p:cNvSpPr/>
          <p:nvPr/>
        </p:nvSpPr>
        <p:spPr>
          <a:xfrm>
            <a:off x="304685" y="9483280"/>
            <a:ext cx="1094740" cy="835025"/>
          </a:xfrm>
          <a:custGeom>
            <a:avLst/>
            <a:gdLst/>
            <a:ahLst/>
            <a:cxnLst/>
            <a:rect l="l" t="t" r="r" b="b"/>
            <a:pathLst>
              <a:path w="1094740" h="835025">
                <a:moveTo>
                  <a:pt x="209003" y="820572"/>
                </a:moveTo>
                <a:lnTo>
                  <a:pt x="174396" y="770597"/>
                </a:lnTo>
                <a:lnTo>
                  <a:pt x="167970" y="753846"/>
                </a:lnTo>
                <a:lnTo>
                  <a:pt x="136055" y="670661"/>
                </a:lnTo>
                <a:lnTo>
                  <a:pt x="124637" y="640905"/>
                </a:lnTo>
                <a:lnTo>
                  <a:pt x="124637" y="753846"/>
                </a:lnTo>
                <a:lnTo>
                  <a:pt x="60553" y="753846"/>
                </a:lnTo>
                <a:lnTo>
                  <a:pt x="92303" y="670661"/>
                </a:lnTo>
                <a:lnTo>
                  <a:pt x="124637" y="753846"/>
                </a:lnTo>
                <a:lnTo>
                  <a:pt x="124637" y="640905"/>
                </a:lnTo>
                <a:lnTo>
                  <a:pt x="118465" y="624801"/>
                </a:lnTo>
                <a:lnTo>
                  <a:pt x="92011" y="624801"/>
                </a:lnTo>
                <a:lnTo>
                  <a:pt x="24701" y="801166"/>
                </a:lnTo>
                <a:lnTo>
                  <a:pt x="20599" y="809447"/>
                </a:lnTo>
                <a:lnTo>
                  <a:pt x="15443" y="815174"/>
                </a:lnTo>
                <a:lnTo>
                  <a:pt x="8737" y="818743"/>
                </a:lnTo>
                <a:lnTo>
                  <a:pt x="0" y="820572"/>
                </a:lnTo>
                <a:lnTo>
                  <a:pt x="0" y="830567"/>
                </a:lnTo>
                <a:lnTo>
                  <a:pt x="64376" y="830567"/>
                </a:lnTo>
                <a:lnTo>
                  <a:pt x="64376" y="820572"/>
                </a:lnTo>
                <a:lnTo>
                  <a:pt x="51803" y="818845"/>
                </a:lnTo>
                <a:lnTo>
                  <a:pt x="43954" y="815568"/>
                </a:lnTo>
                <a:lnTo>
                  <a:pt x="40741" y="810323"/>
                </a:lnTo>
                <a:lnTo>
                  <a:pt x="42037" y="802640"/>
                </a:lnTo>
                <a:lnTo>
                  <a:pt x="54381" y="770597"/>
                </a:lnTo>
                <a:lnTo>
                  <a:pt x="131102" y="770597"/>
                </a:lnTo>
                <a:lnTo>
                  <a:pt x="143446" y="802640"/>
                </a:lnTo>
                <a:lnTo>
                  <a:pt x="145300" y="810691"/>
                </a:lnTo>
                <a:lnTo>
                  <a:pt x="143014" y="815898"/>
                </a:lnTo>
                <a:lnTo>
                  <a:pt x="136105" y="818959"/>
                </a:lnTo>
                <a:lnTo>
                  <a:pt x="124053" y="820572"/>
                </a:lnTo>
                <a:lnTo>
                  <a:pt x="124053" y="830567"/>
                </a:lnTo>
                <a:lnTo>
                  <a:pt x="209003" y="830567"/>
                </a:lnTo>
                <a:lnTo>
                  <a:pt x="209003" y="820572"/>
                </a:lnTo>
                <a:close/>
              </a:path>
              <a:path w="1094740" h="835025">
                <a:moveTo>
                  <a:pt x="377736" y="820572"/>
                </a:moveTo>
                <a:lnTo>
                  <a:pt x="363042" y="819099"/>
                </a:lnTo>
                <a:lnTo>
                  <a:pt x="359816" y="816152"/>
                </a:lnTo>
                <a:lnTo>
                  <a:pt x="359816" y="734745"/>
                </a:lnTo>
                <a:lnTo>
                  <a:pt x="355650" y="713079"/>
                </a:lnTo>
                <a:lnTo>
                  <a:pt x="345033" y="700087"/>
                </a:lnTo>
                <a:lnTo>
                  <a:pt x="330796" y="693775"/>
                </a:lnTo>
                <a:lnTo>
                  <a:pt x="315722" y="692111"/>
                </a:lnTo>
                <a:lnTo>
                  <a:pt x="303606" y="693331"/>
                </a:lnTo>
                <a:lnTo>
                  <a:pt x="291579" y="696556"/>
                </a:lnTo>
                <a:lnTo>
                  <a:pt x="280377" y="701167"/>
                </a:lnTo>
                <a:lnTo>
                  <a:pt x="270751" y="706526"/>
                </a:lnTo>
                <a:lnTo>
                  <a:pt x="270751" y="692111"/>
                </a:lnTo>
                <a:lnTo>
                  <a:pt x="258102" y="692111"/>
                </a:lnTo>
                <a:lnTo>
                  <a:pt x="217246" y="715924"/>
                </a:lnTo>
                <a:lnTo>
                  <a:pt x="217246" y="724738"/>
                </a:lnTo>
                <a:lnTo>
                  <a:pt x="232829" y="724738"/>
                </a:lnTo>
                <a:lnTo>
                  <a:pt x="235178" y="727100"/>
                </a:lnTo>
                <a:lnTo>
                  <a:pt x="235178" y="816152"/>
                </a:lnTo>
                <a:lnTo>
                  <a:pt x="231952" y="819099"/>
                </a:lnTo>
                <a:lnTo>
                  <a:pt x="217246" y="820572"/>
                </a:lnTo>
                <a:lnTo>
                  <a:pt x="217246" y="830567"/>
                </a:lnTo>
                <a:lnTo>
                  <a:pt x="288975" y="830567"/>
                </a:lnTo>
                <a:lnTo>
                  <a:pt x="288975" y="820572"/>
                </a:lnTo>
                <a:lnTo>
                  <a:pt x="274269" y="819099"/>
                </a:lnTo>
                <a:lnTo>
                  <a:pt x="270751" y="816152"/>
                </a:lnTo>
                <a:lnTo>
                  <a:pt x="270751" y="722693"/>
                </a:lnTo>
                <a:lnTo>
                  <a:pt x="278358" y="718312"/>
                </a:lnTo>
                <a:lnTo>
                  <a:pt x="286258" y="714971"/>
                </a:lnTo>
                <a:lnTo>
                  <a:pt x="294474" y="712851"/>
                </a:lnTo>
                <a:lnTo>
                  <a:pt x="303085" y="712101"/>
                </a:lnTo>
                <a:lnTo>
                  <a:pt x="311594" y="713359"/>
                </a:lnTo>
                <a:lnTo>
                  <a:pt x="318287" y="717283"/>
                </a:lnTo>
                <a:lnTo>
                  <a:pt x="322668" y="724141"/>
                </a:lnTo>
                <a:lnTo>
                  <a:pt x="324243" y="734148"/>
                </a:lnTo>
                <a:lnTo>
                  <a:pt x="324243" y="816152"/>
                </a:lnTo>
                <a:lnTo>
                  <a:pt x="320713" y="819099"/>
                </a:lnTo>
                <a:lnTo>
                  <a:pt x="306019" y="820572"/>
                </a:lnTo>
                <a:lnTo>
                  <a:pt x="306019" y="830567"/>
                </a:lnTo>
                <a:lnTo>
                  <a:pt x="377736" y="830567"/>
                </a:lnTo>
                <a:lnTo>
                  <a:pt x="377736" y="820572"/>
                </a:lnTo>
                <a:close/>
              </a:path>
              <a:path w="1094740" h="835025">
                <a:moveTo>
                  <a:pt x="435000" y="460375"/>
                </a:moveTo>
                <a:lnTo>
                  <a:pt x="416953" y="415175"/>
                </a:lnTo>
                <a:lnTo>
                  <a:pt x="407428" y="372960"/>
                </a:lnTo>
                <a:lnTo>
                  <a:pt x="404634" y="328422"/>
                </a:lnTo>
                <a:lnTo>
                  <a:pt x="406781" y="276288"/>
                </a:lnTo>
                <a:lnTo>
                  <a:pt x="409054" y="238023"/>
                </a:lnTo>
                <a:lnTo>
                  <a:pt x="409613" y="195211"/>
                </a:lnTo>
                <a:lnTo>
                  <a:pt x="406146" y="152971"/>
                </a:lnTo>
                <a:lnTo>
                  <a:pt x="384213" y="89763"/>
                </a:lnTo>
                <a:lnTo>
                  <a:pt x="367385" y="61849"/>
                </a:lnTo>
                <a:lnTo>
                  <a:pt x="339572" y="75031"/>
                </a:lnTo>
                <a:lnTo>
                  <a:pt x="327406" y="84162"/>
                </a:lnTo>
                <a:lnTo>
                  <a:pt x="319938" y="96824"/>
                </a:lnTo>
                <a:lnTo>
                  <a:pt x="317792" y="111353"/>
                </a:lnTo>
                <a:lnTo>
                  <a:pt x="321551" y="126085"/>
                </a:lnTo>
                <a:lnTo>
                  <a:pt x="326974" y="138239"/>
                </a:lnTo>
                <a:lnTo>
                  <a:pt x="331203" y="149504"/>
                </a:lnTo>
                <a:lnTo>
                  <a:pt x="340537" y="204762"/>
                </a:lnTo>
                <a:lnTo>
                  <a:pt x="341325" y="236004"/>
                </a:lnTo>
                <a:lnTo>
                  <a:pt x="339686" y="277431"/>
                </a:lnTo>
                <a:lnTo>
                  <a:pt x="337286" y="323253"/>
                </a:lnTo>
                <a:lnTo>
                  <a:pt x="337477" y="371932"/>
                </a:lnTo>
                <a:lnTo>
                  <a:pt x="343649" y="421881"/>
                </a:lnTo>
                <a:lnTo>
                  <a:pt x="364947" y="454152"/>
                </a:lnTo>
                <a:lnTo>
                  <a:pt x="407009" y="468058"/>
                </a:lnTo>
                <a:lnTo>
                  <a:pt x="429450" y="463054"/>
                </a:lnTo>
                <a:lnTo>
                  <a:pt x="435000" y="460375"/>
                </a:lnTo>
                <a:close/>
              </a:path>
              <a:path w="1094740" h="835025">
                <a:moveTo>
                  <a:pt x="543534" y="820572"/>
                </a:moveTo>
                <a:lnTo>
                  <a:pt x="540613" y="820280"/>
                </a:lnTo>
                <a:lnTo>
                  <a:pt x="528840" y="819099"/>
                </a:lnTo>
                <a:lnTo>
                  <a:pt x="527558" y="817930"/>
                </a:lnTo>
                <a:lnTo>
                  <a:pt x="525614" y="816165"/>
                </a:lnTo>
                <a:lnTo>
                  <a:pt x="525614" y="708875"/>
                </a:lnTo>
                <a:lnTo>
                  <a:pt x="525614" y="706526"/>
                </a:lnTo>
                <a:lnTo>
                  <a:pt x="525614" y="620407"/>
                </a:lnTo>
                <a:lnTo>
                  <a:pt x="512673" y="620407"/>
                </a:lnTo>
                <a:lnTo>
                  <a:pt x="471817" y="644207"/>
                </a:lnTo>
                <a:lnTo>
                  <a:pt x="471817" y="653034"/>
                </a:lnTo>
                <a:lnTo>
                  <a:pt x="487692" y="653034"/>
                </a:lnTo>
                <a:lnTo>
                  <a:pt x="490042" y="655383"/>
                </a:lnTo>
                <a:lnTo>
                  <a:pt x="490042" y="706526"/>
                </a:lnTo>
                <a:lnTo>
                  <a:pt x="490042" y="722985"/>
                </a:lnTo>
                <a:lnTo>
                  <a:pt x="490042" y="803821"/>
                </a:lnTo>
                <a:lnTo>
                  <a:pt x="484632" y="809866"/>
                </a:lnTo>
                <a:lnTo>
                  <a:pt x="478129" y="814285"/>
                </a:lnTo>
                <a:lnTo>
                  <a:pt x="470522" y="817003"/>
                </a:lnTo>
                <a:lnTo>
                  <a:pt x="461822" y="817930"/>
                </a:lnTo>
                <a:lnTo>
                  <a:pt x="445681" y="814260"/>
                </a:lnTo>
                <a:lnTo>
                  <a:pt x="434848" y="803630"/>
                </a:lnTo>
                <a:lnTo>
                  <a:pt x="428752" y="786549"/>
                </a:lnTo>
                <a:lnTo>
                  <a:pt x="426847" y="763549"/>
                </a:lnTo>
                <a:lnTo>
                  <a:pt x="428752" y="740498"/>
                </a:lnTo>
                <a:lnTo>
                  <a:pt x="434848" y="723315"/>
                </a:lnTo>
                <a:lnTo>
                  <a:pt x="445681" y="712571"/>
                </a:lnTo>
                <a:lnTo>
                  <a:pt x="461822" y="708875"/>
                </a:lnTo>
                <a:lnTo>
                  <a:pt x="470522" y="709790"/>
                </a:lnTo>
                <a:lnTo>
                  <a:pt x="478129" y="712508"/>
                </a:lnTo>
                <a:lnTo>
                  <a:pt x="484632" y="716940"/>
                </a:lnTo>
                <a:lnTo>
                  <a:pt x="490042" y="722985"/>
                </a:lnTo>
                <a:lnTo>
                  <a:pt x="490042" y="706526"/>
                </a:lnTo>
                <a:lnTo>
                  <a:pt x="482523" y="700430"/>
                </a:lnTo>
                <a:lnTo>
                  <a:pt x="473608" y="695896"/>
                </a:lnTo>
                <a:lnTo>
                  <a:pt x="463207" y="693089"/>
                </a:lnTo>
                <a:lnTo>
                  <a:pt x="451243" y="692124"/>
                </a:lnTo>
                <a:lnTo>
                  <a:pt x="425716" y="697369"/>
                </a:lnTo>
                <a:lnTo>
                  <a:pt x="406260" y="712063"/>
                </a:lnTo>
                <a:lnTo>
                  <a:pt x="393865" y="734644"/>
                </a:lnTo>
                <a:lnTo>
                  <a:pt x="389509" y="763549"/>
                </a:lnTo>
                <a:lnTo>
                  <a:pt x="393865" y="792314"/>
                </a:lnTo>
                <a:lnTo>
                  <a:pt x="406260" y="814908"/>
                </a:lnTo>
                <a:lnTo>
                  <a:pt x="425716" y="829678"/>
                </a:lnTo>
                <a:lnTo>
                  <a:pt x="451243" y="834974"/>
                </a:lnTo>
                <a:lnTo>
                  <a:pt x="463207" y="833996"/>
                </a:lnTo>
                <a:lnTo>
                  <a:pt x="473608" y="831151"/>
                </a:lnTo>
                <a:lnTo>
                  <a:pt x="482523" y="826541"/>
                </a:lnTo>
                <a:lnTo>
                  <a:pt x="490042" y="820280"/>
                </a:lnTo>
                <a:lnTo>
                  <a:pt x="490042" y="834974"/>
                </a:lnTo>
                <a:lnTo>
                  <a:pt x="503313" y="833043"/>
                </a:lnTo>
                <a:lnTo>
                  <a:pt x="516674" y="831659"/>
                </a:lnTo>
                <a:lnTo>
                  <a:pt x="530098" y="830834"/>
                </a:lnTo>
                <a:lnTo>
                  <a:pt x="543534" y="830567"/>
                </a:lnTo>
                <a:lnTo>
                  <a:pt x="543534" y="820572"/>
                </a:lnTo>
                <a:close/>
              </a:path>
              <a:path w="1094740" h="835025">
                <a:moveTo>
                  <a:pt x="699630" y="763536"/>
                </a:moveTo>
                <a:lnTo>
                  <a:pt x="694486" y="735025"/>
                </a:lnTo>
                <a:lnTo>
                  <a:pt x="679856" y="712393"/>
                </a:lnTo>
                <a:lnTo>
                  <a:pt x="671271" y="706805"/>
                </a:lnTo>
                <a:lnTo>
                  <a:pt x="662305" y="700976"/>
                </a:lnTo>
                <a:lnTo>
                  <a:pt x="662305" y="763536"/>
                </a:lnTo>
                <a:lnTo>
                  <a:pt x="660463" y="786917"/>
                </a:lnTo>
                <a:lnTo>
                  <a:pt x="654469" y="804799"/>
                </a:lnTo>
                <a:lnTo>
                  <a:pt x="643572" y="816241"/>
                </a:lnTo>
                <a:lnTo>
                  <a:pt x="627024" y="820267"/>
                </a:lnTo>
                <a:lnTo>
                  <a:pt x="610425" y="816241"/>
                </a:lnTo>
                <a:lnTo>
                  <a:pt x="599427" y="804799"/>
                </a:lnTo>
                <a:lnTo>
                  <a:pt x="593331" y="786917"/>
                </a:lnTo>
                <a:lnTo>
                  <a:pt x="591464" y="763536"/>
                </a:lnTo>
                <a:lnTo>
                  <a:pt x="593331" y="740168"/>
                </a:lnTo>
                <a:lnTo>
                  <a:pt x="599427" y="722274"/>
                </a:lnTo>
                <a:lnTo>
                  <a:pt x="610425" y="710844"/>
                </a:lnTo>
                <a:lnTo>
                  <a:pt x="627024" y="706805"/>
                </a:lnTo>
                <a:lnTo>
                  <a:pt x="643572" y="710844"/>
                </a:lnTo>
                <a:lnTo>
                  <a:pt x="654469" y="722274"/>
                </a:lnTo>
                <a:lnTo>
                  <a:pt x="660463" y="740168"/>
                </a:lnTo>
                <a:lnTo>
                  <a:pt x="662305" y="763536"/>
                </a:lnTo>
                <a:lnTo>
                  <a:pt x="662305" y="700976"/>
                </a:lnTo>
                <a:lnTo>
                  <a:pt x="656971" y="697496"/>
                </a:lnTo>
                <a:lnTo>
                  <a:pt x="627024" y="692111"/>
                </a:lnTo>
                <a:lnTo>
                  <a:pt x="597039" y="697496"/>
                </a:lnTo>
                <a:lnTo>
                  <a:pt x="574040" y="712393"/>
                </a:lnTo>
                <a:lnTo>
                  <a:pt x="559320" y="735025"/>
                </a:lnTo>
                <a:lnTo>
                  <a:pt x="554139" y="763536"/>
                </a:lnTo>
                <a:lnTo>
                  <a:pt x="559320" y="791933"/>
                </a:lnTo>
                <a:lnTo>
                  <a:pt x="574040" y="814578"/>
                </a:lnTo>
                <a:lnTo>
                  <a:pt x="597039" y="829551"/>
                </a:lnTo>
                <a:lnTo>
                  <a:pt x="627024" y="834961"/>
                </a:lnTo>
                <a:lnTo>
                  <a:pt x="656971" y="829551"/>
                </a:lnTo>
                <a:lnTo>
                  <a:pt x="671144" y="820267"/>
                </a:lnTo>
                <a:lnTo>
                  <a:pt x="679856" y="814578"/>
                </a:lnTo>
                <a:lnTo>
                  <a:pt x="694486" y="791933"/>
                </a:lnTo>
                <a:lnTo>
                  <a:pt x="699630" y="763536"/>
                </a:lnTo>
                <a:close/>
              </a:path>
              <a:path w="1094740" h="835025">
                <a:moveTo>
                  <a:pt x="775931" y="266217"/>
                </a:moveTo>
                <a:lnTo>
                  <a:pt x="775335" y="243687"/>
                </a:lnTo>
                <a:lnTo>
                  <a:pt x="766953" y="222846"/>
                </a:lnTo>
                <a:lnTo>
                  <a:pt x="751408" y="205905"/>
                </a:lnTo>
                <a:lnTo>
                  <a:pt x="746366" y="202501"/>
                </a:lnTo>
                <a:lnTo>
                  <a:pt x="748842" y="171970"/>
                </a:lnTo>
                <a:lnTo>
                  <a:pt x="728243" y="134861"/>
                </a:lnTo>
                <a:lnTo>
                  <a:pt x="700354" y="129349"/>
                </a:lnTo>
                <a:lnTo>
                  <a:pt x="688517" y="127381"/>
                </a:lnTo>
                <a:lnTo>
                  <a:pt x="636041" y="107835"/>
                </a:lnTo>
                <a:lnTo>
                  <a:pt x="573519" y="70777"/>
                </a:lnTo>
                <a:lnTo>
                  <a:pt x="535038" y="45783"/>
                </a:lnTo>
                <a:lnTo>
                  <a:pt x="492798" y="21615"/>
                </a:lnTo>
                <a:lnTo>
                  <a:pt x="446443" y="1981"/>
                </a:lnTo>
                <a:lnTo>
                  <a:pt x="441439" y="711"/>
                </a:lnTo>
                <a:lnTo>
                  <a:pt x="436206" y="0"/>
                </a:lnTo>
                <a:lnTo>
                  <a:pt x="430809" y="0"/>
                </a:lnTo>
                <a:lnTo>
                  <a:pt x="388632" y="16090"/>
                </a:lnTo>
                <a:lnTo>
                  <a:pt x="367868" y="55689"/>
                </a:lnTo>
                <a:lnTo>
                  <a:pt x="367436" y="61836"/>
                </a:lnTo>
                <a:lnTo>
                  <a:pt x="415607" y="68821"/>
                </a:lnTo>
                <a:lnTo>
                  <a:pt x="456933" y="81686"/>
                </a:lnTo>
                <a:lnTo>
                  <a:pt x="496887" y="101523"/>
                </a:lnTo>
                <a:lnTo>
                  <a:pt x="540956" y="129451"/>
                </a:lnTo>
                <a:lnTo>
                  <a:pt x="572960" y="150558"/>
                </a:lnTo>
                <a:lnTo>
                  <a:pt x="609765" y="172440"/>
                </a:lnTo>
                <a:lnTo>
                  <a:pt x="648081" y="190563"/>
                </a:lnTo>
                <a:lnTo>
                  <a:pt x="684606" y="200355"/>
                </a:lnTo>
                <a:lnTo>
                  <a:pt x="713790" y="203174"/>
                </a:lnTo>
                <a:lnTo>
                  <a:pt x="732751" y="203644"/>
                </a:lnTo>
                <a:lnTo>
                  <a:pt x="743089" y="203034"/>
                </a:lnTo>
                <a:lnTo>
                  <a:pt x="746201" y="202577"/>
                </a:lnTo>
                <a:lnTo>
                  <a:pt x="716178" y="240677"/>
                </a:lnTo>
                <a:lnTo>
                  <a:pt x="684377" y="270027"/>
                </a:lnTo>
                <a:lnTo>
                  <a:pt x="647204" y="294716"/>
                </a:lnTo>
                <a:lnTo>
                  <a:pt x="600989" y="318922"/>
                </a:lnTo>
                <a:lnTo>
                  <a:pt x="566712" y="336080"/>
                </a:lnTo>
                <a:lnTo>
                  <a:pt x="529361" y="357009"/>
                </a:lnTo>
                <a:lnTo>
                  <a:pt x="494512" y="381127"/>
                </a:lnTo>
                <a:lnTo>
                  <a:pt x="450735" y="431723"/>
                </a:lnTo>
                <a:lnTo>
                  <a:pt x="434987" y="460260"/>
                </a:lnTo>
                <a:lnTo>
                  <a:pt x="460349" y="477774"/>
                </a:lnTo>
                <a:lnTo>
                  <a:pt x="474370" y="483743"/>
                </a:lnTo>
                <a:lnTo>
                  <a:pt x="489077" y="483806"/>
                </a:lnTo>
                <a:lnTo>
                  <a:pt x="502742" y="478320"/>
                </a:lnTo>
                <a:lnTo>
                  <a:pt x="513664" y="467626"/>
                </a:lnTo>
                <a:lnTo>
                  <a:pt x="521436" y="456933"/>
                </a:lnTo>
                <a:lnTo>
                  <a:pt x="529056" y="447700"/>
                </a:lnTo>
                <a:lnTo>
                  <a:pt x="572173" y="412064"/>
                </a:lnTo>
                <a:lnTo>
                  <a:pt x="635520" y="376466"/>
                </a:lnTo>
                <a:lnTo>
                  <a:pt x="676414" y="355638"/>
                </a:lnTo>
                <a:lnTo>
                  <a:pt x="718464" y="331127"/>
                </a:lnTo>
                <a:lnTo>
                  <a:pt x="758647" y="300799"/>
                </a:lnTo>
                <a:lnTo>
                  <a:pt x="762241" y="297103"/>
                </a:lnTo>
                <a:lnTo>
                  <a:pt x="765467" y="292925"/>
                </a:lnTo>
                <a:lnTo>
                  <a:pt x="768172" y="288251"/>
                </a:lnTo>
                <a:lnTo>
                  <a:pt x="775931" y="266217"/>
                </a:lnTo>
                <a:close/>
              </a:path>
              <a:path w="1094740" h="835025">
                <a:moveTo>
                  <a:pt x="830732" y="712698"/>
                </a:moveTo>
                <a:lnTo>
                  <a:pt x="829195" y="704392"/>
                </a:lnTo>
                <a:lnTo>
                  <a:pt x="824598" y="697890"/>
                </a:lnTo>
                <a:lnTo>
                  <a:pt x="816978" y="693635"/>
                </a:lnTo>
                <a:lnTo>
                  <a:pt x="806335" y="692111"/>
                </a:lnTo>
                <a:lnTo>
                  <a:pt x="796112" y="693432"/>
                </a:lnTo>
                <a:lnTo>
                  <a:pt x="786091" y="697179"/>
                </a:lnTo>
                <a:lnTo>
                  <a:pt x="776782" y="703021"/>
                </a:lnTo>
                <a:lnTo>
                  <a:pt x="768705" y="710628"/>
                </a:lnTo>
                <a:lnTo>
                  <a:pt x="768705" y="692111"/>
                </a:lnTo>
                <a:lnTo>
                  <a:pt x="756069" y="692111"/>
                </a:lnTo>
                <a:lnTo>
                  <a:pt x="715213" y="715924"/>
                </a:lnTo>
                <a:lnTo>
                  <a:pt x="715213" y="724738"/>
                </a:lnTo>
                <a:lnTo>
                  <a:pt x="730796" y="724738"/>
                </a:lnTo>
                <a:lnTo>
                  <a:pt x="733145" y="727087"/>
                </a:lnTo>
                <a:lnTo>
                  <a:pt x="733145" y="816165"/>
                </a:lnTo>
                <a:lnTo>
                  <a:pt x="729907" y="819099"/>
                </a:lnTo>
                <a:lnTo>
                  <a:pt x="715213" y="820572"/>
                </a:lnTo>
                <a:lnTo>
                  <a:pt x="715213" y="830567"/>
                </a:lnTo>
                <a:lnTo>
                  <a:pt x="786942" y="830567"/>
                </a:lnTo>
                <a:lnTo>
                  <a:pt x="786942" y="820572"/>
                </a:lnTo>
                <a:lnTo>
                  <a:pt x="772236" y="819099"/>
                </a:lnTo>
                <a:lnTo>
                  <a:pt x="768705" y="816165"/>
                </a:lnTo>
                <a:lnTo>
                  <a:pt x="768705" y="729157"/>
                </a:lnTo>
                <a:lnTo>
                  <a:pt x="774293" y="721220"/>
                </a:lnTo>
                <a:lnTo>
                  <a:pt x="781939" y="717397"/>
                </a:lnTo>
                <a:lnTo>
                  <a:pt x="788111" y="717397"/>
                </a:lnTo>
                <a:lnTo>
                  <a:pt x="794004" y="719645"/>
                </a:lnTo>
                <a:lnTo>
                  <a:pt x="798664" y="724598"/>
                </a:lnTo>
                <a:lnTo>
                  <a:pt x="804354" y="729551"/>
                </a:lnTo>
                <a:lnTo>
                  <a:pt x="813384" y="731799"/>
                </a:lnTo>
                <a:lnTo>
                  <a:pt x="820064" y="730504"/>
                </a:lnTo>
                <a:lnTo>
                  <a:pt x="825588" y="726757"/>
                </a:lnTo>
                <a:lnTo>
                  <a:pt x="829348" y="720763"/>
                </a:lnTo>
                <a:lnTo>
                  <a:pt x="830732" y="712698"/>
                </a:lnTo>
                <a:close/>
              </a:path>
              <a:path w="1094740" h="835025">
                <a:moveTo>
                  <a:pt x="954189" y="712698"/>
                </a:moveTo>
                <a:lnTo>
                  <a:pt x="952652" y="704392"/>
                </a:lnTo>
                <a:lnTo>
                  <a:pt x="948055" y="697890"/>
                </a:lnTo>
                <a:lnTo>
                  <a:pt x="940435" y="693635"/>
                </a:lnTo>
                <a:lnTo>
                  <a:pt x="929792" y="692111"/>
                </a:lnTo>
                <a:lnTo>
                  <a:pt x="919581" y="693432"/>
                </a:lnTo>
                <a:lnTo>
                  <a:pt x="909548" y="697179"/>
                </a:lnTo>
                <a:lnTo>
                  <a:pt x="900252" y="703021"/>
                </a:lnTo>
                <a:lnTo>
                  <a:pt x="892175" y="710628"/>
                </a:lnTo>
                <a:lnTo>
                  <a:pt x="892175" y="692111"/>
                </a:lnTo>
                <a:lnTo>
                  <a:pt x="879525" y="692111"/>
                </a:lnTo>
                <a:lnTo>
                  <a:pt x="838669" y="715924"/>
                </a:lnTo>
                <a:lnTo>
                  <a:pt x="838669" y="724738"/>
                </a:lnTo>
                <a:lnTo>
                  <a:pt x="854252" y="724738"/>
                </a:lnTo>
                <a:lnTo>
                  <a:pt x="856602" y="727087"/>
                </a:lnTo>
                <a:lnTo>
                  <a:pt x="856602" y="816165"/>
                </a:lnTo>
                <a:lnTo>
                  <a:pt x="853363" y="819099"/>
                </a:lnTo>
                <a:lnTo>
                  <a:pt x="838669" y="820572"/>
                </a:lnTo>
                <a:lnTo>
                  <a:pt x="838669" y="830567"/>
                </a:lnTo>
                <a:lnTo>
                  <a:pt x="910399" y="830567"/>
                </a:lnTo>
                <a:lnTo>
                  <a:pt x="910399" y="820572"/>
                </a:lnTo>
                <a:lnTo>
                  <a:pt x="895692" y="819099"/>
                </a:lnTo>
                <a:lnTo>
                  <a:pt x="892175" y="816165"/>
                </a:lnTo>
                <a:lnTo>
                  <a:pt x="892175" y="729157"/>
                </a:lnTo>
                <a:lnTo>
                  <a:pt x="897750" y="721220"/>
                </a:lnTo>
                <a:lnTo>
                  <a:pt x="905395" y="717397"/>
                </a:lnTo>
                <a:lnTo>
                  <a:pt x="911567" y="717397"/>
                </a:lnTo>
                <a:lnTo>
                  <a:pt x="917460" y="719645"/>
                </a:lnTo>
                <a:lnTo>
                  <a:pt x="922121" y="724598"/>
                </a:lnTo>
                <a:lnTo>
                  <a:pt x="927823" y="729551"/>
                </a:lnTo>
                <a:lnTo>
                  <a:pt x="936853" y="731799"/>
                </a:lnTo>
                <a:lnTo>
                  <a:pt x="943533" y="730504"/>
                </a:lnTo>
                <a:lnTo>
                  <a:pt x="949045" y="726757"/>
                </a:lnTo>
                <a:lnTo>
                  <a:pt x="952804" y="720763"/>
                </a:lnTo>
                <a:lnTo>
                  <a:pt x="954189" y="712698"/>
                </a:lnTo>
                <a:close/>
              </a:path>
              <a:path w="1094740" h="835025">
                <a:moveTo>
                  <a:pt x="1094409" y="814095"/>
                </a:moveTo>
                <a:lnTo>
                  <a:pt x="1090587" y="816152"/>
                </a:lnTo>
                <a:lnTo>
                  <a:pt x="1087348" y="817041"/>
                </a:lnTo>
                <a:lnTo>
                  <a:pt x="1078826" y="817041"/>
                </a:lnTo>
                <a:lnTo>
                  <a:pt x="1077849" y="815568"/>
                </a:lnTo>
                <a:lnTo>
                  <a:pt x="1076286" y="813219"/>
                </a:lnTo>
                <a:lnTo>
                  <a:pt x="1075893" y="812622"/>
                </a:lnTo>
                <a:lnTo>
                  <a:pt x="1075893" y="763536"/>
                </a:lnTo>
                <a:lnTo>
                  <a:pt x="1075893" y="735025"/>
                </a:lnTo>
                <a:lnTo>
                  <a:pt x="1044524" y="694194"/>
                </a:lnTo>
                <a:lnTo>
                  <a:pt x="1025042" y="692111"/>
                </a:lnTo>
                <a:lnTo>
                  <a:pt x="999553" y="694855"/>
                </a:lnTo>
                <a:lnTo>
                  <a:pt x="979881" y="702322"/>
                </a:lnTo>
                <a:lnTo>
                  <a:pt x="967219" y="713447"/>
                </a:lnTo>
                <a:lnTo>
                  <a:pt x="962723" y="727087"/>
                </a:lnTo>
                <a:lnTo>
                  <a:pt x="962723" y="737666"/>
                </a:lnTo>
                <a:lnTo>
                  <a:pt x="968603" y="742962"/>
                </a:lnTo>
                <a:lnTo>
                  <a:pt x="985354" y="742962"/>
                </a:lnTo>
                <a:lnTo>
                  <a:pt x="992403" y="737958"/>
                </a:lnTo>
                <a:lnTo>
                  <a:pt x="995641" y="727087"/>
                </a:lnTo>
                <a:lnTo>
                  <a:pt x="999490" y="717804"/>
                </a:lnTo>
                <a:lnTo>
                  <a:pt x="1005014" y="711403"/>
                </a:lnTo>
                <a:lnTo>
                  <a:pt x="1012469" y="707707"/>
                </a:lnTo>
                <a:lnTo>
                  <a:pt x="1022096" y="706513"/>
                </a:lnTo>
                <a:lnTo>
                  <a:pt x="1031024" y="707936"/>
                </a:lnTo>
                <a:lnTo>
                  <a:pt x="1036612" y="712546"/>
                </a:lnTo>
                <a:lnTo>
                  <a:pt x="1039507" y="720902"/>
                </a:lnTo>
                <a:lnTo>
                  <a:pt x="1040320" y="733552"/>
                </a:lnTo>
                <a:lnTo>
                  <a:pt x="1040320" y="749134"/>
                </a:lnTo>
                <a:lnTo>
                  <a:pt x="1040320" y="763536"/>
                </a:lnTo>
                <a:lnTo>
                  <a:pt x="1040320" y="801458"/>
                </a:lnTo>
                <a:lnTo>
                  <a:pt x="1032929" y="806157"/>
                </a:lnTo>
                <a:lnTo>
                  <a:pt x="1025296" y="809879"/>
                </a:lnTo>
                <a:lnTo>
                  <a:pt x="1017384" y="812342"/>
                </a:lnTo>
                <a:lnTo>
                  <a:pt x="1009167" y="813219"/>
                </a:lnTo>
                <a:lnTo>
                  <a:pt x="1001941" y="812203"/>
                </a:lnTo>
                <a:lnTo>
                  <a:pt x="996048" y="809002"/>
                </a:lnTo>
                <a:lnTo>
                  <a:pt x="992085" y="803427"/>
                </a:lnTo>
                <a:lnTo>
                  <a:pt x="990638" y="795286"/>
                </a:lnTo>
                <a:lnTo>
                  <a:pt x="994194" y="782853"/>
                </a:lnTo>
                <a:lnTo>
                  <a:pt x="1004239" y="774014"/>
                </a:lnTo>
                <a:lnTo>
                  <a:pt x="1019911" y="767880"/>
                </a:lnTo>
                <a:lnTo>
                  <a:pt x="1040320" y="763536"/>
                </a:lnTo>
                <a:lnTo>
                  <a:pt x="1040320" y="749134"/>
                </a:lnTo>
                <a:lnTo>
                  <a:pt x="1007262" y="756043"/>
                </a:lnTo>
                <a:lnTo>
                  <a:pt x="979512" y="765975"/>
                </a:lnTo>
                <a:lnTo>
                  <a:pt x="960424" y="780643"/>
                </a:lnTo>
                <a:lnTo>
                  <a:pt x="953312" y="801751"/>
                </a:lnTo>
                <a:lnTo>
                  <a:pt x="956132" y="815416"/>
                </a:lnTo>
                <a:lnTo>
                  <a:pt x="964120" y="825677"/>
                </a:lnTo>
                <a:lnTo>
                  <a:pt x="976630" y="832142"/>
                </a:lnTo>
                <a:lnTo>
                  <a:pt x="992987" y="834377"/>
                </a:lnTo>
                <a:lnTo>
                  <a:pt x="1006348" y="832764"/>
                </a:lnTo>
                <a:lnTo>
                  <a:pt x="1018946" y="828509"/>
                </a:lnTo>
                <a:lnTo>
                  <a:pt x="1030528" y="822490"/>
                </a:lnTo>
                <a:lnTo>
                  <a:pt x="1040904" y="815568"/>
                </a:lnTo>
                <a:lnTo>
                  <a:pt x="1044435" y="824166"/>
                </a:lnTo>
                <a:lnTo>
                  <a:pt x="1050353" y="829894"/>
                </a:lnTo>
                <a:lnTo>
                  <a:pt x="1058316" y="833094"/>
                </a:lnTo>
                <a:lnTo>
                  <a:pt x="1067955" y="834085"/>
                </a:lnTo>
                <a:lnTo>
                  <a:pt x="1075931" y="833653"/>
                </a:lnTo>
                <a:lnTo>
                  <a:pt x="1082840" y="832332"/>
                </a:lnTo>
                <a:lnTo>
                  <a:pt x="1088910" y="830122"/>
                </a:lnTo>
                <a:lnTo>
                  <a:pt x="1094409" y="827036"/>
                </a:lnTo>
                <a:lnTo>
                  <a:pt x="1094409" y="817041"/>
                </a:lnTo>
                <a:lnTo>
                  <a:pt x="1094409" y="8140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13139991" y="9827996"/>
            <a:ext cx="864235" cy="864235"/>
          </a:xfrm>
          <a:custGeom>
            <a:avLst/>
            <a:gdLst/>
            <a:ahLst/>
            <a:cxnLst/>
            <a:rect l="l" t="t" r="r" b="b"/>
            <a:pathLst>
              <a:path w="864234" h="864234">
                <a:moveTo>
                  <a:pt x="864006" y="0"/>
                </a:moveTo>
                <a:lnTo>
                  <a:pt x="0" y="0"/>
                </a:lnTo>
                <a:lnTo>
                  <a:pt x="0" y="864006"/>
                </a:lnTo>
                <a:lnTo>
                  <a:pt x="864006" y="864006"/>
                </a:lnTo>
                <a:lnTo>
                  <a:pt x="86400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13283586" y="9971819"/>
            <a:ext cx="575945" cy="575945"/>
          </a:xfrm>
          <a:custGeom>
            <a:avLst/>
            <a:gdLst/>
            <a:ahLst/>
            <a:cxnLst/>
            <a:rect l="l" t="t" r="r" b="b"/>
            <a:pathLst>
              <a:path w="575944" h="575945">
                <a:moveTo>
                  <a:pt x="287896" y="0"/>
                </a:moveTo>
                <a:lnTo>
                  <a:pt x="241197" y="3768"/>
                </a:lnTo>
                <a:lnTo>
                  <a:pt x="196897" y="14678"/>
                </a:lnTo>
                <a:lnTo>
                  <a:pt x="155589" y="32136"/>
                </a:lnTo>
                <a:lnTo>
                  <a:pt x="117867" y="55550"/>
                </a:lnTo>
                <a:lnTo>
                  <a:pt x="84321" y="84328"/>
                </a:lnTo>
                <a:lnTo>
                  <a:pt x="55546" y="117875"/>
                </a:lnTo>
                <a:lnTo>
                  <a:pt x="32133" y="155599"/>
                </a:lnTo>
                <a:lnTo>
                  <a:pt x="14676" y="196908"/>
                </a:lnTo>
                <a:lnTo>
                  <a:pt x="3767" y="241209"/>
                </a:lnTo>
                <a:lnTo>
                  <a:pt x="0" y="287909"/>
                </a:lnTo>
                <a:lnTo>
                  <a:pt x="3767" y="334608"/>
                </a:lnTo>
                <a:lnTo>
                  <a:pt x="14676" y="378907"/>
                </a:lnTo>
                <a:lnTo>
                  <a:pt x="32133" y="420215"/>
                </a:lnTo>
                <a:lnTo>
                  <a:pt x="55546" y="457938"/>
                </a:lnTo>
                <a:lnTo>
                  <a:pt x="84321" y="491483"/>
                </a:lnTo>
                <a:lnTo>
                  <a:pt x="117867" y="520258"/>
                </a:lnTo>
                <a:lnTo>
                  <a:pt x="155589" y="543671"/>
                </a:lnTo>
                <a:lnTo>
                  <a:pt x="196897" y="561128"/>
                </a:lnTo>
                <a:lnTo>
                  <a:pt x="241197" y="572037"/>
                </a:lnTo>
                <a:lnTo>
                  <a:pt x="287896" y="575805"/>
                </a:lnTo>
                <a:lnTo>
                  <a:pt x="334595" y="572037"/>
                </a:lnTo>
                <a:lnTo>
                  <a:pt x="378896" y="561128"/>
                </a:lnTo>
                <a:lnTo>
                  <a:pt x="420205" y="543671"/>
                </a:lnTo>
                <a:lnTo>
                  <a:pt x="457929" y="520258"/>
                </a:lnTo>
                <a:lnTo>
                  <a:pt x="491477" y="491483"/>
                </a:lnTo>
                <a:lnTo>
                  <a:pt x="520254" y="457938"/>
                </a:lnTo>
                <a:lnTo>
                  <a:pt x="543668" y="420215"/>
                </a:lnTo>
                <a:lnTo>
                  <a:pt x="561127" y="378907"/>
                </a:lnTo>
                <a:lnTo>
                  <a:pt x="572036" y="334608"/>
                </a:lnTo>
                <a:lnTo>
                  <a:pt x="575805" y="287909"/>
                </a:lnTo>
                <a:lnTo>
                  <a:pt x="572036" y="241209"/>
                </a:lnTo>
                <a:lnTo>
                  <a:pt x="561127" y="196908"/>
                </a:lnTo>
                <a:lnTo>
                  <a:pt x="543668" y="155599"/>
                </a:lnTo>
                <a:lnTo>
                  <a:pt x="520254" y="117875"/>
                </a:lnTo>
                <a:lnTo>
                  <a:pt x="491477" y="84328"/>
                </a:lnTo>
                <a:lnTo>
                  <a:pt x="457929" y="55550"/>
                </a:lnTo>
                <a:lnTo>
                  <a:pt x="420205" y="32136"/>
                </a:lnTo>
                <a:lnTo>
                  <a:pt x="378896" y="14678"/>
                </a:lnTo>
                <a:lnTo>
                  <a:pt x="334595" y="3768"/>
                </a:lnTo>
                <a:lnTo>
                  <a:pt x="287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bg object 3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3402158" y="10180182"/>
            <a:ext cx="210938" cy="109393"/>
          </a:xfrm>
          <a:prstGeom prst="rect">
            <a:avLst/>
          </a:prstGeom>
        </p:spPr>
      </p:pic>
      <p:sp>
        <p:nvSpPr>
          <p:cNvPr id="35" name="bg object 35"/>
          <p:cNvSpPr/>
          <p:nvPr/>
        </p:nvSpPr>
        <p:spPr>
          <a:xfrm>
            <a:off x="13402259" y="10291267"/>
            <a:ext cx="273050" cy="62865"/>
          </a:xfrm>
          <a:custGeom>
            <a:avLst/>
            <a:gdLst/>
            <a:ahLst/>
            <a:cxnLst/>
            <a:rect l="l" t="t" r="r" b="b"/>
            <a:pathLst>
              <a:path w="273050" h="62865">
                <a:moveTo>
                  <a:pt x="41541" y="26555"/>
                </a:moveTo>
                <a:lnTo>
                  <a:pt x="37185" y="21107"/>
                </a:lnTo>
                <a:lnTo>
                  <a:pt x="32042" y="17995"/>
                </a:lnTo>
                <a:lnTo>
                  <a:pt x="23469" y="18008"/>
                </a:lnTo>
                <a:lnTo>
                  <a:pt x="14147" y="19672"/>
                </a:lnTo>
                <a:lnTo>
                  <a:pt x="6705" y="24295"/>
                </a:lnTo>
                <a:lnTo>
                  <a:pt x="1778" y="31356"/>
                </a:lnTo>
                <a:lnTo>
                  <a:pt x="0" y="40335"/>
                </a:lnTo>
                <a:lnTo>
                  <a:pt x="1803" y="49428"/>
                </a:lnTo>
                <a:lnTo>
                  <a:pt x="6743" y="56527"/>
                </a:lnTo>
                <a:lnTo>
                  <a:pt x="14198" y="61163"/>
                </a:lnTo>
                <a:lnTo>
                  <a:pt x="23533" y="62801"/>
                </a:lnTo>
                <a:lnTo>
                  <a:pt x="32105" y="62788"/>
                </a:lnTo>
                <a:lnTo>
                  <a:pt x="37160" y="59753"/>
                </a:lnTo>
                <a:lnTo>
                  <a:pt x="41376" y="55003"/>
                </a:lnTo>
                <a:lnTo>
                  <a:pt x="32181" y="46939"/>
                </a:lnTo>
                <a:lnTo>
                  <a:pt x="30175" y="48971"/>
                </a:lnTo>
                <a:lnTo>
                  <a:pt x="27851" y="50977"/>
                </a:lnTo>
                <a:lnTo>
                  <a:pt x="17373" y="51003"/>
                </a:lnTo>
                <a:lnTo>
                  <a:pt x="13931" y="46570"/>
                </a:lnTo>
                <a:lnTo>
                  <a:pt x="13919" y="34264"/>
                </a:lnTo>
                <a:lnTo>
                  <a:pt x="17335" y="29921"/>
                </a:lnTo>
                <a:lnTo>
                  <a:pt x="26924" y="29908"/>
                </a:lnTo>
                <a:lnTo>
                  <a:pt x="30251" y="31813"/>
                </a:lnTo>
                <a:lnTo>
                  <a:pt x="31877" y="34442"/>
                </a:lnTo>
                <a:lnTo>
                  <a:pt x="41541" y="26555"/>
                </a:lnTo>
                <a:close/>
              </a:path>
              <a:path w="273050" h="62865">
                <a:moveTo>
                  <a:pt x="58928" y="61836"/>
                </a:moveTo>
                <a:lnTo>
                  <a:pt x="58864" y="18859"/>
                </a:lnTo>
                <a:lnTo>
                  <a:pt x="45250" y="18872"/>
                </a:lnTo>
                <a:lnTo>
                  <a:pt x="45313" y="61849"/>
                </a:lnTo>
                <a:lnTo>
                  <a:pt x="58928" y="61836"/>
                </a:lnTo>
                <a:close/>
              </a:path>
              <a:path w="273050" h="62865">
                <a:moveTo>
                  <a:pt x="110261" y="44411"/>
                </a:moveTo>
                <a:lnTo>
                  <a:pt x="109524" y="36588"/>
                </a:lnTo>
                <a:lnTo>
                  <a:pt x="109283" y="33921"/>
                </a:lnTo>
                <a:lnTo>
                  <a:pt x="106781" y="29006"/>
                </a:lnTo>
                <a:lnTo>
                  <a:pt x="105003" y="25514"/>
                </a:lnTo>
                <a:lnTo>
                  <a:pt x="97650" y="19926"/>
                </a:lnTo>
                <a:lnTo>
                  <a:pt x="96532" y="19710"/>
                </a:lnTo>
                <a:lnTo>
                  <a:pt x="96532" y="36563"/>
                </a:lnTo>
                <a:lnTo>
                  <a:pt x="77457" y="36588"/>
                </a:lnTo>
                <a:lnTo>
                  <a:pt x="78562" y="31445"/>
                </a:lnTo>
                <a:lnTo>
                  <a:pt x="82194" y="29019"/>
                </a:lnTo>
                <a:lnTo>
                  <a:pt x="92887" y="29019"/>
                </a:lnTo>
                <a:lnTo>
                  <a:pt x="95923" y="31813"/>
                </a:lnTo>
                <a:lnTo>
                  <a:pt x="96532" y="36563"/>
                </a:lnTo>
                <a:lnTo>
                  <a:pt x="96532" y="19710"/>
                </a:lnTo>
                <a:lnTo>
                  <a:pt x="87426" y="17907"/>
                </a:lnTo>
                <a:lnTo>
                  <a:pt x="78092" y="19570"/>
                </a:lnTo>
                <a:lnTo>
                  <a:pt x="70573" y="24206"/>
                </a:lnTo>
                <a:lnTo>
                  <a:pt x="65557" y="31267"/>
                </a:lnTo>
                <a:lnTo>
                  <a:pt x="63754" y="40246"/>
                </a:lnTo>
                <a:lnTo>
                  <a:pt x="65544" y="49326"/>
                </a:lnTo>
                <a:lnTo>
                  <a:pt x="70624" y="56438"/>
                </a:lnTo>
                <a:lnTo>
                  <a:pt x="78587" y="61061"/>
                </a:lnTo>
                <a:lnTo>
                  <a:pt x="89001" y="62712"/>
                </a:lnTo>
                <a:lnTo>
                  <a:pt x="97980" y="62699"/>
                </a:lnTo>
                <a:lnTo>
                  <a:pt x="103225" y="59956"/>
                </a:lnTo>
                <a:lnTo>
                  <a:pt x="107365" y="56324"/>
                </a:lnTo>
                <a:lnTo>
                  <a:pt x="102793" y="51409"/>
                </a:lnTo>
                <a:lnTo>
                  <a:pt x="99580" y="47955"/>
                </a:lnTo>
                <a:lnTo>
                  <a:pt x="97459" y="49466"/>
                </a:lnTo>
                <a:lnTo>
                  <a:pt x="93726" y="51396"/>
                </a:lnTo>
                <a:lnTo>
                  <a:pt x="89776" y="51409"/>
                </a:lnTo>
                <a:lnTo>
                  <a:pt x="82626" y="51409"/>
                </a:lnTo>
                <a:lnTo>
                  <a:pt x="79006" y="48895"/>
                </a:lnTo>
                <a:lnTo>
                  <a:pt x="77685" y="44462"/>
                </a:lnTo>
                <a:lnTo>
                  <a:pt x="110261" y="44411"/>
                </a:lnTo>
                <a:close/>
              </a:path>
              <a:path w="273050" h="62865">
                <a:moveTo>
                  <a:pt x="157797" y="61696"/>
                </a:moveTo>
                <a:lnTo>
                  <a:pt x="157734" y="24676"/>
                </a:lnTo>
                <a:lnTo>
                  <a:pt x="150964" y="17818"/>
                </a:lnTo>
                <a:lnTo>
                  <a:pt x="135636" y="17843"/>
                </a:lnTo>
                <a:lnTo>
                  <a:pt x="130581" y="20675"/>
                </a:lnTo>
                <a:lnTo>
                  <a:pt x="127977" y="25831"/>
                </a:lnTo>
                <a:lnTo>
                  <a:pt x="128270" y="18757"/>
                </a:lnTo>
                <a:lnTo>
                  <a:pt x="114655" y="18783"/>
                </a:lnTo>
                <a:lnTo>
                  <a:pt x="114706" y="61760"/>
                </a:lnTo>
                <a:lnTo>
                  <a:pt x="128333" y="61734"/>
                </a:lnTo>
                <a:lnTo>
                  <a:pt x="128282" y="33286"/>
                </a:lnTo>
                <a:lnTo>
                  <a:pt x="131508" y="30251"/>
                </a:lnTo>
                <a:lnTo>
                  <a:pt x="141808" y="30238"/>
                </a:lnTo>
                <a:lnTo>
                  <a:pt x="144119" y="32969"/>
                </a:lnTo>
                <a:lnTo>
                  <a:pt x="144170" y="61709"/>
                </a:lnTo>
                <a:lnTo>
                  <a:pt x="157797" y="61696"/>
                </a:lnTo>
                <a:close/>
              </a:path>
              <a:path w="273050" h="62865">
                <a:moveTo>
                  <a:pt x="232638" y="61582"/>
                </a:moveTo>
                <a:lnTo>
                  <a:pt x="228104" y="22758"/>
                </a:lnTo>
                <a:lnTo>
                  <a:pt x="215519" y="17716"/>
                </a:lnTo>
                <a:lnTo>
                  <a:pt x="209169" y="17729"/>
                </a:lnTo>
                <a:lnTo>
                  <a:pt x="204431" y="20662"/>
                </a:lnTo>
                <a:lnTo>
                  <a:pt x="200901" y="25107"/>
                </a:lnTo>
                <a:lnTo>
                  <a:pt x="198272" y="20066"/>
                </a:lnTo>
                <a:lnTo>
                  <a:pt x="194335" y="17754"/>
                </a:lnTo>
                <a:lnTo>
                  <a:pt x="183642" y="17767"/>
                </a:lnTo>
                <a:lnTo>
                  <a:pt x="179616" y="20104"/>
                </a:lnTo>
                <a:lnTo>
                  <a:pt x="176580" y="25336"/>
                </a:lnTo>
                <a:lnTo>
                  <a:pt x="176885" y="18681"/>
                </a:lnTo>
                <a:lnTo>
                  <a:pt x="163258" y="18707"/>
                </a:lnTo>
                <a:lnTo>
                  <a:pt x="163322" y="61683"/>
                </a:lnTo>
                <a:lnTo>
                  <a:pt x="176936" y="61671"/>
                </a:lnTo>
                <a:lnTo>
                  <a:pt x="176911" y="32816"/>
                </a:lnTo>
                <a:lnTo>
                  <a:pt x="179324" y="30187"/>
                </a:lnTo>
                <a:lnTo>
                  <a:pt x="189712" y="30162"/>
                </a:lnTo>
                <a:lnTo>
                  <a:pt x="191236" y="32893"/>
                </a:lnTo>
                <a:lnTo>
                  <a:pt x="191274" y="61645"/>
                </a:lnTo>
                <a:lnTo>
                  <a:pt x="204787" y="61620"/>
                </a:lnTo>
                <a:lnTo>
                  <a:pt x="204762" y="32766"/>
                </a:lnTo>
                <a:lnTo>
                  <a:pt x="207073" y="30137"/>
                </a:lnTo>
                <a:lnTo>
                  <a:pt x="217462" y="30124"/>
                </a:lnTo>
                <a:lnTo>
                  <a:pt x="219075" y="32854"/>
                </a:lnTo>
                <a:lnTo>
                  <a:pt x="219125" y="61595"/>
                </a:lnTo>
                <a:lnTo>
                  <a:pt x="232638" y="61582"/>
                </a:lnTo>
                <a:close/>
              </a:path>
              <a:path w="273050" h="62865">
                <a:moveTo>
                  <a:pt x="252285" y="61556"/>
                </a:moveTo>
                <a:lnTo>
                  <a:pt x="252234" y="18580"/>
                </a:lnTo>
                <a:lnTo>
                  <a:pt x="238620" y="18592"/>
                </a:lnTo>
                <a:lnTo>
                  <a:pt x="238683" y="61569"/>
                </a:lnTo>
                <a:lnTo>
                  <a:pt x="252285" y="61556"/>
                </a:lnTo>
                <a:close/>
              </a:path>
              <a:path w="273050" h="62865">
                <a:moveTo>
                  <a:pt x="272465" y="61518"/>
                </a:moveTo>
                <a:lnTo>
                  <a:pt x="272376" y="0"/>
                </a:lnTo>
                <a:lnTo>
                  <a:pt x="258864" y="25"/>
                </a:lnTo>
                <a:lnTo>
                  <a:pt x="258953" y="61544"/>
                </a:lnTo>
                <a:lnTo>
                  <a:pt x="272465" y="615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bg object 3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3382521" y="10373529"/>
            <a:ext cx="149682" cy="66306"/>
          </a:xfrm>
          <a:prstGeom prst="rect">
            <a:avLst/>
          </a:prstGeom>
        </p:spPr>
      </p:pic>
      <p:sp>
        <p:nvSpPr>
          <p:cNvPr id="37" name="bg object 37"/>
          <p:cNvSpPr/>
          <p:nvPr/>
        </p:nvSpPr>
        <p:spPr>
          <a:xfrm>
            <a:off x="5079124" y="9219209"/>
            <a:ext cx="397510" cy="337820"/>
          </a:xfrm>
          <a:custGeom>
            <a:avLst/>
            <a:gdLst/>
            <a:ahLst/>
            <a:cxnLst/>
            <a:rect l="l" t="t" r="r" b="b"/>
            <a:pathLst>
              <a:path w="397510" h="337820">
                <a:moveTo>
                  <a:pt x="382257" y="337629"/>
                </a:moveTo>
                <a:lnTo>
                  <a:pt x="274993" y="129578"/>
                </a:lnTo>
                <a:lnTo>
                  <a:pt x="274993" y="223647"/>
                </a:lnTo>
                <a:lnTo>
                  <a:pt x="219824" y="223647"/>
                </a:lnTo>
                <a:lnTo>
                  <a:pt x="219824" y="107823"/>
                </a:lnTo>
                <a:lnTo>
                  <a:pt x="274993" y="223647"/>
                </a:lnTo>
                <a:lnTo>
                  <a:pt x="274993" y="129578"/>
                </a:lnTo>
                <a:lnTo>
                  <a:pt x="263779" y="107823"/>
                </a:lnTo>
                <a:lnTo>
                  <a:pt x="242163" y="65887"/>
                </a:lnTo>
                <a:lnTo>
                  <a:pt x="155232" y="65887"/>
                </a:lnTo>
                <a:lnTo>
                  <a:pt x="15163" y="337629"/>
                </a:lnTo>
                <a:lnTo>
                  <a:pt x="64770" y="337629"/>
                </a:lnTo>
                <a:lnTo>
                  <a:pt x="99352" y="270560"/>
                </a:lnTo>
                <a:lnTo>
                  <a:pt x="169570" y="270560"/>
                </a:lnTo>
                <a:lnTo>
                  <a:pt x="169570" y="223647"/>
                </a:lnTo>
                <a:lnTo>
                  <a:pt x="125552" y="223647"/>
                </a:lnTo>
                <a:lnTo>
                  <a:pt x="180733" y="107823"/>
                </a:lnTo>
                <a:lnTo>
                  <a:pt x="180733" y="223647"/>
                </a:lnTo>
                <a:lnTo>
                  <a:pt x="180467" y="223647"/>
                </a:lnTo>
                <a:lnTo>
                  <a:pt x="180467" y="270560"/>
                </a:lnTo>
                <a:lnTo>
                  <a:pt x="298030" y="270560"/>
                </a:lnTo>
                <a:lnTo>
                  <a:pt x="332613" y="337629"/>
                </a:lnTo>
                <a:lnTo>
                  <a:pt x="382257" y="337629"/>
                </a:lnTo>
                <a:close/>
              </a:path>
              <a:path w="397510" h="337820">
                <a:moveTo>
                  <a:pt x="397408" y="198716"/>
                </a:moveTo>
                <a:lnTo>
                  <a:pt x="392137" y="153200"/>
                </a:lnTo>
                <a:lnTo>
                  <a:pt x="377177" y="111391"/>
                </a:lnTo>
                <a:lnTo>
                  <a:pt x="353695" y="74485"/>
                </a:lnTo>
                <a:lnTo>
                  <a:pt x="322897" y="43700"/>
                </a:lnTo>
                <a:lnTo>
                  <a:pt x="286004" y="20218"/>
                </a:lnTo>
                <a:lnTo>
                  <a:pt x="244195" y="5257"/>
                </a:lnTo>
                <a:lnTo>
                  <a:pt x="198704" y="0"/>
                </a:lnTo>
                <a:lnTo>
                  <a:pt x="153187" y="5257"/>
                </a:lnTo>
                <a:lnTo>
                  <a:pt x="111379" y="20218"/>
                </a:lnTo>
                <a:lnTo>
                  <a:pt x="74485" y="43700"/>
                </a:lnTo>
                <a:lnTo>
                  <a:pt x="43700" y="74485"/>
                </a:lnTo>
                <a:lnTo>
                  <a:pt x="20218" y="111391"/>
                </a:lnTo>
                <a:lnTo>
                  <a:pt x="5245" y="153200"/>
                </a:lnTo>
                <a:lnTo>
                  <a:pt x="0" y="198716"/>
                </a:lnTo>
                <a:lnTo>
                  <a:pt x="1917" y="226326"/>
                </a:lnTo>
                <a:lnTo>
                  <a:pt x="7505" y="252780"/>
                </a:lnTo>
                <a:lnTo>
                  <a:pt x="16484" y="277825"/>
                </a:lnTo>
                <a:lnTo>
                  <a:pt x="28613" y="301218"/>
                </a:lnTo>
                <a:lnTo>
                  <a:pt x="51790" y="256260"/>
                </a:lnTo>
                <a:lnTo>
                  <a:pt x="47117" y="242582"/>
                </a:lnTo>
                <a:lnTo>
                  <a:pt x="43688" y="228396"/>
                </a:lnTo>
                <a:lnTo>
                  <a:pt x="41579" y="213753"/>
                </a:lnTo>
                <a:lnTo>
                  <a:pt x="40868" y="198716"/>
                </a:lnTo>
                <a:lnTo>
                  <a:pt x="48920" y="148869"/>
                </a:lnTo>
                <a:lnTo>
                  <a:pt x="71348" y="105549"/>
                </a:lnTo>
                <a:lnTo>
                  <a:pt x="105537" y="71361"/>
                </a:lnTo>
                <a:lnTo>
                  <a:pt x="148856" y="48920"/>
                </a:lnTo>
                <a:lnTo>
                  <a:pt x="198704" y="40868"/>
                </a:lnTo>
                <a:lnTo>
                  <a:pt x="248526" y="48920"/>
                </a:lnTo>
                <a:lnTo>
                  <a:pt x="291858" y="71361"/>
                </a:lnTo>
                <a:lnTo>
                  <a:pt x="326047" y="105549"/>
                </a:lnTo>
                <a:lnTo>
                  <a:pt x="348488" y="148869"/>
                </a:lnTo>
                <a:lnTo>
                  <a:pt x="356552" y="198716"/>
                </a:lnTo>
                <a:lnTo>
                  <a:pt x="355828" y="213753"/>
                </a:lnTo>
                <a:lnTo>
                  <a:pt x="353707" y="228396"/>
                </a:lnTo>
                <a:lnTo>
                  <a:pt x="350266" y="242582"/>
                </a:lnTo>
                <a:lnTo>
                  <a:pt x="345605" y="256260"/>
                </a:lnTo>
                <a:lnTo>
                  <a:pt x="368782" y="301218"/>
                </a:lnTo>
                <a:lnTo>
                  <a:pt x="380885" y="277825"/>
                </a:lnTo>
                <a:lnTo>
                  <a:pt x="389877" y="252780"/>
                </a:lnTo>
                <a:lnTo>
                  <a:pt x="395478" y="226326"/>
                </a:lnTo>
                <a:lnTo>
                  <a:pt x="397408" y="1987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bg object 3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888793" y="9634788"/>
            <a:ext cx="794143" cy="224937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820659" y="9222300"/>
            <a:ext cx="606628" cy="613905"/>
          </a:xfrm>
          <a:prstGeom prst="rect">
            <a:avLst/>
          </a:prstGeom>
        </p:spPr>
      </p:pic>
      <p:sp>
        <p:nvSpPr>
          <p:cNvPr id="40" name="bg object 40"/>
          <p:cNvSpPr/>
          <p:nvPr/>
        </p:nvSpPr>
        <p:spPr>
          <a:xfrm>
            <a:off x="9431998" y="9330118"/>
            <a:ext cx="1539240" cy="407670"/>
          </a:xfrm>
          <a:custGeom>
            <a:avLst/>
            <a:gdLst/>
            <a:ahLst/>
            <a:cxnLst/>
            <a:rect l="l" t="t" r="r" b="b"/>
            <a:pathLst>
              <a:path w="1539240" h="407670">
                <a:moveTo>
                  <a:pt x="142138" y="136791"/>
                </a:moveTo>
                <a:lnTo>
                  <a:pt x="99060" y="110858"/>
                </a:lnTo>
                <a:lnTo>
                  <a:pt x="81546" y="109486"/>
                </a:lnTo>
                <a:lnTo>
                  <a:pt x="49237" y="115379"/>
                </a:lnTo>
                <a:lnTo>
                  <a:pt x="23380" y="133057"/>
                </a:lnTo>
                <a:lnTo>
                  <a:pt x="6223" y="162509"/>
                </a:lnTo>
                <a:lnTo>
                  <a:pt x="0" y="203746"/>
                </a:lnTo>
                <a:lnTo>
                  <a:pt x="6223" y="244995"/>
                </a:lnTo>
                <a:lnTo>
                  <a:pt x="23380" y="274447"/>
                </a:lnTo>
                <a:lnTo>
                  <a:pt x="49237" y="292112"/>
                </a:lnTo>
                <a:lnTo>
                  <a:pt x="81546" y="298005"/>
                </a:lnTo>
                <a:lnTo>
                  <a:pt x="99060" y="296633"/>
                </a:lnTo>
                <a:lnTo>
                  <a:pt x="114223" y="292074"/>
                </a:lnTo>
                <a:lnTo>
                  <a:pt x="128206" y="283654"/>
                </a:lnTo>
                <a:lnTo>
                  <a:pt x="138518" y="274066"/>
                </a:lnTo>
                <a:lnTo>
                  <a:pt x="142138" y="270700"/>
                </a:lnTo>
                <a:lnTo>
                  <a:pt x="123825" y="253123"/>
                </a:lnTo>
                <a:lnTo>
                  <a:pt x="113855" y="262864"/>
                </a:lnTo>
                <a:lnTo>
                  <a:pt x="104089" y="269354"/>
                </a:lnTo>
                <a:lnTo>
                  <a:pt x="93624" y="272948"/>
                </a:lnTo>
                <a:lnTo>
                  <a:pt x="81546" y="274066"/>
                </a:lnTo>
                <a:lnTo>
                  <a:pt x="68681" y="272745"/>
                </a:lnTo>
                <a:lnTo>
                  <a:pt x="33413" y="243624"/>
                </a:lnTo>
                <a:lnTo>
                  <a:pt x="26936" y="203746"/>
                </a:lnTo>
                <a:lnTo>
                  <a:pt x="27597" y="187934"/>
                </a:lnTo>
                <a:lnTo>
                  <a:pt x="47142" y="145275"/>
                </a:lnTo>
                <a:lnTo>
                  <a:pt x="81546" y="133426"/>
                </a:lnTo>
                <a:lnTo>
                  <a:pt x="93624" y="134480"/>
                </a:lnTo>
                <a:lnTo>
                  <a:pt x="104089" y="137960"/>
                </a:lnTo>
                <a:lnTo>
                  <a:pt x="113855" y="144310"/>
                </a:lnTo>
                <a:lnTo>
                  <a:pt x="123825" y="153987"/>
                </a:lnTo>
                <a:lnTo>
                  <a:pt x="142138" y="136791"/>
                </a:lnTo>
                <a:close/>
              </a:path>
              <a:path w="1539240" h="407670">
                <a:moveTo>
                  <a:pt x="329463" y="170827"/>
                </a:moveTo>
                <a:lnTo>
                  <a:pt x="324891" y="144360"/>
                </a:lnTo>
                <a:lnTo>
                  <a:pt x="316522" y="132676"/>
                </a:lnTo>
                <a:lnTo>
                  <a:pt x="311137" y="125158"/>
                </a:lnTo>
                <a:lnTo>
                  <a:pt x="288112" y="113449"/>
                </a:lnTo>
                <a:lnTo>
                  <a:pt x="255765" y="109486"/>
                </a:lnTo>
                <a:lnTo>
                  <a:pt x="235292" y="110756"/>
                </a:lnTo>
                <a:lnTo>
                  <a:pt x="218186" y="115150"/>
                </a:lnTo>
                <a:lnTo>
                  <a:pt x="203593" y="123532"/>
                </a:lnTo>
                <a:lnTo>
                  <a:pt x="190690" y="136791"/>
                </a:lnTo>
                <a:lnTo>
                  <a:pt x="209016" y="153619"/>
                </a:lnTo>
                <a:lnTo>
                  <a:pt x="217525" y="143878"/>
                </a:lnTo>
                <a:lnTo>
                  <a:pt x="227444" y="137401"/>
                </a:lnTo>
                <a:lnTo>
                  <a:pt x="239725" y="133794"/>
                </a:lnTo>
                <a:lnTo>
                  <a:pt x="255384" y="132676"/>
                </a:lnTo>
                <a:lnTo>
                  <a:pt x="276948" y="135204"/>
                </a:lnTo>
                <a:lnTo>
                  <a:pt x="291579" y="142786"/>
                </a:lnTo>
                <a:lnTo>
                  <a:pt x="299897" y="155409"/>
                </a:lnTo>
                <a:lnTo>
                  <a:pt x="302526" y="173075"/>
                </a:lnTo>
                <a:lnTo>
                  <a:pt x="302526" y="190652"/>
                </a:lnTo>
                <a:lnTo>
                  <a:pt x="302526" y="210858"/>
                </a:lnTo>
                <a:lnTo>
                  <a:pt x="302526" y="230670"/>
                </a:lnTo>
                <a:lnTo>
                  <a:pt x="301955" y="241274"/>
                </a:lnTo>
                <a:lnTo>
                  <a:pt x="274154" y="272846"/>
                </a:lnTo>
                <a:lnTo>
                  <a:pt x="252044" y="274815"/>
                </a:lnTo>
                <a:lnTo>
                  <a:pt x="233121" y="272910"/>
                </a:lnTo>
                <a:lnTo>
                  <a:pt x="219951" y="267106"/>
                </a:lnTo>
                <a:lnTo>
                  <a:pt x="212267" y="257314"/>
                </a:lnTo>
                <a:lnTo>
                  <a:pt x="209765" y="243408"/>
                </a:lnTo>
                <a:lnTo>
                  <a:pt x="212305" y="229323"/>
                </a:lnTo>
                <a:lnTo>
                  <a:pt x="219964" y="219138"/>
                </a:lnTo>
                <a:lnTo>
                  <a:pt x="232803" y="212940"/>
                </a:lnTo>
                <a:lnTo>
                  <a:pt x="250913" y="210858"/>
                </a:lnTo>
                <a:lnTo>
                  <a:pt x="302526" y="210858"/>
                </a:lnTo>
                <a:lnTo>
                  <a:pt x="302526" y="190652"/>
                </a:lnTo>
                <a:lnTo>
                  <a:pt x="247180" y="190652"/>
                </a:lnTo>
                <a:lnTo>
                  <a:pt x="219875" y="194437"/>
                </a:lnTo>
                <a:lnTo>
                  <a:pt x="199948" y="205155"/>
                </a:lnTo>
                <a:lnTo>
                  <a:pt x="187731" y="221907"/>
                </a:lnTo>
                <a:lnTo>
                  <a:pt x="183578" y="243776"/>
                </a:lnTo>
                <a:lnTo>
                  <a:pt x="184480" y="254508"/>
                </a:lnTo>
                <a:lnTo>
                  <a:pt x="206870" y="288861"/>
                </a:lnTo>
                <a:lnTo>
                  <a:pt x="249428" y="298005"/>
                </a:lnTo>
                <a:lnTo>
                  <a:pt x="266026" y="297014"/>
                </a:lnTo>
                <a:lnTo>
                  <a:pt x="279615" y="293712"/>
                </a:lnTo>
                <a:lnTo>
                  <a:pt x="291388" y="287604"/>
                </a:lnTo>
                <a:lnTo>
                  <a:pt x="302526" y="278193"/>
                </a:lnTo>
                <a:lnTo>
                  <a:pt x="302526" y="295757"/>
                </a:lnTo>
                <a:lnTo>
                  <a:pt x="329463" y="295757"/>
                </a:lnTo>
                <a:lnTo>
                  <a:pt x="329463" y="278193"/>
                </a:lnTo>
                <a:lnTo>
                  <a:pt x="329463" y="274815"/>
                </a:lnTo>
                <a:lnTo>
                  <a:pt x="329463" y="210858"/>
                </a:lnTo>
                <a:lnTo>
                  <a:pt x="329463" y="170827"/>
                </a:lnTo>
                <a:close/>
              </a:path>
              <a:path w="1539240" h="407670">
                <a:moveTo>
                  <a:pt x="453110" y="272580"/>
                </a:moveTo>
                <a:lnTo>
                  <a:pt x="438518" y="272580"/>
                </a:lnTo>
                <a:lnTo>
                  <a:pt x="426770" y="270891"/>
                </a:lnTo>
                <a:lnTo>
                  <a:pt x="419163" y="265849"/>
                </a:lnTo>
                <a:lnTo>
                  <a:pt x="415061" y="257429"/>
                </a:lnTo>
                <a:lnTo>
                  <a:pt x="413956" y="246773"/>
                </a:lnTo>
                <a:lnTo>
                  <a:pt x="413842" y="29438"/>
                </a:lnTo>
                <a:lnTo>
                  <a:pt x="386892" y="29438"/>
                </a:lnTo>
                <a:lnTo>
                  <a:pt x="386892" y="246773"/>
                </a:lnTo>
                <a:lnTo>
                  <a:pt x="389674" y="266255"/>
                </a:lnTo>
                <a:lnTo>
                  <a:pt x="398221" y="281787"/>
                </a:lnTo>
                <a:lnTo>
                  <a:pt x="412788" y="292049"/>
                </a:lnTo>
                <a:lnTo>
                  <a:pt x="433654" y="295757"/>
                </a:lnTo>
                <a:lnTo>
                  <a:pt x="453110" y="295757"/>
                </a:lnTo>
                <a:lnTo>
                  <a:pt x="453110" y="272580"/>
                </a:lnTo>
                <a:close/>
              </a:path>
              <a:path w="1539240" h="407670">
                <a:moveTo>
                  <a:pt x="632079" y="29451"/>
                </a:moveTo>
                <a:lnTo>
                  <a:pt x="605129" y="29451"/>
                </a:lnTo>
                <a:lnTo>
                  <a:pt x="605129" y="133057"/>
                </a:lnTo>
                <a:lnTo>
                  <a:pt x="605129" y="203746"/>
                </a:lnTo>
                <a:lnTo>
                  <a:pt x="603567" y="229882"/>
                </a:lnTo>
                <a:lnTo>
                  <a:pt x="597141" y="252374"/>
                </a:lnTo>
                <a:lnTo>
                  <a:pt x="583209" y="268135"/>
                </a:lnTo>
                <a:lnTo>
                  <a:pt x="559130" y="274066"/>
                </a:lnTo>
                <a:lnTo>
                  <a:pt x="535000" y="268135"/>
                </a:lnTo>
                <a:lnTo>
                  <a:pt x="520928" y="252374"/>
                </a:lnTo>
                <a:lnTo>
                  <a:pt x="514362" y="229882"/>
                </a:lnTo>
                <a:lnTo>
                  <a:pt x="512749" y="203746"/>
                </a:lnTo>
                <a:lnTo>
                  <a:pt x="514362" y="177609"/>
                </a:lnTo>
                <a:lnTo>
                  <a:pt x="520928" y="155130"/>
                </a:lnTo>
                <a:lnTo>
                  <a:pt x="535000" y="139369"/>
                </a:lnTo>
                <a:lnTo>
                  <a:pt x="559130" y="133426"/>
                </a:lnTo>
                <a:lnTo>
                  <a:pt x="583209" y="139369"/>
                </a:lnTo>
                <a:lnTo>
                  <a:pt x="597141" y="155130"/>
                </a:lnTo>
                <a:lnTo>
                  <a:pt x="603567" y="177609"/>
                </a:lnTo>
                <a:lnTo>
                  <a:pt x="605129" y="203746"/>
                </a:lnTo>
                <a:lnTo>
                  <a:pt x="605129" y="133057"/>
                </a:lnTo>
                <a:lnTo>
                  <a:pt x="593547" y="121323"/>
                </a:lnTo>
                <a:lnTo>
                  <a:pt x="581113" y="114122"/>
                </a:lnTo>
                <a:lnTo>
                  <a:pt x="567690" y="110490"/>
                </a:lnTo>
                <a:lnTo>
                  <a:pt x="553135" y="109486"/>
                </a:lnTo>
                <a:lnTo>
                  <a:pt x="539610" y="110629"/>
                </a:lnTo>
                <a:lnTo>
                  <a:pt x="496849" y="141630"/>
                </a:lnTo>
                <a:lnTo>
                  <a:pt x="486689" y="182016"/>
                </a:lnTo>
                <a:lnTo>
                  <a:pt x="485813" y="203746"/>
                </a:lnTo>
                <a:lnTo>
                  <a:pt x="486689" y="225488"/>
                </a:lnTo>
                <a:lnTo>
                  <a:pt x="496849" y="265861"/>
                </a:lnTo>
                <a:lnTo>
                  <a:pt x="527329" y="293611"/>
                </a:lnTo>
                <a:lnTo>
                  <a:pt x="553135" y="298005"/>
                </a:lnTo>
                <a:lnTo>
                  <a:pt x="567740" y="296951"/>
                </a:lnTo>
                <a:lnTo>
                  <a:pt x="581291" y="293154"/>
                </a:lnTo>
                <a:lnTo>
                  <a:pt x="593864" y="285699"/>
                </a:lnTo>
                <a:lnTo>
                  <a:pt x="605142" y="274066"/>
                </a:lnTo>
                <a:lnTo>
                  <a:pt x="605510" y="273685"/>
                </a:lnTo>
                <a:lnTo>
                  <a:pt x="605510" y="295770"/>
                </a:lnTo>
                <a:lnTo>
                  <a:pt x="632079" y="295770"/>
                </a:lnTo>
                <a:lnTo>
                  <a:pt x="632079" y="273685"/>
                </a:lnTo>
                <a:lnTo>
                  <a:pt x="632079" y="133426"/>
                </a:lnTo>
                <a:lnTo>
                  <a:pt x="632079" y="133057"/>
                </a:lnTo>
                <a:lnTo>
                  <a:pt x="632079" y="29451"/>
                </a:lnTo>
                <a:close/>
              </a:path>
              <a:path w="1539240" h="407670">
                <a:moveTo>
                  <a:pt x="837234" y="198526"/>
                </a:moveTo>
                <a:lnTo>
                  <a:pt x="836142" y="190652"/>
                </a:lnTo>
                <a:lnTo>
                  <a:pt x="832104" y="161569"/>
                </a:lnTo>
                <a:lnTo>
                  <a:pt x="817270" y="133515"/>
                </a:lnTo>
                <a:lnTo>
                  <a:pt x="815632" y="132295"/>
                </a:lnTo>
                <a:lnTo>
                  <a:pt x="810310" y="128308"/>
                </a:lnTo>
                <a:lnTo>
                  <a:pt x="810310" y="190652"/>
                </a:lnTo>
                <a:lnTo>
                  <a:pt x="713054" y="190652"/>
                </a:lnTo>
                <a:lnTo>
                  <a:pt x="725652" y="148564"/>
                </a:lnTo>
                <a:lnTo>
                  <a:pt x="761657" y="132295"/>
                </a:lnTo>
                <a:lnTo>
                  <a:pt x="797699" y="148564"/>
                </a:lnTo>
                <a:lnTo>
                  <a:pt x="810310" y="190652"/>
                </a:lnTo>
                <a:lnTo>
                  <a:pt x="810310" y="128308"/>
                </a:lnTo>
                <a:lnTo>
                  <a:pt x="793521" y="115722"/>
                </a:lnTo>
                <a:lnTo>
                  <a:pt x="761657" y="109486"/>
                </a:lnTo>
                <a:lnTo>
                  <a:pt x="730135" y="115849"/>
                </a:lnTo>
                <a:lnTo>
                  <a:pt x="706361" y="134315"/>
                </a:lnTo>
                <a:lnTo>
                  <a:pt x="691349" y="163931"/>
                </a:lnTo>
                <a:lnTo>
                  <a:pt x="686117" y="203746"/>
                </a:lnTo>
                <a:lnTo>
                  <a:pt x="691845" y="245935"/>
                </a:lnTo>
                <a:lnTo>
                  <a:pt x="708101" y="275285"/>
                </a:lnTo>
                <a:lnTo>
                  <a:pt x="733463" y="292430"/>
                </a:lnTo>
                <a:lnTo>
                  <a:pt x="766546" y="298005"/>
                </a:lnTo>
                <a:lnTo>
                  <a:pt x="787679" y="296202"/>
                </a:lnTo>
                <a:lnTo>
                  <a:pt x="804964" y="290817"/>
                </a:lnTo>
                <a:lnTo>
                  <a:pt x="819873" y="281914"/>
                </a:lnTo>
                <a:lnTo>
                  <a:pt x="828344" y="274447"/>
                </a:lnTo>
                <a:lnTo>
                  <a:pt x="833856" y="269582"/>
                </a:lnTo>
                <a:lnTo>
                  <a:pt x="815530" y="253492"/>
                </a:lnTo>
                <a:lnTo>
                  <a:pt x="804849" y="262928"/>
                </a:lnTo>
                <a:lnTo>
                  <a:pt x="793940" y="269443"/>
                </a:lnTo>
                <a:lnTo>
                  <a:pt x="781773" y="273227"/>
                </a:lnTo>
                <a:lnTo>
                  <a:pt x="767283" y="274447"/>
                </a:lnTo>
                <a:lnTo>
                  <a:pt x="743978" y="270192"/>
                </a:lnTo>
                <a:lnTo>
                  <a:pt x="726986" y="257810"/>
                </a:lnTo>
                <a:lnTo>
                  <a:pt x="716584" y="237845"/>
                </a:lnTo>
                <a:lnTo>
                  <a:pt x="713054" y="210858"/>
                </a:lnTo>
                <a:lnTo>
                  <a:pt x="837234" y="210858"/>
                </a:lnTo>
                <a:lnTo>
                  <a:pt x="837234" y="198526"/>
                </a:lnTo>
                <a:close/>
              </a:path>
              <a:path w="1539240" h="407670">
                <a:moveTo>
                  <a:pt x="1022477" y="170827"/>
                </a:moveTo>
                <a:lnTo>
                  <a:pt x="1017905" y="144360"/>
                </a:lnTo>
                <a:lnTo>
                  <a:pt x="1009535" y="132676"/>
                </a:lnTo>
                <a:lnTo>
                  <a:pt x="1004150" y="125158"/>
                </a:lnTo>
                <a:lnTo>
                  <a:pt x="981138" y="113449"/>
                </a:lnTo>
                <a:lnTo>
                  <a:pt x="948791" y="109486"/>
                </a:lnTo>
                <a:lnTo>
                  <a:pt x="928306" y="110756"/>
                </a:lnTo>
                <a:lnTo>
                  <a:pt x="911199" y="115150"/>
                </a:lnTo>
                <a:lnTo>
                  <a:pt x="896607" y="123532"/>
                </a:lnTo>
                <a:lnTo>
                  <a:pt x="883704" y="136791"/>
                </a:lnTo>
                <a:lnTo>
                  <a:pt x="902042" y="153619"/>
                </a:lnTo>
                <a:lnTo>
                  <a:pt x="910551" y="143878"/>
                </a:lnTo>
                <a:lnTo>
                  <a:pt x="920470" y="137401"/>
                </a:lnTo>
                <a:lnTo>
                  <a:pt x="932764" y="133794"/>
                </a:lnTo>
                <a:lnTo>
                  <a:pt x="948423" y="132676"/>
                </a:lnTo>
                <a:lnTo>
                  <a:pt x="969987" y="135204"/>
                </a:lnTo>
                <a:lnTo>
                  <a:pt x="984605" y="142786"/>
                </a:lnTo>
                <a:lnTo>
                  <a:pt x="992924" y="155409"/>
                </a:lnTo>
                <a:lnTo>
                  <a:pt x="995553" y="173075"/>
                </a:lnTo>
                <a:lnTo>
                  <a:pt x="995553" y="190652"/>
                </a:lnTo>
                <a:lnTo>
                  <a:pt x="995553" y="210858"/>
                </a:lnTo>
                <a:lnTo>
                  <a:pt x="995553" y="230682"/>
                </a:lnTo>
                <a:lnTo>
                  <a:pt x="994981" y="241287"/>
                </a:lnTo>
                <a:lnTo>
                  <a:pt x="967168" y="272846"/>
                </a:lnTo>
                <a:lnTo>
                  <a:pt x="945045" y="274815"/>
                </a:lnTo>
                <a:lnTo>
                  <a:pt x="926147" y="272910"/>
                </a:lnTo>
                <a:lnTo>
                  <a:pt x="912990" y="267106"/>
                </a:lnTo>
                <a:lnTo>
                  <a:pt x="905294" y="257314"/>
                </a:lnTo>
                <a:lnTo>
                  <a:pt x="902792" y="243408"/>
                </a:lnTo>
                <a:lnTo>
                  <a:pt x="905332" y="229323"/>
                </a:lnTo>
                <a:lnTo>
                  <a:pt x="912977" y="219138"/>
                </a:lnTo>
                <a:lnTo>
                  <a:pt x="925817" y="212940"/>
                </a:lnTo>
                <a:lnTo>
                  <a:pt x="943914" y="210858"/>
                </a:lnTo>
                <a:lnTo>
                  <a:pt x="995553" y="210858"/>
                </a:lnTo>
                <a:lnTo>
                  <a:pt x="995553" y="190652"/>
                </a:lnTo>
                <a:lnTo>
                  <a:pt x="940181" y="190652"/>
                </a:lnTo>
                <a:lnTo>
                  <a:pt x="912888" y="194437"/>
                </a:lnTo>
                <a:lnTo>
                  <a:pt x="892962" y="205155"/>
                </a:lnTo>
                <a:lnTo>
                  <a:pt x="880745" y="221907"/>
                </a:lnTo>
                <a:lnTo>
                  <a:pt x="876592" y="243776"/>
                </a:lnTo>
                <a:lnTo>
                  <a:pt x="877493" y="254508"/>
                </a:lnTo>
                <a:lnTo>
                  <a:pt x="899883" y="288861"/>
                </a:lnTo>
                <a:lnTo>
                  <a:pt x="942428" y="298005"/>
                </a:lnTo>
                <a:lnTo>
                  <a:pt x="959040" y="297014"/>
                </a:lnTo>
                <a:lnTo>
                  <a:pt x="972629" y="293712"/>
                </a:lnTo>
                <a:lnTo>
                  <a:pt x="984402" y="287604"/>
                </a:lnTo>
                <a:lnTo>
                  <a:pt x="995553" y="278193"/>
                </a:lnTo>
                <a:lnTo>
                  <a:pt x="995553" y="295770"/>
                </a:lnTo>
                <a:lnTo>
                  <a:pt x="1022477" y="295770"/>
                </a:lnTo>
                <a:lnTo>
                  <a:pt x="1022477" y="278193"/>
                </a:lnTo>
                <a:lnTo>
                  <a:pt x="1022477" y="274815"/>
                </a:lnTo>
                <a:lnTo>
                  <a:pt x="1022477" y="210858"/>
                </a:lnTo>
                <a:lnTo>
                  <a:pt x="1022477" y="170827"/>
                </a:lnTo>
                <a:close/>
              </a:path>
              <a:path w="1539240" h="407670">
                <a:moveTo>
                  <a:pt x="1538935" y="203060"/>
                </a:moveTo>
                <a:lnTo>
                  <a:pt x="1533613" y="156908"/>
                </a:lnTo>
                <a:lnTo>
                  <a:pt x="1518297" y="114046"/>
                </a:lnTo>
                <a:lnTo>
                  <a:pt x="1494269" y="76250"/>
                </a:lnTo>
                <a:lnTo>
                  <a:pt x="1462747" y="44716"/>
                </a:lnTo>
                <a:lnTo>
                  <a:pt x="1456626" y="40830"/>
                </a:lnTo>
                <a:lnTo>
                  <a:pt x="1456626" y="168236"/>
                </a:lnTo>
                <a:lnTo>
                  <a:pt x="1456626" y="240906"/>
                </a:lnTo>
                <a:lnTo>
                  <a:pt x="1435049" y="275729"/>
                </a:lnTo>
                <a:lnTo>
                  <a:pt x="1418132" y="289191"/>
                </a:lnTo>
                <a:lnTo>
                  <a:pt x="1397088" y="282994"/>
                </a:lnTo>
                <a:lnTo>
                  <a:pt x="1377124" y="268757"/>
                </a:lnTo>
                <a:lnTo>
                  <a:pt x="1363179" y="258813"/>
                </a:lnTo>
                <a:lnTo>
                  <a:pt x="1352397" y="251955"/>
                </a:lnTo>
                <a:lnTo>
                  <a:pt x="1344307" y="247065"/>
                </a:lnTo>
                <a:lnTo>
                  <a:pt x="1334846" y="241795"/>
                </a:lnTo>
                <a:lnTo>
                  <a:pt x="1319999" y="233807"/>
                </a:lnTo>
                <a:lnTo>
                  <a:pt x="1300251" y="226187"/>
                </a:lnTo>
                <a:lnTo>
                  <a:pt x="1279144" y="226529"/>
                </a:lnTo>
                <a:lnTo>
                  <a:pt x="1257084" y="239242"/>
                </a:lnTo>
                <a:lnTo>
                  <a:pt x="1234503" y="268757"/>
                </a:lnTo>
                <a:lnTo>
                  <a:pt x="1214183" y="243497"/>
                </a:lnTo>
                <a:lnTo>
                  <a:pt x="1214310" y="207810"/>
                </a:lnTo>
                <a:lnTo>
                  <a:pt x="1242212" y="242404"/>
                </a:lnTo>
                <a:lnTo>
                  <a:pt x="1254975" y="221056"/>
                </a:lnTo>
                <a:lnTo>
                  <a:pt x="1265186" y="210083"/>
                </a:lnTo>
                <a:lnTo>
                  <a:pt x="1272552" y="207810"/>
                </a:lnTo>
                <a:lnTo>
                  <a:pt x="1278229" y="206044"/>
                </a:lnTo>
                <a:lnTo>
                  <a:pt x="1299476" y="205473"/>
                </a:lnTo>
                <a:lnTo>
                  <a:pt x="1308049" y="205155"/>
                </a:lnTo>
                <a:lnTo>
                  <a:pt x="1315313" y="206667"/>
                </a:lnTo>
                <a:lnTo>
                  <a:pt x="1325270" y="211493"/>
                </a:lnTo>
                <a:lnTo>
                  <a:pt x="1341882" y="221094"/>
                </a:lnTo>
                <a:lnTo>
                  <a:pt x="1368704" y="236004"/>
                </a:lnTo>
                <a:lnTo>
                  <a:pt x="1377442" y="241071"/>
                </a:lnTo>
                <a:lnTo>
                  <a:pt x="1388960" y="247878"/>
                </a:lnTo>
                <a:lnTo>
                  <a:pt x="1414843" y="255879"/>
                </a:lnTo>
                <a:lnTo>
                  <a:pt x="1436408" y="252463"/>
                </a:lnTo>
                <a:lnTo>
                  <a:pt x="1451152" y="245021"/>
                </a:lnTo>
                <a:lnTo>
                  <a:pt x="1456626" y="240906"/>
                </a:lnTo>
                <a:lnTo>
                  <a:pt x="1456626" y="168236"/>
                </a:lnTo>
                <a:lnTo>
                  <a:pt x="1435049" y="203060"/>
                </a:lnTo>
                <a:lnTo>
                  <a:pt x="1418132" y="216522"/>
                </a:lnTo>
                <a:lnTo>
                  <a:pt x="1397088" y="210324"/>
                </a:lnTo>
                <a:lnTo>
                  <a:pt x="1389824" y="205155"/>
                </a:lnTo>
                <a:lnTo>
                  <a:pt x="1377124" y="196088"/>
                </a:lnTo>
                <a:lnTo>
                  <a:pt x="1363179" y="186143"/>
                </a:lnTo>
                <a:lnTo>
                  <a:pt x="1319999" y="161137"/>
                </a:lnTo>
                <a:lnTo>
                  <a:pt x="1300251" y="153517"/>
                </a:lnTo>
                <a:lnTo>
                  <a:pt x="1279144" y="153860"/>
                </a:lnTo>
                <a:lnTo>
                  <a:pt x="1257084" y="166573"/>
                </a:lnTo>
                <a:lnTo>
                  <a:pt x="1234503" y="196088"/>
                </a:lnTo>
                <a:lnTo>
                  <a:pt x="1214183" y="170827"/>
                </a:lnTo>
                <a:lnTo>
                  <a:pt x="1214310" y="135128"/>
                </a:lnTo>
                <a:lnTo>
                  <a:pt x="1242212" y="169748"/>
                </a:lnTo>
                <a:lnTo>
                  <a:pt x="1254975" y="148386"/>
                </a:lnTo>
                <a:lnTo>
                  <a:pt x="1265186" y="137426"/>
                </a:lnTo>
                <a:lnTo>
                  <a:pt x="1272590" y="135128"/>
                </a:lnTo>
                <a:lnTo>
                  <a:pt x="1278229" y="133375"/>
                </a:lnTo>
                <a:lnTo>
                  <a:pt x="1299476" y="132803"/>
                </a:lnTo>
                <a:lnTo>
                  <a:pt x="1308049" y="132486"/>
                </a:lnTo>
                <a:lnTo>
                  <a:pt x="1315313" y="133997"/>
                </a:lnTo>
                <a:lnTo>
                  <a:pt x="1325270" y="138823"/>
                </a:lnTo>
                <a:lnTo>
                  <a:pt x="1341882" y="148424"/>
                </a:lnTo>
                <a:lnTo>
                  <a:pt x="1368704" y="163322"/>
                </a:lnTo>
                <a:lnTo>
                  <a:pt x="1377442" y="168389"/>
                </a:lnTo>
                <a:lnTo>
                  <a:pt x="1388960" y="175209"/>
                </a:lnTo>
                <a:lnTo>
                  <a:pt x="1414843" y="183210"/>
                </a:lnTo>
                <a:lnTo>
                  <a:pt x="1456626" y="168236"/>
                </a:lnTo>
                <a:lnTo>
                  <a:pt x="1456626" y="40830"/>
                </a:lnTo>
                <a:lnTo>
                  <a:pt x="1382090" y="5372"/>
                </a:lnTo>
                <a:lnTo>
                  <a:pt x="1335405" y="0"/>
                </a:lnTo>
                <a:lnTo>
                  <a:pt x="1288719" y="5372"/>
                </a:lnTo>
                <a:lnTo>
                  <a:pt x="1245870" y="20688"/>
                </a:lnTo>
                <a:lnTo>
                  <a:pt x="1208074" y="44716"/>
                </a:lnTo>
                <a:lnTo>
                  <a:pt x="1176540" y="76250"/>
                </a:lnTo>
                <a:lnTo>
                  <a:pt x="1152499" y="114046"/>
                </a:lnTo>
                <a:lnTo>
                  <a:pt x="1137183" y="156908"/>
                </a:lnTo>
                <a:lnTo>
                  <a:pt x="1131811" y="203593"/>
                </a:lnTo>
                <a:lnTo>
                  <a:pt x="1137183" y="250278"/>
                </a:lnTo>
                <a:lnTo>
                  <a:pt x="1152499" y="293128"/>
                </a:lnTo>
                <a:lnTo>
                  <a:pt x="1176540" y="330923"/>
                </a:lnTo>
                <a:lnTo>
                  <a:pt x="1208074" y="362458"/>
                </a:lnTo>
                <a:lnTo>
                  <a:pt x="1245870" y="386486"/>
                </a:lnTo>
                <a:lnTo>
                  <a:pt x="1288719" y="401802"/>
                </a:lnTo>
                <a:lnTo>
                  <a:pt x="1335405" y="407174"/>
                </a:lnTo>
                <a:lnTo>
                  <a:pt x="1382090" y="401802"/>
                </a:lnTo>
                <a:lnTo>
                  <a:pt x="1424940" y="386486"/>
                </a:lnTo>
                <a:lnTo>
                  <a:pt x="1462747" y="362458"/>
                </a:lnTo>
                <a:lnTo>
                  <a:pt x="1494269" y="330923"/>
                </a:lnTo>
                <a:lnTo>
                  <a:pt x="1518297" y="293128"/>
                </a:lnTo>
                <a:lnTo>
                  <a:pt x="1533613" y="250278"/>
                </a:lnTo>
                <a:lnTo>
                  <a:pt x="1537500" y="216522"/>
                </a:lnTo>
                <a:lnTo>
                  <a:pt x="1538820" y="205155"/>
                </a:lnTo>
                <a:lnTo>
                  <a:pt x="1538935" y="2030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bg object 4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827961" y="9434440"/>
            <a:ext cx="615603" cy="925008"/>
          </a:xfrm>
          <a:prstGeom prst="rect">
            <a:avLst/>
          </a:prstGeom>
        </p:spPr>
      </p:pic>
      <p:sp>
        <p:nvSpPr>
          <p:cNvPr id="42" name="bg object 42"/>
          <p:cNvSpPr/>
          <p:nvPr/>
        </p:nvSpPr>
        <p:spPr>
          <a:xfrm>
            <a:off x="8051393" y="10013823"/>
            <a:ext cx="1296035" cy="319405"/>
          </a:xfrm>
          <a:custGeom>
            <a:avLst/>
            <a:gdLst/>
            <a:ahLst/>
            <a:cxnLst/>
            <a:rect l="l" t="t" r="r" b="b"/>
            <a:pathLst>
              <a:path w="1296034" h="319404">
                <a:moveTo>
                  <a:pt x="306717" y="8229"/>
                </a:moveTo>
                <a:lnTo>
                  <a:pt x="253517" y="8229"/>
                </a:lnTo>
                <a:lnTo>
                  <a:pt x="155308" y="199440"/>
                </a:lnTo>
                <a:lnTo>
                  <a:pt x="56248" y="8229"/>
                </a:lnTo>
                <a:lnTo>
                  <a:pt x="0" y="8229"/>
                </a:lnTo>
                <a:lnTo>
                  <a:pt x="0" y="310616"/>
                </a:lnTo>
                <a:lnTo>
                  <a:pt x="54940" y="310616"/>
                </a:lnTo>
                <a:lnTo>
                  <a:pt x="54940" y="119837"/>
                </a:lnTo>
                <a:lnTo>
                  <a:pt x="153581" y="311061"/>
                </a:lnTo>
                <a:lnTo>
                  <a:pt x="251777" y="119837"/>
                </a:lnTo>
                <a:lnTo>
                  <a:pt x="251777" y="310616"/>
                </a:lnTo>
                <a:lnTo>
                  <a:pt x="306717" y="310616"/>
                </a:lnTo>
                <a:lnTo>
                  <a:pt x="306717" y="8229"/>
                </a:lnTo>
                <a:close/>
              </a:path>
              <a:path w="1296034" h="319404">
                <a:moveTo>
                  <a:pt x="660996" y="159639"/>
                </a:moveTo>
                <a:lnTo>
                  <a:pt x="653059" y="107492"/>
                </a:lnTo>
                <a:lnTo>
                  <a:pt x="630910" y="63461"/>
                </a:lnTo>
                <a:lnTo>
                  <a:pt x="618985" y="51485"/>
                </a:lnTo>
                <a:lnTo>
                  <a:pt x="601294" y="33769"/>
                </a:lnTo>
                <a:lnTo>
                  <a:pt x="601294" y="160070"/>
                </a:lnTo>
                <a:lnTo>
                  <a:pt x="594550" y="203796"/>
                </a:lnTo>
                <a:lnTo>
                  <a:pt x="575233" y="237998"/>
                </a:lnTo>
                <a:lnTo>
                  <a:pt x="544728" y="260273"/>
                </a:lnTo>
                <a:lnTo>
                  <a:pt x="504393" y="268224"/>
                </a:lnTo>
                <a:lnTo>
                  <a:pt x="464070" y="260273"/>
                </a:lnTo>
                <a:lnTo>
                  <a:pt x="433552" y="237998"/>
                </a:lnTo>
                <a:lnTo>
                  <a:pt x="414235" y="203796"/>
                </a:lnTo>
                <a:lnTo>
                  <a:pt x="407492" y="160070"/>
                </a:lnTo>
                <a:lnTo>
                  <a:pt x="414235" y="116090"/>
                </a:lnTo>
                <a:lnTo>
                  <a:pt x="433552" y="81775"/>
                </a:lnTo>
                <a:lnTo>
                  <a:pt x="464070" y="59448"/>
                </a:lnTo>
                <a:lnTo>
                  <a:pt x="504393" y="51485"/>
                </a:lnTo>
                <a:lnTo>
                  <a:pt x="544728" y="59448"/>
                </a:lnTo>
                <a:lnTo>
                  <a:pt x="575233" y="81775"/>
                </a:lnTo>
                <a:lnTo>
                  <a:pt x="594550" y="116090"/>
                </a:lnTo>
                <a:lnTo>
                  <a:pt x="601294" y="160070"/>
                </a:lnTo>
                <a:lnTo>
                  <a:pt x="601294" y="33769"/>
                </a:lnTo>
                <a:lnTo>
                  <a:pt x="597077" y="29540"/>
                </a:lnTo>
                <a:lnTo>
                  <a:pt x="554062" y="7721"/>
                </a:lnTo>
                <a:lnTo>
                  <a:pt x="504393" y="0"/>
                </a:lnTo>
                <a:lnTo>
                  <a:pt x="454710" y="7721"/>
                </a:lnTo>
                <a:lnTo>
                  <a:pt x="411708" y="29540"/>
                </a:lnTo>
                <a:lnTo>
                  <a:pt x="377875" y="63461"/>
                </a:lnTo>
                <a:lnTo>
                  <a:pt x="355727" y="107492"/>
                </a:lnTo>
                <a:lnTo>
                  <a:pt x="347789" y="159639"/>
                </a:lnTo>
                <a:lnTo>
                  <a:pt x="355727" y="211797"/>
                </a:lnTo>
                <a:lnTo>
                  <a:pt x="377875" y="255828"/>
                </a:lnTo>
                <a:lnTo>
                  <a:pt x="411708" y="289737"/>
                </a:lnTo>
                <a:lnTo>
                  <a:pt x="454710" y="311556"/>
                </a:lnTo>
                <a:lnTo>
                  <a:pt x="504393" y="319265"/>
                </a:lnTo>
                <a:lnTo>
                  <a:pt x="554062" y="311556"/>
                </a:lnTo>
                <a:lnTo>
                  <a:pt x="597077" y="289737"/>
                </a:lnTo>
                <a:lnTo>
                  <a:pt x="618540" y="268224"/>
                </a:lnTo>
                <a:lnTo>
                  <a:pt x="630910" y="255828"/>
                </a:lnTo>
                <a:lnTo>
                  <a:pt x="653059" y="211797"/>
                </a:lnTo>
                <a:lnTo>
                  <a:pt x="660996" y="159639"/>
                </a:lnTo>
                <a:close/>
              </a:path>
              <a:path w="1296034" h="319404">
                <a:moveTo>
                  <a:pt x="1000137" y="159639"/>
                </a:moveTo>
                <a:lnTo>
                  <a:pt x="992187" y="107492"/>
                </a:lnTo>
                <a:lnTo>
                  <a:pt x="970051" y="63461"/>
                </a:lnTo>
                <a:lnTo>
                  <a:pt x="958113" y="51485"/>
                </a:lnTo>
                <a:lnTo>
                  <a:pt x="940435" y="33769"/>
                </a:lnTo>
                <a:lnTo>
                  <a:pt x="940435" y="160070"/>
                </a:lnTo>
                <a:lnTo>
                  <a:pt x="933678" y="203796"/>
                </a:lnTo>
                <a:lnTo>
                  <a:pt x="914361" y="237998"/>
                </a:lnTo>
                <a:lnTo>
                  <a:pt x="883856" y="260273"/>
                </a:lnTo>
                <a:lnTo>
                  <a:pt x="843534" y="268224"/>
                </a:lnTo>
                <a:lnTo>
                  <a:pt x="803198" y="260273"/>
                </a:lnTo>
                <a:lnTo>
                  <a:pt x="772693" y="237998"/>
                </a:lnTo>
                <a:lnTo>
                  <a:pt x="753376" y="203796"/>
                </a:lnTo>
                <a:lnTo>
                  <a:pt x="746633" y="160070"/>
                </a:lnTo>
                <a:lnTo>
                  <a:pt x="753376" y="116090"/>
                </a:lnTo>
                <a:lnTo>
                  <a:pt x="772693" y="81775"/>
                </a:lnTo>
                <a:lnTo>
                  <a:pt x="803198" y="59448"/>
                </a:lnTo>
                <a:lnTo>
                  <a:pt x="843534" y="51485"/>
                </a:lnTo>
                <a:lnTo>
                  <a:pt x="883856" y="59448"/>
                </a:lnTo>
                <a:lnTo>
                  <a:pt x="914361" y="81775"/>
                </a:lnTo>
                <a:lnTo>
                  <a:pt x="933678" y="116090"/>
                </a:lnTo>
                <a:lnTo>
                  <a:pt x="940435" y="160070"/>
                </a:lnTo>
                <a:lnTo>
                  <a:pt x="940435" y="33769"/>
                </a:lnTo>
                <a:lnTo>
                  <a:pt x="936218" y="29540"/>
                </a:lnTo>
                <a:lnTo>
                  <a:pt x="893203" y="7721"/>
                </a:lnTo>
                <a:lnTo>
                  <a:pt x="843534" y="0"/>
                </a:lnTo>
                <a:lnTo>
                  <a:pt x="793851" y="7721"/>
                </a:lnTo>
                <a:lnTo>
                  <a:pt x="750836" y="29540"/>
                </a:lnTo>
                <a:lnTo>
                  <a:pt x="717003" y="63461"/>
                </a:lnTo>
                <a:lnTo>
                  <a:pt x="694867" y="107492"/>
                </a:lnTo>
                <a:lnTo>
                  <a:pt x="686930" y="159639"/>
                </a:lnTo>
                <a:lnTo>
                  <a:pt x="694867" y="211797"/>
                </a:lnTo>
                <a:lnTo>
                  <a:pt x="717003" y="255828"/>
                </a:lnTo>
                <a:lnTo>
                  <a:pt x="750836" y="289737"/>
                </a:lnTo>
                <a:lnTo>
                  <a:pt x="793851" y="311556"/>
                </a:lnTo>
                <a:lnTo>
                  <a:pt x="843534" y="319265"/>
                </a:lnTo>
                <a:lnTo>
                  <a:pt x="893203" y="311556"/>
                </a:lnTo>
                <a:lnTo>
                  <a:pt x="936218" y="289737"/>
                </a:lnTo>
                <a:lnTo>
                  <a:pt x="957668" y="268224"/>
                </a:lnTo>
                <a:lnTo>
                  <a:pt x="970051" y="255828"/>
                </a:lnTo>
                <a:lnTo>
                  <a:pt x="992187" y="211797"/>
                </a:lnTo>
                <a:lnTo>
                  <a:pt x="1000137" y="159639"/>
                </a:lnTo>
                <a:close/>
              </a:path>
              <a:path w="1296034" h="319404">
                <a:moveTo>
                  <a:pt x="1295996" y="8229"/>
                </a:moveTo>
                <a:lnTo>
                  <a:pt x="1239761" y="8229"/>
                </a:lnTo>
                <a:lnTo>
                  <a:pt x="1239761" y="206794"/>
                </a:lnTo>
                <a:lnTo>
                  <a:pt x="1093978" y="8229"/>
                </a:lnTo>
                <a:lnTo>
                  <a:pt x="1041196" y="8229"/>
                </a:lnTo>
                <a:lnTo>
                  <a:pt x="1041196" y="310616"/>
                </a:lnTo>
                <a:lnTo>
                  <a:pt x="1097432" y="310616"/>
                </a:lnTo>
                <a:lnTo>
                  <a:pt x="1097432" y="111620"/>
                </a:lnTo>
                <a:lnTo>
                  <a:pt x="1242783" y="310616"/>
                </a:lnTo>
                <a:lnTo>
                  <a:pt x="1295996" y="310616"/>
                </a:lnTo>
                <a:lnTo>
                  <a:pt x="1295996" y="82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bg object 4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332789" y="10371557"/>
            <a:ext cx="439915" cy="134625"/>
          </a:xfrm>
          <a:prstGeom prst="rect">
            <a:avLst/>
          </a:prstGeom>
        </p:spPr>
      </p:pic>
      <p:sp>
        <p:nvSpPr>
          <p:cNvPr id="44" name="bg object 44"/>
          <p:cNvSpPr/>
          <p:nvPr/>
        </p:nvSpPr>
        <p:spPr>
          <a:xfrm>
            <a:off x="8811857" y="10371581"/>
            <a:ext cx="97790" cy="134620"/>
          </a:xfrm>
          <a:custGeom>
            <a:avLst/>
            <a:gdLst/>
            <a:ahLst/>
            <a:cxnLst/>
            <a:rect l="l" t="t" r="r" b="b"/>
            <a:pathLst>
              <a:path w="97790" h="134620">
                <a:moveTo>
                  <a:pt x="97307" y="111760"/>
                </a:moveTo>
                <a:lnTo>
                  <a:pt x="24561" y="111760"/>
                </a:lnTo>
                <a:lnTo>
                  <a:pt x="24561" y="77470"/>
                </a:lnTo>
                <a:lnTo>
                  <a:pt x="85979" y="77470"/>
                </a:lnTo>
                <a:lnTo>
                  <a:pt x="85979" y="54610"/>
                </a:lnTo>
                <a:lnTo>
                  <a:pt x="24561" y="54610"/>
                </a:lnTo>
                <a:lnTo>
                  <a:pt x="24561" y="22860"/>
                </a:lnTo>
                <a:lnTo>
                  <a:pt x="95186" y="22860"/>
                </a:lnTo>
                <a:lnTo>
                  <a:pt x="95186" y="0"/>
                </a:lnTo>
                <a:lnTo>
                  <a:pt x="0" y="0"/>
                </a:lnTo>
                <a:lnTo>
                  <a:pt x="0" y="22860"/>
                </a:lnTo>
                <a:lnTo>
                  <a:pt x="0" y="54610"/>
                </a:lnTo>
                <a:lnTo>
                  <a:pt x="0" y="77470"/>
                </a:lnTo>
                <a:lnTo>
                  <a:pt x="0" y="111760"/>
                </a:lnTo>
                <a:lnTo>
                  <a:pt x="0" y="134620"/>
                </a:lnTo>
                <a:lnTo>
                  <a:pt x="97307" y="134620"/>
                </a:lnTo>
                <a:lnTo>
                  <a:pt x="97307" y="1117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5" name="bg object 4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954091" y="10372017"/>
            <a:ext cx="111315" cy="134162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203837" y="9371786"/>
            <a:ext cx="1447392" cy="279590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4114084" y="9237131"/>
            <a:ext cx="718846" cy="676043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1285855" y="10195977"/>
            <a:ext cx="195033" cy="128028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0766842" y="10195977"/>
            <a:ext cx="195033" cy="128028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1036044" y="10195979"/>
            <a:ext cx="175666" cy="128028"/>
          </a:xfrm>
          <a:prstGeom prst="rect">
            <a:avLst/>
          </a:prstGeom>
        </p:spPr>
      </p:pic>
      <p:sp>
        <p:nvSpPr>
          <p:cNvPr id="51" name="bg object 51"/>
          <p:cNvSpPr/>
          <p:nvPr/>
        </p:nvSpPr>
        <p:spPr>
          <a:xfrm>
            <a:off x="12024436" y="10196068"/>
            <a:ext cx="266700" cy="128270"/>
          </a:xfrm>
          <a:custGeom>
            <a:avLst/>
            <a:gdLst/>
            <a:ahLst/>
            <a:cxnLst/>
            <a:rect l="l" t="t" r="r" b="b"/>
            <a:pathLst>
              <a:path w="266700" h="128270">
                <a:moveTo>
                  <a:pt x="21209" y="0"/>
                </a:moveTo>
                <a:lnTo>
                  <a:pt x="0" y="0"/>
                </a:lnTo>
                <a:lnTo>
                  <a:pt x="0" y="127850"/>
                </a:lnTo>
                <a:lnTo>
                  <a:pt x="21209" y="127850"/>
                </a:lnTo>
                <a:lnTo>
                  <a:pt x="21209" y="0"/>
                </a:lnTo>
                <a:close/>
              </a:path>
              <a:path w="266700" h="128270">
                <a:moveTo>
                  <a:pt x="266687" y="0"/>
                </a:moveTo>
                <a:lnTo>
                  <a:pt x="110744" y="0"/>
                </a:lnTo>
                <a:lnTo>
                  <a:pt x="110744" y="17780"/>
                </a:lnTo>
                <a:lnTo>
                  <a:pt x="177025" y="17780"/>
                </a:lnTo>
                <a:lnTo>
                  <a:pt x="177025" y="128270"/>
                </a:lnTo>
                <a:lnTo>
                  <a:pt x="198767" y="128270"/>
                </a:lnTo>
                <a:lnTo>
                  <a:pt x="198767" y="17780"/>
                </a:lnTo>
                <a:lnTo>
                  <a:pt x="266687" y="17780"/>
                </a:lnTo>
                <a:lnTo>
                  <a:pt x="2666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2" name="bg object 52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1799704" y="10196061"/>
            <a:ext cx="135153" cy="127850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1547775" y="10195977"/>
            <a:ext cx="155054" cy="128028"/>
          </a:xfrm>
          <a:prstGeom prst="rect">
            <a:avLst/>
          </a:prstGeom>
        </p:spPr>
      </p:pic>
      <p:sp>
        <p:nvSpPr>
          <p:cNvPr id="54" name="bg object 54"/>
          <p:cNvSpPr/>
          <p:nvPr/>
        </p:nvSpPr>
        <p:spPr>
          <a:xfrm>
            <a:off x="10317594" y="10089023"/>
            <a:ext cx="342265" cy="342265"/>
          </a:xfrm>
          <a:custGeom>
            <a:avLst/>
            <a:gdLst/>
            <a:ahLst/>
            <a:cxnLst/>
            <a:rect l="l" t="t" r="r" b="b"/>
            <a:pathLst>
              <a:path w="342265" h="342265">
                <a:moveTo>
                  <a:pt x="171005" y="0"/>
                </a:moveTo>
                <a:lnTo>
                  <a:pt x="125552" y="6106"/>
                </a:lnTo>
                <a:lnTo>
                  <a:pt x="84704" y="23339"/>
                </a:lnTo>
                <a:lnTo>
                  <a:pt x="50093" y="50071"/>
                </a:lnTo>
                <a:lnTo>
                  <a:pt x="23351" y="84674"/>
                </a:lnTo>
                <a:lnTo>
                  <a:pt x="6109" y="125519"/>
                </a:lnTo>
                <a:lnTo>
                  <a:pt x="0" y="170980"/>
                </a:lnTo>
                <a:lnTo>
                  <a:pt x="6109" y="216440"/>
                </a:lnTo>
                <a:lnTo>
                  <a:pt x="23351" y="257286"/>
                </a:lnTo>
                <a:lnTo>
                  <a:pt x="50093" y="291888"/>
                </a:lnTo>
                <a:lnTo>
                  <a:pt x="84704" y="318620"/>
                </a:lnTo>
                <a:lnTo>
                  <a:pt x="125552" y="335854"/>
                </a:lnTo>
                <a:lnTo>
                  <a:pt x="171005" y="341960"/>
                </a:lnTo>
                <a:lnTo>
                  <a:pt x="216459" y="335854"/>
                </a:lnTo>
                <a:lnTo>
                  <a:pt x="257309" y="318620"/>
                </a:lnTo>
                <a:lnTo>
                  <a:pt x="291923" y="291888"/>
                </a:lnTo>
                <a:lnTo>
                  <a:pt x="318668" y="257286"/>
                </a:lnTo>
                <a:lnTo>
                  <a:pt x="319734" y="254762"/>
                </a:lnTo>
                <a:lnTo>
                  <a:pt x="171005" y="254762"/>
                </a:lnTo>
                <a:lnTo>
                  <a:pt x="138396" y="248177"/>
                </a:lnTo>
                <a:lnTo>
                  <a:pt x="111764" y="230220"/>
                </a:lnTo>
                <a:lnTo>
                  <a:pt x="93808" y="203589"/>
                </a:lnTo>
                <a:lnTo>
                  <a:pt x="87223" y="170980"/>
                </a:lnTo>
                <a:lnTo>
                  <a:pt x="93808" y="138370"/>
                </a:lnTo>
                <a:lnTo>
                  <a:pt x="111764" y="111739"/>
                </a:lnTo>
                <a:lnTo>
                  <a:pt x="138396" y="93782"/>
                </a:lnTo>
                <a:lnTo>
                  <a:pt x="171005" y="87198"/>
                </a:lnTo>
                <a:lnTo>
                  <a:pt x="319734" y="87198"/>
                </a:lnTo>
                <a:lnTo>
                  <a:pt x="318668" y="84674"/>
                </a:lnTo>
                <a:lnTo>
                  <a:pt x="291923" y="50071"/>
                </a:lnTo>
                <a:lnTo>
                  <a:pt x="257309" y="23339"/>
                </a:lnTo>
                <a:lnTo>
                  <a:pt x="216459" y="6106"/>
                </a:lnTo>
                <a:lnTo>
                  <a:pt x="171005" y="0"/>
                </a:lnTo>
                <a:close/>
              </a:path>
              <a:path w="342265" h="342265">
                <a:moveTo>
                  <a:pt x="342023" y="170980"/>
                </a:moveTo>
                <a:lnTo>
                  <a:pt x="171005" y="170980"/>
                </a:lnTo>
                <a:lnTo>
                  <a:pt x="246672" y="206756"/>
                </a:lnTo>
                <a:lnTo>
                  <a:pt x="233890" y="226210"/>
                </a:lnTo>
                <a:lnTo>
                  <a:pt x="216349" y="241384"/>
                </a:lnTo>
                <a:lnTo>
                  <a:pt x="195053" y="251245"/>
                </a:lnTo>
                <a:lnTo>
                  <a:pt x="171005" y="254762"/>
                </a:lnTo>
                <a:lnTo>
                  <a:pt x="319734" y="254762"/>
                </a:lnTo>
                <a:lnTo>
                  <a:pt x="335912" y="216440"/>
                </a:lnTo>
                <a:lnTo>
                  <a:pt x="342023" y="170980"/>
                </a:lnTo>
                <a:close/>
              </a:path>
              <a:path w="342265" h="342265">
                <a:moveTo>
                  <a:pt x="319734" y="87198"/>
                </a:moveTo>
                <a:lnTo>
                  <a:pt x="171005" y="87198"/>
                </a:lnTo>
                <a:lnTo>
                  <a:pt x="198756" y="91911"/>
                </a:lnTo>
                <a:lnTo>
                  <a:pt x="222561" y="104979"/>
                </a:lnTo>
                <a:lnTo>
                  <a:pt x="240832" y="124793"/>
                </a:lnTo>
                <a:lnTo>
                  <a:pt x="251980" y="149745"/>
                </a:lnTo>
                <a:lnTo>
                  <a:pt x="342023" y="170980"/>
                </a:lnTo>
                <a:lnTo>
                  <a:pt x="335912" y="125519"/>
                </a:lnTo>
                <a:lnTo>
                  <a:pt x="319734" y="87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5" name="bg object 55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1681993" y="9271622"/>
            <a:ext cx="1538985" cy="48072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8/12/21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8/12/21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7970" y="578798"/>
            <a:ext cx="14689759" cy="863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21519" y="2192400"/>
            <a:ext cx="11827510" cy="33642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venir"/>
                <a:cs typeface="Aveni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42738" y="9944862"/>
            <a:ext cx="484022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56285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8/12/21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890504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7.jpg"/><Relationship Id="rId7" Type="http://schemas.openxmlformats.org/officeDocument/2006/relationships/image" Target="../media/image35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6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3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34.png"/><Relationship Id="rId5" Type="http://schemas.openxmlformats.org/officeDocument/2006/relationships/image" Target="../media/image61.png"/><Relationship Id="rId10" Type="http://schemas.openxmlformats.org/officeDocument/2006/relationships/image" Target="../media/image33.png"/><Relationship Id="rId4" Type="http://schemas.openxmlformats.org/officeDocument/2006/relationships/image" Target="../media/image60.png"/><Relationship Id="rId9" Type="http://schemas.openxmlformats.org/officeDocument/2006/relationships/image" Target="../media/image2.png"/><Relationship Id="rId1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spartanracefrance/?hl=fr" TargetMode="External"/><Relationship Id="rId13" Type="http://schemas.openxmlformats.org/officeDocument/2006/relationships/hyperlink" Target="mailto:France@spartanraceeurope.com" TargetMode="External"/><Relationship Id="rId3" Type="http://schemas.openxmlformats.org/officeDocument/2006/relationships/image" Target="../media/image29.jpg"/><Relationship Id="rId7" Type="http://schemas.openxmlformats.org/officeDocument/2006/relationships/image" Target="../media/image65.png"/><Relationship Id="rId12" Type="http://schemas.openxmlformats.org/officeDocument/2006/relationships/hyperlink" Target="https://spartanfrance.zendesk.com/hc/en-us/categories/4404693144855-SPARTAN-MORZINE-2021-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facebook.com/SpartanRaceFrance/" TargetMode="External"/><Relationship Id="rId11" Type="http://schemas.openxmlformats.org/officeDocument/2006/relationships/image" Target="../media/image67.png"/><Relationship Id="rId5" Type="http://schemas.openxmlformats.org/officeDocument/2006/relationships/image" Target="../media/image64.png"/><Relationship Id="rId10" Type="http://schemas.openxmlformats.org/officeDocument/2006/relationships/hyperlink" Target="https://www.spartanrace.fr/en" TargetMode="External"/><Relationship Id="rId4" Type="http://schemas.openxmlformats.org/officeDocument/2006/relationships/image" Target="../media/image30.jp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s://bonjour.tousanticovid.gouv.fr/" TargetMode="External"/><Relationship Id="rId7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hyperlink" Target="https://docs.google.com/forms/d/e/1FAIpQLSe0Z2VqTxvacx9DIox3E-y39SLCcEpXQ-hVHzAvSkPixXg_PA/viewform" TargetMode="External"/><Relationship Id="rId10" Type="http://schemas.openxmlformats.org/officeDocument/2006/relationships/image" Target="../media/image3.png"/><Relationship Id="rId4" Type="http://schemas.openxmlformats.org/officeDocument/2006/relationships/hyperlink" Target="https://www.gouvernement.fr/en/coronavirus-covid-19" TargetMode="External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7.jpg"/><Relationship Id="rId7" Type="http://schemas.openxmlformats.org/officeDocument/2006/relationships/image" Target="../media/image35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www.e-financera.com/" TargetMode="External"/><Relationship Id="rId7" Type="http://schemas.openxmlformats.org/officeDocument/2006/relationships/hyperlink" Target="https://en.morzine-avoriaz.com/travel-to-morzine.html" TargetMode="External"/><Relationship Id="rId12" Type="http://schemas.openxmlformats.org/officeDocument/2006/relationships/image" Target="../media/image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36.png"/><Relationship Id="rId5" Type="http://schemas.openxmlformats.org/officeDocument/2006/relationships/hyperlink" Target="https://goo.gl/maps/tBFHCryagcbCpZa19" TargetMode="External"/><Relationship Id="rId10" Type="http://schemas.openxmlformats.org/officeDocument/2006/relationships/image" Target="../media/image35.png"/><Relationship Id="rId4" Type="http://schemas.openxmlformats.org/officeDocument/2006/relationships/hyperlink" Target="https://www.google.com/maps/place/Palais+des+Sports+et+des+Congr&#232;s/@46.183583,6.7029573,17z/data=!4m13!1m7!3m6!1s0x478c1d422f2b2a9b:0x2bc7ba621fc00fd0!2sRte+du+Palais+des+Sports,+74110+Morzine!3b1!8m2!3d46.183583!4d6.705146!3m4!1s0x478c1d4224df476d:0x1faed13c7a1660fa!8m2!3d46.1838574!4d6.7050317" TargetMode="External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e-financera.com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22.png"/><Relationship Id="rId26" Type="http://schemas.openxmlformats.org/officeDocument/2006/relationships/image" Target="../media/image45.png"/><Relationship Id="rId3" Type="http://schemas.openxmlformats.org/officeDocument/2006/relationships/image" Target="../media/image41.png"/><Relationship Id="rId21" Type="http://schemas.openxmlformats.org/officeDocument/2006/relationships/image" Target="../media/image25.png"/><Relationship Id="rId34" Type="http://schemas.openxmlformats.org/officeDocument/2006/relationships/image" Target="../media/image36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9.png"/><Relationship Id="rId25" Type="http://schemas.openxmlformats.org/officeDocument/2006/relationships/image" Target="../media/image44.png"/><Relationship Id="rId33" Type="http://schemas.openxmlformats.org/officeDocument/2006/relationships/image" Target="../media/image35.png"/><Relationship Id="rId2" Type="http://schemas.openxmlformats.org/officeDocument/2006/relationships/image" Target="../media/image38.jpg"/><Relationship Id="rId16" Type="http://schemas.openxmlformats.org/officeDocument/2006/relationships/image" Target="../media/image18.png"/><Relationship Id="rId20" Type="http://schemas.openxmlformats.org/officeDocument/2006/relationships/image" Target="../media/image23.png"/><Relationship Id="rId29" Type="http://schemas.openxmlformats.org/officeDocument/2006/relationships/hyperlink" Target="https://spartanfrance.zendesk.com/hc/en-us/articles/36005727917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43.png"/><Relationship Id="rId32" Type="http://schemas.openxmlformats.org/officeDocument/2006/relationships/image" Target="../media/image3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42.png"/><Relationship Id="rId28" Type="http://schemas.openxmlformats.org/officeDocument/2006/relationships/image" Target="../media/image47.jpg"/><Relationship Id="rId10" Type="http://schemas.openxmlformats.org/officeDocument/2006/relationships/image" Target="../media/image9.png"/><Relationship Id="rId19" Type="http://schemas.openxmlformats.org/officeDocument/2006/relationships/image" Target="../media/image24.png"/><Relationship Id="rId31" Type="http://schemas.openxmlformats.org/officeDocument/2006/relationships/image" Target="../media/image33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6.png"/><Relationship Id="rId27" Type="http://schemas.openxmlformats.org/officeDocument/2006/relationships/image" Target="../media/image46.png"/><Relationship Id="rId30" Type="http://schemas.openxmlformats.org/officeDocument/2006/relationships/hyperlink" Target="https://spartanfrance.zendesk.com/hc/en-us/articles/360057317054" TargetMode="External"/><Relationship Id="rId35" Type="http://schemas.openxmlformats.org/officeDocument/2006/relationships/image" Target="../media/image3.png"/><Relationship Id="rId8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22.png"/><Relationship Id="rId26" Type="http://schemas.openxmlformats.org/officeDocument/2006/relationships/image" Target="../media/image47.jpg"/><Relationship Id="rId3" Type="http://schemas.openxmlformats.org/officeDocument/2006/relationships/image" Target="../media/image48.png"/><Relationship Id="rId21" Type="http://schemas.openxmlformats.org/officeDocument/2006/relationships/image" Target="../media/image25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9.png"/><Relationship Id="rId25" Type="http://schemas.openxmlformats.org/officeDocument/2006/relationships/image" Target="../media/image51.png"/><Relationship Id="rId33" Type="http://schemas.openxmlformats.org/officeDocument/2006/relationships/image" Target="../media/image3.png"/><Relationship Id="rId2" Type="http://schemas.openxmlformats.org/officeDocument/2006/relationships/image" Target="../media/image38.jpg"/><Relationship Id="rId16" Type="http://schemas.openxmlformats.org/officeDocument/2006/relationships/image" Target="../media/image18.png"/><Relationship Id="rId20" Type="http://schemas.openxmlformats.org/officeDocument/2006/relationships/image" Target="../media/image23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50.png"/><Relationship Id="rId32" Type="http://schemas.openxmlformats.org/officeDocument/2006/relationships/image" Target="../media/image3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49.png"/><Relationship Id="rId28" Type="http://schemas.openxmlformats.org/officeDocument/2006/relationships/image" Target="../media/image53.png"/><Relationship Id="rId10" Type="http://schemas.openxmlformats.org/officeDocument/2006/relationships/image" Target="../media/image9.png"/><Relationship Id="rId19" Type="http://schemas.openxmlformats.org/officeDocument/2006/relationships/image" Target="../media/image24.png"/><Relationship Id="rId31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6.png"/><Relationship Id="rId27" Type="http://schemas.openxmlformats.org/officeDocument/2006/relationships/image" Target="../media/image52.png"/><Relationship Id="rId30" Type="http://schemas.openxmlformats.org/officeDocument/2006/relationships/image" Target="../media/image34.png"/><Relationship Id="rId8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3.png"/><Relationship Id="rId7" Type="http://schemas.openxmlformats.org/officeDocument/2006/relationships/image" Target="../media/image3.png"/><Relationship Id="rId2" Type="http://schemas.openxmlformats.org/officeDocument/2006/relationships/hyperlink" Target="https://www.e-financer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www.e-financera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119985" cy="10692130"/>
            <a:chOff x="0" y="0"/>
            <a:chExt cx="15119985" cy="106921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"/>
              <a:ext cx="9352124" cy="893361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31874" y="0"/>
              <a:ext cx="5788097" cy="1069200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913380"/>
              <a:ext cx="9352124" cy="177862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82650" y="882522"/>
              <a:ext cx="13355319" cy="8926830"/>
            </a:xfrm>
            <a:custGeom>
              <a:avLst/>
              <a:gdLst/>
              <a:ahLst/>
              <a:cxnLst/>
              <a:rect l="l" t="t" r="r" b="b"/>
              <a:pathLst>
                <a:path w="13355319" h="8926830">
                  <a:moveTo>
                    <a:pt x="13354698" y="0"/>
                  </a:moveTo>
                  <a:lnTo>
                    <a:pt x="13341998" y="0"/>
                  </a:lnTo>
                  <a:lnTo>
                    <a:pt x="13341998" y="12700"/>
                  </a:lnTo>
                  <a:lnTo>
                    <a:pt x="13341998" y="8914130"/>
                  </a:lnTo>
                  <a:lnTo>
                    <a:pt x="12700" y="8914130"/>
                  </a:lnTo>
                  <a:lnTo>
                    <a:pt x="12700" y="12700"/>
                  </a:lnTo>
                  <a:lnTo>
                    <a:pt x="13341998" y="12700"/>
                  </a:lnTo>
                  <a:lnTo>
                    <a:pt x="13341998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8914130"/>
                  </a:lnTo>
                  <a:lnTo>
                    <a:pt x="0" y="8920480"/>
                  </a:lnTo>
                  <a:lnTo>
                    <a:pt x="0" y="8926830"/>
                  </a:lnTo>
                  <a:lnTo>
                    <a:pt x="13354698" y="8926830"/>
                  </a:lnTo>
                  <a:lnTo>
                    <a:pt x="13354698" y="8920480"/>
                  </a:lnTo>
                  <a:lnTo>
                    <a:pt x="13354698" y="8914130"/>
                  </a:lnTo>
                  <a:lnTo>
                    <a:pt x="13354698" y="12700"/>
                  </a:lnTo>
                  <a:lnTo>
                    <a:pt x="133546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12999" y="3014493"/>
              <a:ext cx="1294002" cy="12827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021789" y="7249871"/>
              <a:ext cx="11229340" cy="12700"/>
            </a:xfrm>
            <a:custGeom>
              <a:avLst/>
              <a:gdLst/>
              <a:ahLst/>
              <a:cxnLst/>
              <a:rect l="l" t="t" r="r" b="b"/>
              <a:pathLst>
                <a:path w="11229340" h="12700">
                  <a:moveTo>
                    <a:pt x="11228832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1228832" y="12700"/>
                  </a:lnTo>
                  <a:lnTo>
                    <a:pt x="112288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57450" y="4270940"/>
            <a:ext cx="11229340" cy="170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0" spc="-150" dirty="0"/>
              <a:t>ATHLETE</a:t>
            </a:r>
            <a:r>
              <a:rPr lang="de-AT" sz="11000" spc="-150" dirty="0"/>
              <a:t> </a:t>
            </a:r>
            <a:r>
              <a:rPr sz="11000" spc="-150" dirty="0"/>
              <a:t>GUIDE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335989" y="5734560"/>
            <a:ext cx="12600939" cy="3435555"/>
          </a:xfrm>
          <a:prstGeom prst="rect">
            <a:avLst/>
          </a:prstGeom>
        </p:spPr>
        <p:txBody>
          <a:bodyPr vert="horz" wrap="square" lIns="0" tIns="66166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209"/>
              </a:spcBef>
            </a:pPr>
            <a:r>
              <a:rPr sz="4800" spc="-150" dirty="0">
                <a:solidFill>
                  <a:srgbClr val="FFFFFF"/>
                </a:solidFill>
                <a:latin typeface="Arial"/>
                <a:cs typeface="Arial"/>
              </a:rPr>
              <a:t>COVID-19 REQUIREMENTS</a:t>
            </a:r>
            <a:endParaRPr sz="4800" spc="-150" dirty="0">
              <a:latin typeface="Arial"/>
              <a:cs typeface="Arial"/>
            </a:endParaRPr>
          </a:p>
          <a:p>
            <a:pPr marR="42545" algn="ctr">
              <a:lnSpc>
                <a:spcPct val="100000"/>
              </a:lnSpc>
              <a:spcBef>
                <a:spcPts val="3829"/>
              </a:spcBef>
            </a:pPr>
            <a:r>
              <a:rPr sz="4800" spc="-150" dirty="0">
                <a:solidFill>
                  <a:srgbClr val="FFFFFF"/>
                </a:solidFill>
                <a:latin typeface="Arial"/>
                <a:cs typeface="Arial"/>
              </a:rPr>
              <a:t>#</a:t>
            </a:r>
            <a:r>
              <a:rPr lang="fr-FR" sz="4800" spc="-150" dirty="0">
                <a:solidFill>
                  <a:srgbClr val="FFFFFF"/>
                </a:solidFill>
                <a:latin typeface="Arial"/>
                <a:cs typeface="Arial"/>
              </a:rPr>
              <a:t>SPARTANFRANCE</a:t>
            </a:r>
            <a:endParaRPr sz="4800" spc="-150" dirty="0">
              <a:latin typeface="Arial"/>
              <a:cs typeface="Arial"/>
            </a:endParaRPr>
          </a:p>
          <a:p>
            <a:pPr marL="304165" algn="ctr">
              <a:lnSpc>
                <a:spcPct val="100000"/>
              </a:lnSpc>
              <a:spcBef>
                <a:spcPts val="500"/>
              </a:spcBef>
            </a:pPr>
            <a:r>
              <a:rPr lang="fr-FR" sz="4800" spc="-150" dirty="0">
                <a:solidFill>
                  <a:srgbClr val="FFFFFF"/>
                </a:solidFill>
                <a:latin typeface="Arial"/>
                <a:cs typeface="Arial"/>
              </a:rPr>
              <a:t>AUGUST 21-22</a:t>
            </a:r>
            <a:r>
              <a:rPr sz="4800" spc="-150" dirty="0">
                <a:solidFill>
                  <a:srgbClr val="FFFFFF"/>
                </a:solidFill>
                <a:latin typeface="Arial"/>
                <a:cs typeface="Arial"/>
              </a:rPr>
              <a:t>, 2021</a:t>
            </a:r>
            <a:endParaRPr sz="4800" spc="-1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EFB487-DE55-1349-80DD-B7C2C9B41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7806CA-58E1-EC44-8D1B-219044DAFD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590AD9D3-6F40-C940-942B-9035A0B1DCB4}"/>
              </a:ext>
            </a:extLst>
          </p:cNvPr>
          <p:cNvSpPr/>
          <p:nvPr/>
        </p:nvSpPr>
        <p:spPr>
          <a:xfrm>
            <a:off x="4" y="0"/>
            <a:ext cx="15119985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3">
            <a:extLst>
              <a:ext uri="{FF2B5EF4-FFF2-40B4-BE49-F238E27FC236}">
                <a16:creationId xmlns:a16="http://schemas.microsoft.com/office/drawing/2014/main" id="{D59424A8-2F41-CA41-B995-83F89092D87B}"/>
              </a:ext>
            </a:extLst>
          </p:cNvPr>
          <p:cNvSpPr txBox="1"/>
          <p:nvPr/>
        </p:nvSpPr>
        <p:spPr>
          <a:xfrm>
            <a:off x="2138162" y="2269346"/>
            <a:ext cx="12687249" cy="5377113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230"/>
              </a:spcBef>
            </a:pPr>
            <a:r>
              <a:rPr lang="fr-FR" sz="2000" b="1" u="sng" dirty="0">
                <a:solidFill>
                  <a:srgbClr val="FFFFFF"/>
                </a:solidFill>
                <a:highlight>
                  <a:srgbClr val="FF0000"/>
                </a:highlight>
                <a:latin typeface="Avenir"/>
                <a:cs typeface="Avenir"/>
              </a:rPr>
              <a:t>MANDATORY GEAR LIST – CONTROL WILL BE DONE BEFORE, DURING AND AFTER THE RACE.</a:t>
            </a:r>
          </a:p>
          <a:p>
            <a:pPr marL="12700" algn="just">
              <a:lnSpc>
                <a:spcPct val="100000"/>
              </a:lnSpc>
              <a:spcBef>
                <a:spcPts val="1230"/>
              </a:spcBef>
            </a:pPr>
            <a:endParaRPr sz="2000" dirty="0">
              <a:highlight>
                <a:srgbClr val="FF0000"/>
              </a:highlight>
              <a:latin typeface="Avenir"/>
              <a:cs typeface="Aveni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1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Backpack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, running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vest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, or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other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device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available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to carry all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mandatory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equipment</a:t>
            </a:r>
            <a:endParaRPr lang="fr-FR" sz="2000" dirty="0">
              <a:solidFill>
                <a:schemeClr val="bg1"/>
              </a:solidFill>
              <a:highlight>
                <a:srgbClr val="FF0000"/>
              </a:highlight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bg1"/>
              </a:solidFill>
              <a:highlight>
                <a:srgbClr val="FF0000"/>
              </a:highlight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1 Hydratation system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with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the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ability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to carry a minimum of 30 oz (1 liter) of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fluids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in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any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type of containers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bg1"/>
              </a:solidFill>
              <a:highlight>
                <a:srgbClr val="FF0000"/>
              </a:highlight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1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survival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blanket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or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bivvy</a:t>
            </a:r>
            <a:endParaRPr lang="fr-FR" sz="2000" dirty="0">
              <a:solidFill>
                <a:schemeClr val="bg1"/>
              </a:solidFill>
              <a:highlight>
                <a:srgbClr val="FF0000"/>
              </a:highlight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bg1"/>
              </a:solidFill>
              <a:highlight>
                <a:srgbClr val="FF0000"/>
              </a:highlight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1 emergency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whistle</a:t>
            </a:r>
            <a:endParaRPr lang="fr-FR" sz="2000" dirty="0">
              <a:solidFill>
                <a:schemeClr val="bg1"/>
              </a:solidFill>
              <a:highlight>
                <a:srgbClr val="FF0000"/>
              </a:highlight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bg1"/>
              </a:solidFill>
              <a:highlight>
                <a:srgbClr val="FF0000"/>
              </a:highlight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1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fashlight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or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headlamp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with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backup batteries (waterproof)(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you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can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also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find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one at the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merch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tent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bg1"/>
              </a:solidFill>
              <a:highlight>
                <a:srgbClr val="FF0000"/>
              </a:highlight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1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red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flashing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light, to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be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attached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to the back of the pack/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vest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or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headlamp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strap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and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be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turned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on at all times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when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when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dark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, and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when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instructed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to do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so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by race staff. Solid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flowing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light and lights of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colors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other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than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red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are not acceptable OR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cyalume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glow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stick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red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- at least 12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hours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autonomy</a:t>
            </a:r>
            <a:endParaRPr lang="fr-FR" sz="2000" dirty="0">
              <a:solidFill>
                <a:schemeClr val="bg1"/>
              </a:solidFill>
              <a:highlight>
                <a:srgbClr val="FF0000"/>
              </a:highlight>
              <a:latin typeface="Avenir Book" panose="02000503020000020003" pitchFamily="2" charset="0"/>
            </a:endParaRPr>
          </a:p>
          <a:p>
            <a:pPr marL="241300" lvl="0" indent="-228600" algn="just">
              <a:spcBef>
                <a:spcPts val="1135"/>
              </a:spcBef>
              <a:buFontTx/>
              <a:buChar char="•"/>
              <a:tabLst>
                <a:tab pos="241300" algn="l"/>
              </a:tabLst>
            </a:pPr>
            <a:endParaRPr sz="2000" dirty="0">
              <a:latin typeface="Avenir"/>
              <a:cs typeface="Avenir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5646C9-3DC1-464F-A58D-812916B59F01}"/>
              </a:ext>
            </a:extLst>
          </p:cNvPr>
          <p:cNvSpPr/>
          <p:nvPr/>
        </p:nvSpPr>
        <p:spPr>
          <a:xfrm rot="16200000">
            <a:off x="-2264263" y="3701063"/>
            <a:ext cx="6444393" cy="24045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695">
              <a:lnSpc>
                <a:spcPts val="20246"/>
              </a:lnSpc>
            </a:pPr>
            <a:r>
              <a:rPr lang="fr-FR" sz="9600" b="1" dirty="0">
                <a:solidFill>
                  <a:schemeClr val="bg1">
                    <a:alpha val="50000"/>
                  </a:schemeClr>
                </a:solidFill>
                <a:latin typeface="Avenir Black" panose="02000503020000020003" pitchFamily="2" charset="0"/>
                <a:cs typeface="DIN Condensed"/>
              </a:rPr>
              <a:t>GEAR LIST</a:t>
            </a:r>
            <a:endParaRPr lang="fr-FR" sz="11500" b="1" dirty="0">
              <a:solidFill>
                <a:schemeClr val="bg1">
                  <a:alpha val="50000"/>
                </a:schemeClr>
              </a:solidFill>
              <a:latin typeface="Avenir Black" panose="02000503020000020003" pitchFamily="2" charset="0"/>
              <a:cs typeface="DIN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52207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bject 2">
            <a:extLst>
              <a:ext uri="{FF2B5EF4-FFF2-40B4-BE49-F238E27FC236}">
                <a16:creationId xmlns:a16="http://schemas.microsoft.com/office/drawing/2014/main" id="{094848FE-42B6-9F48-88DD-ADA23C958431}"/>
              </a:ext>
            </a:extLst>
          </p:cNvPr>
          <p:cNvSpPr/>
          <p:nvPr/>
        </p:nvSpPr>
        <p:spPr>
          <a:xfrm>
            <a:off x="4" y="0"/>
            <a:ext cx="15119985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468169"/>
            <a:ext cx="435759" cy="58661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2414" y="422332"/>
            <a:ext cx="1097062" cy="1096010"/>
          </a:xfrm>
          <a:prstGeom prst="rect">
            <a:avLst/>
          </a:prstGeom>
        </p:spPr>
      </p:pic>
      <p:sp>
        <p:nvSpPr>
          <p:cNvPr id="52" name="object 52"/>
          <p:cNvSpPr txBox="1"/>
          <p:nvPr/>
        </p:nvSpPr>
        <p:spPr>
          <a:xfrm>
            <a:off x="123715" y="707083"/>
            <a:ext cx="2269852" cy="78593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7700"/>
              </a:lnSpc>
            </a:pPr>
            <a:endParaRPr lang="fr-FR" sz="15000" dirty="0">
              <a:latin typeface="DIN Condensed"/>
              <a:cs typeface="DIN Condensed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314735" y="2232837"/>
            <a:ext cx="12687249" cy="1234953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230"/>
              </a:spcBef>
            </a:pPr>
            <a:endParaRPr lang="fr-FR" sz="2000" b="1" dirty="0">
              <a:solidFill>
                <a:srgbClr val="FFFFFF"/>
              </a:solidFill>
              <a:highlight>
                <a:srgbClr val="FF0000"/>
              </a:highlight>
              <a:latin typeface="Avenir"/>
              <a:cs typeface="Avenir"/>
            </a:endParaRPr>
          </a:p>
          <a:p>
            <a:pPr marL="12700" algn="just">
              <a:lnSpc>
                <a:spcPct val="100000"/>
              </a:lnSpc>
              <a:spcBef>
                <a:spcPts val="1230"/>
              </a:spcBef>
            </a:pPr>
            <a:endParaRPr sz="2000" dirty="0">
              <a:highlight>
                <a:srgbClr val="FF0000"/>
              </a:highlight>
              <a:latin typeface="Avenir"/>
              <a:cs typeface="Aveni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000" dirty="0">
              <a:latin typeface="Avenir"/>
              <a:cs typeface="Avenir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E6D3B6B-3326-F14B-AC21-66A0330CA2CC}"/>
              </a:ext>
            </a:extLst>
          </p:cNvPr>
          <p:cNvSpPr/>
          <p:nvPr/>
        </p:nvSpPr>
        <p:spPr>
          <a:xfrm rot="16200000">
            <a:off x="-2462842" y="3876531"/>
            <a:ext cx="6559809" cy="24776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695">
              <a:lnSpc>
                <a:spcPts val="20246"/>
              </a:lnSpc>
            </a:pPr>
            <a:r>
              <a:rPr lang="fr-FR" sz="11500" b="1" dirty="0">
                <a:solidFill>
                  <a:schemeClr val="bg1">
                    <a:alpha val="50000"/>
                  </a:schemeClr>
                </a:solidFill>
                <a:latin typeface="Avenir Black" panose="02000503020000020003" pitchFamily="2" charset="0"/>
                <a:cs typeface="DIN Condensed"/>
              </a:rPr>
              <a:t>CUT OFF</a:t>
            </a:r>
            <a:endParaRPr lang="fr-FR" sz="13800" b="1" dirty="0">
              <a:solidFill>
                <a:schemeClr val="bg1">
                  <a:alpha val="50000"/>
                </a:schemeClr>
              </a:solidFill>
              <a:latin typeface="Avenir Black" panose="02000503020000020003" pitchFamily="2" charset="0"/>
              <a:cs typeface="DIN Condensed"/>
            </a:endParaRPr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133593C6-BD29-E846-B425-7EC763CC7A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417278"/>
              </p:ext>
            </p:extLst>
          </p:nvPr>
        </p:nvGraphicFramePr>
        <p:xfrm>
          <a:off x="1911105" y="1908013"/>
          <a:ext cx="12960000" cy="5456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000">
                  <a:extLst>
                    <a:ext uri="{9D8B030D-6E8A-4147-A177-3AD203B41FA5}">
                      <a16:colId xmlns:a16="http://schemas.microsoft.com/office/drawing/2014/main" val="430206355"/>
                    </a:ext>
                  </a:extLst>
                </a:gridCol>
                <a:gridCol w="3240000">
                  <a:extLst>
                    <a:ext uri="{9D8B030D-6E8A-4147-A177-3AD203B41FA5}">
                      <a16:colId xmlns:a16="http://schemas.microsoft.com/office/drawing/2014/main" val="3965226813"/>
                    </a:ext>
                  </a:extLst>
                </a:gridCol>
                <a:gridCol w="3240000">
                  <a:extLst>
                    <a:ext uri="{9D8B030D-6E8A-4147-A177-3AD203B41FA5}">
                      <a16:colId xmlns:a16="http://schemas.microsoft.com/office/drawing/2014/main" val="1664188616"/>
                    </a:ext>
                  </a:extLst>
                </a:gridCol>
                <a:gridCol w="3240000">
                  <a:extLst>
                    <a:ext uri="{9D8B030D-6E8A-4147-A177-3AD203B41FA5}">
                      <a16:colId xmlns:a16="http://schemas.microsoft.com/office/drawing/2014/main" val="1386295224"/>
                    </a:ext>
                  </a:extLst>
                </a:gridCol>
              </a:tblGrid>
              <a:tr h="594845">
                <a:tc>
                  <a:txBody>
                    <a:bodyPr/>
                    <a:lstStyle/>
                    <a:p>
                      <a:pPr lvl="0" algn="ctr"/>
                      <a:r>
                        <a:rPr lang="fr-FR" sz="3200" dirty="0"/>
                        <a:t>CUT OFF</a:t>
                      </a:r>
                    </a:p>
                  </a:txBody>
                  <a:tcPr marL="45720" marR="45720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3200" dirty="0"/>
                        <a:t>LOCATION</a:t>
                      </a:r>
                    </a:p>
                  </a:txBody>
                  <a:tcPr marL="45720" marR="45720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3200" dirty="0">
                          <a:highlight>
                            <a:srgbClr val="FF0000"/>
                          </a:highlight>
                        </a:rPr>
                        <a:t>CUT OFF*</a:t>
                      </a:r>
                    </a:p>
                  </a:txBody>
                  <a:tcPr marL="45720" marR="45720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3200" dirty="0"/>
                        <a:t>KM</a:t>
                      </a:r>
                    </a:p>
                  </a:txBody>
                  <a:tcPr marL="45720" marR="4572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435918"/>
                  </a:ext>
                </a:extLst>
              </a:tr>
              <a:tr h="594845">
                <a:tc>
                  <a:txBody>
                    <a:bodyPr/>
                    <a:lstStyle/>
                    <a:p>
                      <a:pPr lvl="0" algn="ctr"/>
                      <a:r>
                        <a:rPr lang="fr-FR" sz="3200" b="1" dirty="0">
                          <a:solidFill>
                            <a:schemeClr val="bg1"/>
                          </a:solidFill>
                        </a:rPr>
                        <a:t>CUT OFF 1</a:t>
                      </a:r>
                    </a:p>
                  </a:txBody>
                  <a:tcPr marL="45720" marR="45720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3200" b="1" dirty="0">
                          <a:solidFill>
                            <a:schemeClr val="bg1"/>
                          </a:solidFill>
                        </a:rPr>
                        <a:t>VERTICAL NET ULTRA</a:t>
                      </a:r>
                    </a:p>
                  </a:txBody>
                  <a:tcPr marL="45720" marR="45720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3200" b="1" dirty="0">
                          <a:solidFill>
                            <a:schemeClr val="bg1"/>
                          </a:solidFill>
                        </a:rPr>
                        <a:t>07:00</a:t>
                      </a:r>
                    </a:p>
                  </a:txBody>
                  <a:tcPr marL="45720" marR="45720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3200" b="1" dirty="0">
                          <a:solidFill>
                            <a:schemeClr val="bg1"/>
                          </a:solidFill>
                        </a:rPr>
                        <a:t>KM 26</a:t>
                      </a:r>
                    </a:p>
                  </a:txBody>
                  <a:tcPr marL="45720" marR="4572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7847429"/>
                  </a:ext>
                </a:extLst>
              </a:tr>
              <a:tr h="594845">
                <a:tc>
                  <a:txBody>
                    <a:bodyPr/>
                    <a:lstStyle/>
                    <a:p>
                      <a:pPr lvl="0" algn="ctr"/>
                      <a:r>
                        <a:rPr lang="fr-FR" sz="3200" b="1" dirty="0">
                          <a:solidFill>
                            <a:schemeClr val="bg1"/>
                          </a:solidFill>
                        </a:rPr>
                        <a:t>CUT OFF 2</a:t>
                      </a:r>
                    </a:p>
                  </a:txBody>
                  <a:tcPr marL="45720" marR="45720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3200" b="1" dirty="0">
                          <a:solidFill>
                            <a:schemeClr val="bg1"/>
                          </a:solidFill>
                        </a:rPr>
                        <a:t>AID STATION 4</a:t>
                      </a:r>
                    </a:p>
                  </a:txBody>
                  <a:tcPr marL="45720" marR="4572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3200" b="1" dirty="0">
                          <a:solidFill>
                            <a:schemeClr val="bg1"/>
                          </a:solidFill>
                        </a:rPr>
                        <a:t>09:00</a:t>
                      </a:r>
                    </a:p>
                    <a:p>
                      <a:pPr lvl="0" algn="ctr"/>
                      <a:endParaRPr lang="fr-FR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3200" b="1" dirty="0">
                          <a:solidFill>
                            <a:schemeClr val="bg1"/>
                          </a:solidFill>
                        </a:rPr>
                        <a:t>KM 36</a:t>
                      </a:r>
                    </a:p>
                  </a:txBody>
                  <a:tcPr marL="45720" marR="4572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96123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/>
                      <a:r>
                        <a:rPr lang="fr-FR" sz="3200" b="1" dirty="0">
                          <a:solidFill>
                            <a:schemeClr val="bg1"/>
                          </a:solidFill>
                        </a:rPr>
                        <a:t>CUT OFF 3</a:t>
                      </a:r>
                    </a:p>
                  </a:txBody>
                  <a:tcPr marL="45720" marR="45720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3200" b="1" dirty="0">
                          <a:solidFill>
                            <a:schemeClr val="bg1"/>
                          </a:solidFill>
                        </a:rPr>
                        <a:t>AID STATION 5</a:t>
                      </a:r>
                    </a:p>
                  </a:txBody>
                  <a:tcPr marL="45720" marR="4572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3200" b="1" dirty="0">
                          <a:solidFill>
                            <a:schemeClr val="bg1"/>
                          </a:solidFill>
                        </a:rPr>
                        <a:t>11:00</a:t>
                      </a:r>
                    </a:p>
                    <a:p>
                      <a:pPr lvl="0" algn="ctr"/>
                      <a:endParaRPr lang="fr-FR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3200" b="1" dirty="0">
                          <a:solidFill>
                            <a:schemeClr val="bg1"/>
                          </a:solidFill>
                        </a:rPr>
                        <a:t>KM 44</a:t>
                      </a:r>
                    </a:p>
                  </a:txBody>
                  <a:tcPr marL="45720" marR="4572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9657921"/>
                  </a:ext>
                </a:extLst>
              </a:tr>
              <a:tr h="594845">
                <a:tc>
                  <a:txBody>
                    <a:bodyPr/>
                    <a:lstStyle/>
                    <a:p>
                      <a:pPr lvl="0" algn="ctr"/>
                      <a:r>
                        <a:rPr lang="fr-FR" sz="3200" b="1" dirty="0">
                          <a:solidFill>
                            <a:schemeClr val="bg1"/>
                          </a:solidFill>
                        </a:rPr>
                        <a:t>CUT OFF 4</a:t>
                      </a:r>
                    </a:p>
                  </a:txBody>
                  <a:tcPr marL="45720" marR="45720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3200" b="1" dirty="0">
                          <a:solidFill>
                            <a:schemeClr val="bg1"/>
                          </a:solidFill>
                        </a:rPr>
                        <a:t>AID STATION 6</a:t>
                      </a:r>
                    </a:p>
                  </a:txBody>
                  <a:tcPr marL="45720" marR="4572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3200" b="1" dirty="0">
                          <a:solidFill>
                            <a:schemeClr val="bg1"/>
                          </a:solidFill>
                        </a:rPr>
                        <a:t>12:00</a:t>
                      </a:r>
                    </a:p>
                    <a:p>
                      <a:pPr lvl="0" algn="ctr"/>
                      <a:endParaRPr lang="fr-FR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3200" b="1" dirty="0">
                          <a:solidFill>
                            <a:schemeClr val="bg1"/>
                          </a:solidFill>
                        </a:rPr>
                        <a:t>KM 47</a:t>
                      </a:r>
                    </a:p>
                  </a:txBody>
                  <a:tcPr marL="45720" marR="4572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2623542"/>
                  </a:ext>
                </a:extLst>
              </a:tr>
              <a:tr h="594845">
                <a:tc>
                  <a:txBody>
                    <a:bodyPr/>
                    <a:lstStyle/>
                    <a:p>
                      <a:pPr lvl="0" algn="ctr"/>
                      <a:r>
                        <a:rPr lang="fr-FR" sz="3200" b="1" dirty="0">
                          <a:solidFill>
                            <a:schemeClr val="bg1"/>
                          </a:solidFill>
                        </a:rPr>
                        <a:t>CUT OFF 5</a:t>
                      </a:r>
                    </a:p>
                  </a:txBody>
                  <a:tcPr marL="45720" marR="45720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3200" b="1" dirty="0">
                          <a:solidFill>
                            <a:schemeClr val="bg1"/>
                          </a:solidFill>
                        </a:rPr>
                        <a:t>FINISH LINE</a:t>
                      </a:r>
                    </a:p>
                  </a:txBody>
                  <a:tcPr marL="45720" marR="4572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3200" b="1" dirty="0">
                          <a:solidFill>
                            <a:schemeClr val="bg1"/>
                          </a:solidFill>
                        </a:rPr>
                        <a:t>14:00</a:t>
                      </a:r>
                    </a:p>
                  </a:txBody>
                  <a:tcPr marL="45720" marR="45720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3200" b="1" dirty="0">
                          <a:solidFill>
                            <a:schemeClr val="bg1"/>
                          </a:solidFill>
                        </a:rPr>
                        <a:t>KM 53</a:t>
                      </a:r>
                    </a:p>
                  </a:txBody>
                  <a:tcPr marL="45720" marR="4572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4512238"/>
                  </a:ext>
                </a:extLst>
              </a:tr>
            </a:tbl>
          </a:graphicData>
        </a:graphic>
      </p:graphicFrame>
      <p:sp>
        <p:nvSpPr>
          <p:cNvPr id="9" name="object 53">
            <a:extLst>
              <a:ext uri="{FF2B5EF4-FFF2-40B4-BE49-F238E27FC236}">
                <a16:creationId xmlns:a16="http://schemas.microsoft.com/office/drawing/2014/main" id="{35A661EC-1053-DA4B-9B71-9EC1BE7A4F91}"/>
              </a:ext>
            </a:extLst>
          </p:cNvPr>
          <p:cNvSpPr txBox="1"/>
          <p:nvPr/>
        </p:nvSpPr>
        <p:spPr>
          <a:xfrm>
            <a:off x="387345" y="9854189"/>
            <a:ext cx="14207055" cy="914353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230"/>
              </a:spcBef>
            </a:pPr>
            <a:r>
              <a:rPr lang="fr-FR" sz="2000" b="1" u="sng" dirty="0">
                <a:solidFill>
                  <a:srgbClr val="FFFFFF"/>
                </a:solidFill>
                <a:highlight>
                  <a:srgbClr val="FF0000"/>
                </a:highlight>
                <a:latin typeface="Avenir"/>
                <a:cs typeface="Avenir"/>
              </a:rPr>
              <a:t>*Effective time of race </a:t>
            </a:r>
            <a:r>
              <a:rPr lang="fr-FR" sz="2000" b="1" u="sng" dirty="0" err="1">
                <a:solidFill>
                  <a:srgbClr val="FFFFFF"/>
                </a:solidFill>
                <a:highlight>
                  <a:srgbClr val="FF0000"/>
                </a:highlight>
                <a:latin typeface="Avenir"/>
                <a:cs typeface="Avenir"/>
              </a:rPr>
              <a:t>after</a:t>
            </a:r>
            <a:r>
              <a:rPr lang="fr-FR" sz="2000" b="1" u="sng" dirty="0">
                <a:solidFill>
                  <a:srgbClr val="FFFFFF"/>
                </a:solidFill>
                <a:highlight>
                  <a:srgbClr val="FF0000"/>
                </a:highlight>
                <a:latin typeface="Avenir"/>
                <a:cs typeface="Avenir"/>
              </a:rPr>
              <a:t> the last Start (07:30am). Last Cut OFF </a:t>
            </a:r>
            <a:r>
              <a:rPr lang="fr-FR" sz="2000" b="1" u="sng" dirty="0" err="1">
                <a:solidFill>
                  <a:srgbClr val="FFFFFF"/>
                </a:solidFill>
                <a:highlight>
                  <a:srgbClr val="FF0000"/>
                </a:highlight>
                <a:latin typeface="Avenir"/>
                <a:cs typeface="Avenir"/>
              </a:rPr>
              <a:t>will</a:t>
            </a:r>
            <a:r>
              <a:rPr lang="fr-FR" sz="2000" b="1" u="sng" dirty="0">
                <a:solidFill>
                  <a:srgbClr val="FFFFFF"/>
                </a:solidFill>
                <a:highlight>
                  <a:srgbClr val="FF0000"/>
                </a:highlight>
                <a:latin typeface="Avenir"/>
                <a:cs typeface="Avenir"/>
              </a:rPr>
              <a:t> </a:t>
            </a:r>
            <a:r>
              <a:rPr lang="fr-FR" sz="2000" b="1" u="sng" dirty="0" err="1">
                <a:solidFill>
                  <a:srgbClr val="FFFFFF"/>
                </a:solidFill>
                <a:highlight>
                  <a:srgbClr val="FF0000"/>
                </a:highlight>
                <a:latin typeface="Avenir"/>
                <a:cs typeface="Avenir"/>
              </a:rPr>
              <a:t>be</a:t>
            </a:r>
            <a:r>
              <a:rPr lang="fr-FR" sz="2000" b="1" u="sng" dirty="0">
                <a:solidFill>
                  <a:srgbClr val="FFFFFF"/>
                </a:solidFill>
                <a:highlight>
                  <a:srgbClr val="FF0000"/>
                </a:highlight>
                <a:latin typeface="Avenir"/>
                <a:cs typeface="Avenir"/>
              </a:rPr>
              <a:t> </a:t>
            </a:r>
            <a:r>
              <a:rPr lang="fr-FR" sz="2000" b="1" u="sng" dirty="0" err="1">
                <a:solidFill>
                  <a:srgbClr val="FFFFFF"/>
                </a:solidFill>
                <a:highlight>
                  <a:srgbClr val="FF0000"/>
                </a:highlight>
                <a:latin typeface="Avenir"/>
                <a:cs typeface="Avenir"/>
              </a:rPr>
              <a:t>applied</a:t>
            </a:r>
            <a:r>
              <a:rPr lang="fr-FR" sz="2000" b="1" u="sng" dirty="0">
                <a:solidFill>
                  <a:srgbClr val="FFFFFF"/>
                </a:solidFill>
                <a:highlight>
                  <a:srgbClr val="FF0000"/>
                </a:highlight>
                <a:latin typeface="Avenir"/>
                <a:cs typeface="Avenir"/>
              </a:rPr>
              <a:t> </a:t>
            </a:r>
            <a:r>
              <a:rPr lang="fr-FR" sz="2000" b="1" u="sng" dirty="0" err="1">
                <a:solidFill>
                  <a:srgbClr val="FFFFFF"/>
                </a:solidFill>
                <a:highlight>
                  <a:srgbClr val="FF0000"/>
                </a:highlight>
                <a:latin typeface="Avenir"/>
                <a:cs typeface="Avenir"/>
              </a:rPr>
              <a:t>after</a:t>
            </a:r>
            <a:r>
              <a:rPr lang="fr-FR" sz="2000" b="1" u="sng" dirty="0">
                <a:solidFill>
                  <a:srgbClr val="FFFFFF"/>
                </a:solidFill>
                <a:highlight>
                  <a:srgbClr val="FF0000"/>
                </a:highlight>
                <a:latin typeface="Avenir"/>
                <a:cs typeface="Avenir"/>
              </a:rPr>
              <a:t> 14 </a:t>
            </a:r>
            <a:r>
              <a:rPr lang="fr-FR" sz="2000" b="1" u="sng" dirty="0" err="1">
                <a:solidFill>
                  <a:srgbClr val="FFFFFF"/>
                </a:solidFill>
                <a:highlight>
                  <a:srgbClr val="FF0000"/>
                </a:highlight>
                <a:latin typeface="Avenir"/>
                <a:cs typeface="Avenir"/>
              </a:rPr>
              <a:t>hours</a:t>
            </a:r>
            <a:r>
              <a:rPr lang="fr-FR" sz="2000" b="1" u="sng" dirty="0">
                <a:solidFill>
                  <a:srgbClr val="FFFFFF"/>
                </a:solidFill>
                <a:highlight>
                  <a:srgbClr val="FF0000"/>
                </a:highlight>
                <a:latin typeface="Avenir"/>
                <a:cs typeface="Avenir"/>
              </a:rPr>
              <a:t> of race </a:t>
            </a:r>
            <a:r>
              <a:rPr lang="fr-FR" sz="2000" b="1" u="sng" dirty="0" err="1">
                <a:solidFill>
                  <a:srgbClr val="FFFFFF"/>
                </a:solidFill>
                <a:highlight>
                  <a:srgbClr val="FF0000"/>
                </a:highlight>
                <a:latin typeface="Avenir"/>
                <a:cs typeface="Avenir"/>
              </a:rPr>
              <a:t>so</a:t>
            </a:r>
            <a:r>
              <a:rPr lang="fr-FR" sz="2000" b="1" u="sng" dirty="0">
                <a:solidFill>
                  <a:srgbClr val="FFFFFF"/>
                </a:solidFill>
                <a:highlight>
                  <a:srgbClr val="FF0000"/>
                </a:highlight>
                <a:latin typeface="Avenir"/>
                <a:cs typeface="Avenir"/>
              </a:rPr>
              <a:t> at 9:30pm </a:t>
            </a:r>
          </a:p>
          <a:p>
            <a:pPr marL="241300" lvl="0" indent="-228600" algn="just">
              <a:spcBef>
                <a:spcPts val="1135"/>
              </a:spcBef>
              <a:buFontTx/>
              <a:buChar char="•"/>
              <a:tabLst>
                <a:tab pos="241300" algn="l"/>
              </a:tabLst>
            </a:pPr>
            <a:endParaRPr sz="2000" dirty="0">
              <a:latin typeface="Avenir"/>
              <a:cs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4276176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bject 2">
            <a:extLst>
              <a:ext uri="{FF2B5EF4-FFF2-40B4-BE49-F238E27FC236}">
                <a16:creationId xmlns:a16="http://schemas.microsoft.com/office/drawing/2014/main" id="{094848FE-42B6-9F48-88DD-ADA23C958431}"/>
              </a:ext>
            </a:extLst>
          </p:cNvPr>
          <p:cNvSpPr/>
          <p:nvPr/>
        </p:nvSpPr>
        <p:spPr>
          <a:xfrm>
            <a:off x="4" y="0"/>
            <a:ext cx="15119985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468169"/>
            <a:ext cx="435759" cy="58661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08608" y="517128"/>
            <a:ext cx="1097062" cy="1096010"/>
          </a:xfrm>
          <a:prstGeom prst="rect">
            <a:avLst/>
          </a:prstGeom>
        </p:spPr>
      </p:pic>
      <p:sp>
        <p:nvSpPr>
          <p:cNvPr id="52" name="object 52"/>
          <p:cNvSpPr txBox="1"/>
          <p:nvPr/>
        </p:nvSpPr>
        <p:spPr>
          <a:xfrm>
            <a:off x="123715" y="707083"/>
            <a:ext cx="2269852" cy="78593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7700"/>
              </a:lnSpc>
            </a:pPr>
            <a:endParaRPr lang="fr-FR" sz="15000" dirty="0">
              <a:latin typeface="DIN Condensed"/>
              <a:cs typeface="DIN Condensed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512826" y="1457224"/>
            <a:ext cx="12687249" cy="2914901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230"/>
              </a:spcBef>
            </a:pPr>
            <a:endParaRPr lang="fr-FR" sz="2000" b="1" dirty="0">
              <a:solidFill>
                <a:schemeClr val="bg1"/>
              </a:solidFill>
              <a:highlight>
                <a:srgbClr val="FF0000"/>
              </a:highlight>
              <a:latin typeface="Avenir"/>
              <a:cs typeface="Avenir"/>
            </a:endParaRPr>
          </a:p>
          <a:p>
            <a:pPr marL="12700" algn="just">
              <a:lnSpc>
                <a:spcPct val="100000"/>
              </a:lnSpc>
              <a:spcBef>
                <a:spcPts val="1230"/>
              </a:spcBef>
            </a:pPr>
            <a:endParaRPr sz="2000" dirty="0">
              <a:solidFill>
                <a:schemeClr val="bg1"/>
              </a:solidFill>
              <a:latin typeface="Avenir"/>
              <a:cs typeface="Aveni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latin typeface="Avenir Book" panose="02000503020000020003" pitchFamily="2" charset="0"/>
              </a:rPr>
              <a:t>Transition area </a:t>
            </a:r>
            <a:r>
              <a:rPr lang="fr-FR" sz="2000" dirty="0" err="1">
                <a:solidFill>
                  <a:schemeClr val="bg1"/>
                </a:solidFill>
                <a:latin typeface="Avenir Book" panose="02000503020000020003" pitchFamily="2" charset="0"/>
              </a:rPr>
              <a:t>is</a:t>
            </a:r>
            <a:r>
              <a:rPr lang="fr-FR" sz="20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Avenir Book" panose="02000503020000020003" pitchFamily="2" charset="0"/>
              </a:rPr>
              <a:t>dedicated</a:t>
            </a:r>
            <a:r>
              <a:rPr lang="fr-FR" sz="2000" dirty="0">
                <a:solidFill>
                  <a:schemeClr val="bg1"/>
                </a:solidFill>
                <a:latin typeface="Avenir Book" panose="02000503020000020003" pitchFamily="2" charset="0"/>
              </a:rPr>
              <a:t> to ULTRA racers at– KM 25. </a:t>
            </a:r>
          </a:p>
          <a:p>
            <a:r>
              <a:rPr lang="fr-FR" sz="2000" dirty="0">
                <a:solidFill>
                  <a:schemeClr val="bg1"/>
                </a:solidFill>
                <a:latin typeface="Avenir Book" panose="02000503020000020003" pitchFamily="2" charset="0"/>
              </a:rPr>
              <a:t>(On the Village Area – front of Palais des Sports)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latin typeface="Avenir Book" panose="02000503020000020003" pitchFamily="2" charset="0"/>
              </a:rPr>
              <a:t>You </a:t>
            </a:r>
            <a:r>
              <a:rPr lang="fr-FR" sz="2000" dirty="0" err="1">
                <a:solidFill>
                  <a:schemeClr val="bg1"/>
                </a:solidFill>
                <a:latin typeface="Avenir Book" panose="02000503020000020003" pitchFamily="2" charset="0"/>
              </a:rPr>
              <a:t>can</a:t>
            </a:r>
            <a:r>
              <a:rPr lang="fr-FR" sz="2000" dirty="0">
                <a:solidFill>
                  <a:schemeClr val="bg1"/>
                </a:solidFill>
                <a:latin typeface="Avenir Book" panose="02000503020000020003" pitchFamily="2" charset="0"/>
              </a:rPr>
              <a:t> change </a:t>
            </a:r>
            <a:r>
              <a:rPr lang="fr-FR" sz="2000" dirty="0" err="1">
                <a:solidFill>
                  <a:schemeClr val="bg1"/>
                </a:solidFill>
                <a:latin typeface="Avenir Book" panose="02000503020000020003" pitchFamily="2" charset="0"/>
              </a:rPr>
              <a:t>your</a:t>
            </a:r>
            <a:r>
              <a:rPr lang="fr-FR" sz="20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Avenir Book" panose="02000503020000020003" pitchFamily="2" charset="0"/>
              </a:rPr>
              <a:t>clothes</a:t>
            </a:r>
            <a:r>
              <a:rPr lang="fr-FR" sz="2000" dirty="0">
                <a:solidFill>
                  <a:schemeClr val="bg1"/>
                </a:solidFill>
                <a:latin typeface="Avenir Book" panose="02000503020000020003" pitchFamily="2" charset="0"/>
              </a:rPr>
              <a:t>, and </a:t>
            </a:r>
            <a:r>
              <a:rPr lang="fr-FR" sz="2000" dirty="0" err="1">
                <a:solidFill>
                  <a:schemeClr val="bg1"/>
                </a:solidFill>
                <a:latin typeface="Avenir Book" panose="02000503020000020003" pitchFamily="2" charset="0"/>
              </a:rPr>
              <a:t>enjoy</a:t>
            </a:r>
            <a:r>
              <a:rPr lang="fr-FR" sz="2000" dirty="0">
                <a:solidFill>
                  <a:schemeClr val="bg1"/>
                </a:solidFill>
                <a:latin typeface="Avenir Book" panose="02000503020000020003" pitchFamily="2" charset="0"/>
              </a:rPr>
              <a:t> a </a:t>
            </a:r>
            <a:r>
              <a:rPr lang="fr-FR" sz="2000" dirty="0" err="1">
                <a:solidFill>
                  <a:schemeClr val="bg1"/>
                </a:solidFill>
                <a:latin typeface="Avenir Book" panose="02000503020000020003" pitchFamily="2" charset="0"/>
              </a:rPr>
              <a:t>nice</a:t>
            </a:r>
            <a:r>
              <a:rPr lang="fr-FR" sz="20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Avenir Book" panose="02000503020000020003" pitchFamily="2" charset="0"/>
              </a:rPr>
              <a:t>aid</a:t>
            </a:r>
            <a:r>
              <a:rPr lang="fr-FR" sz="2000" dirty="0">
                <a:solidFill>
                  <a:schemeClr val="bg1"/>
                </a:solidFill>
                <a:latin typeface="Avenir Book" panose="02000503020000020003" pitchFamily="2" charset="0"/>
              </a:rPr>
              <a:t> station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fr-FR" sz="2000" dirty="0">
              <a:solidFill>
                <a:schemeClr val="bg1"/>
              </a:solidFill>
              <a:highlight>
                <a:srgbClr val="FF0000"/>
              </a:highlight>
              <a:latin typeface="Avenir Book" panose="02000503020000020003" pitchFamily="2" charset="0"/>
            </a:endParaRPr>
          </a:p>
          <a:p>
            <a:pPr marL="12700" lvl="0" algn="just">
              <a:spcBef>
                <a:spcPts val="1135"/>
              </a:spcBef>
              <a:tabLst>
                <a:tab pos="241300" algn="l"/>
              </a:tabLst>
            </a:pPr>
            <a:endParaRPr sz="2000" dirty="0">
              <a:latin typeface="Avenir"/>
              <a:cs typeface="Avenir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E6D3B6B-3326-F14B-AC21-66A0330CA2CC}"/>
              </a:ext>
            </a:extLst>
          </p:cNvPr>
          <p:cNvSpPr/>
          <p:nvPr/>
        </p:nvSpPr>
        <p:spPr>
          <a:xfrm rot="16200000">
            <a:off x="-3211230" y="3737536"/>
            <a:ext cx="7293984" cy="2266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695">
              <a:lnSpc>
                <a:spcPts val="20246"/>
              </a:lnSpc>
            </a:pPr>
            <a:r>
              <a:rPr lang="fr-FR" sz="6000" b="1" dirty="0">
                <a:solidFill>
                  <a:schemeClr val="bg1">
                    <a:alpha val="50000"/>
                  </a:schemeClr>
                </a:solidFill>
                <a:latin typeface="Avenir Black" panose="02000503020000020003" pitchFamily="2" charset="0"/>
                <a:cs typeface="DIN Condensed"/>
              </a:rPr>
              <a:t>TRANSITION AREA</a:t>
            </a:r>
            <a:endParaRPr lang="fr-FR" sz="6600" b="1" dirty="0">
              <a:solidFill>
                <a:schemeClr val="bg1">
                  <a:alpha val="50000"/>
                </a:schemeClr>
              </a:solidFill>
              <a:latin typeface="Avenir Black" panose="02000503020000020003" pitchFamily="2" charset="0"/>
              <a:cs typeface="DIN Condensed"/>
            </a:endParaRPr>
          </a:p>
        </p:txBody>
      </p: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D4B4C7F9-3D5F-8041-8886-CDA2F6DDACFD}"/>
              </a:ext>
            </a:extLst>
          </p:cNvPr>
          <p:cNvGrpSpPr/>
          <p:nvPr/>
        </p:nvGrpSpPr>
        <p:grpSpPr>
          <a:xfrm>
            <a:off x="-5711" y="9786208"/>
            <a:ext cx="15125700" cy="914400"/>
            <a:chOff x="0" y="9777603"/>
            <a:chExt cx="15125700" cy="91440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DFBAB91-106D-BB4E-85A1-B94BD158B6FA}"/>
                </a:ext>
              </a:extLst>
            </p:cNvPr>
            <p:cNvSpPr/>
            <p:nvPr/>
          </p:nvSpPr>
          <p:spPr>
            <a:xfrm>
              <a:off x="0" y="9777603"/>
              <a:ext cx="15125700" cy="914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06C1C47E-7F71-0B49-BC4B-E1C76837F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34" y="9939635"/>
              <a:ext cx="1955800" cy="622300"/>
            </a:xfrm>
            <a:prstGeom prst="rect">
              <a:avLst/>
            </a:prstGeom>
          </p:spPr>
        </p:pic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77724A3C-86C5-C74E-8363-370386F01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29155" y="9923652"/>
              <a:ext cx="1955800" cy="622300"/>
            </a:xfrm>
            <a:prstGeom prst="rect">
              <a:avLst/>
            </a:prstGeom>
          </p:spPr>
        </p:pic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71CDF5B3-FB93-F04E-AF2B-8326747D1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9434" y="9939635"/>
              <a:ext cx="1955800" cy="622300"/>
            </a:xfrm>
            <a:prstGeom prst="rect">
              <a:avLst/>
            </a:prstGeom>
          </p:spPr>
        </p:pic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045BE4A6-AE2F-644C-AA09-C9C73E108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0921" y="9966653"/>
              <a:ext cx="1955800" cy="622300"/>
            </a:xfrm>
            <a:prstGeom prst="rect">
              <a:avLst/>
            </a:prstGeom>
          </p:spPr>
        </p:pic>
        <p:pic>
          <p:nvPicPr>
            <p:cNvPr id="69" name="object 6">
              <a:extLst>
                <a:ext uri="{FF2B5EF4-FFF2-40B4-BE49-F238E27FC236}">
                  <a16:creationId xmlns:a16="http://schemas.microsoft.com/office/drawing/2014/main" id="{85F1242E-84EE-8143-A595-91FAD967C115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227146" y="10078674"/>
              <a:ext cx="1339335" cy="312257"/>
            </a:xfrm>
            <a:prstGeom prst="rect">
              <a:avLst/>
            </a:prstGeom>
          </p:spPr>
        </p:pic>
      </p:grpSp>
      <p:sp>
        <p:nvSpPr>
          <p:cNvPr id="16" name="object 67">
            <a:extLst>
              <a:ext uri="{FF2B5EF4-FFF2-40B4-BE49-F238E27FC236}">
                <a16:creationId xmlns:a16="http://schemas.microsoft.com/office/drawing/2014/main" id="{477FDF7B-F38A-B74A-8FE9-2461B59AE5D2}"/>
              </a:ext>
            </a:extLst>
          </p:cNvPr>
          <p:cNvSpPr txBox="1"/>
          <p:nvPr/>
        </p:nvSpPr>
        <p:spPr>
          <a:xfrm>
            <a:off x="2631218" y="3867749"/>
            <a:ext cx="5981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-750" dirty="0">
                <a:solidFill>
                  <a:srgbClr val="FFFFFF"/>
                </a:solidFill>
                <a:latin typeface="Arial"/>
                <a:cs typeface="Arial"/>
              </a:rPr>
              <a:t>1.</a:t>
            </a:r>
            <a:endParaRPr sz="7200" dirty="0">
              <a:latin typeface="Arial"/>
              <a:cs typeface="Arial"/>
            </a:endParaRPr>
          </a:p>
        </p:txBody>
      </p:sp>
      <p:sp>
        <p:nvSpPr>
          <p:cNvPr id="17" name="object 71">
            <a:extLst>
              <a:ext uri="{FF2B5EF4-FFF2-40B4-BE49-F238E27FC236}">
                <a16:creationId xmlns:a16="http://schemas.microsoft.com/office/drawing/2014/main" id="{FA17C0FB-67F1-D94E-8D71-EE042AD6FC2A}"/>
              </a:ext>
            </a:extLst>
          </p:cNvPr>
          <p:cNvSpPr txBox="1"/>
          <p:nvPr/>
        </p:nvSpPr>
        <p:spPr>
          <a:xfrm>
            <a:off x="3754249" y="3574795"/>
            <a:ext cx="10066553" cy="98232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spcBef>
                <a:spcPts val="580"/>
              </a:spcBef>
            </a:pPr>
            <a:r>
              <a:rPr lang="fr-FR" b="1" dirty="0">
                <a:solidFill>
                  <a:srgbClr val="FFFFFF"/>
                </a:solidFill>
                <a:latin typeface="Avenir Book" panose="02000503020000020003" pitchFamily="2" charset="0"/>
                <a:cs typeface="Avenir"/>
              </a:rPr>
              <a:t>PICK UP YOU TRANSITION BAG</a:t>
            </a:r>
          </a:p>
          <a:p>
            <a:pPr marL="12700">
              <a:spcBef>
                <a:spcPts val="580"/>
              </a:spcBef>
            </a:pPr>
            <a:endParaRPr dirty="0">
              <a:latin typeface="Avenir"/>
              <a:cs typeface="Avenir"/>
            </a:endParaRPr>
          </a:p>
          <a:p>
            <a:r>
              <a:rPr lang="fr-FR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During</a:t>
            </a:r>
            <a:r>
              <a:rPr lang="fr-FR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</a:t>
            </a:r>
            <a:r>
              <a:rPr lang="fr-FR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your</a:t>
            </a:r>
            <a:r>
              <a:rPr lang="fr-FR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bib </a:t>
            </a:r>
            <a:r>
              <a:rPr lang="fr-FR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pick</a:t>
            </a:r>
            <a:r>
              <a:rPr lang="fr-FR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up on Friday, </a:t>
            </a:r>
            <a:r>
              <a:rPr lang="fr-FR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our</a:t>
            </a:r>
            <a:r>
              <a:rPr lang="fr-FR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Staff </a:t>
            </a:r>
            <a:r>
              <a:rPr lang="fr-FR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will</a:t>
            </a:r>
            <a:r>
              <a:rPr lang="fr-FR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</a:t>
            </a:r>
            <a:r>
              <a:rPr lang="fr-FR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give</a:t>
            </a:r>
            <a:r>
              <a:rPr lang="fr-FR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</a:t>
            </a:r>
            <a:r>
              <a:rPr lang="fr-FR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you</a:t>
            </a:r>
            <a:r>
              <a:rPr lang="fr-FR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a </a:t>
            </a:r>
            <a:r>
              <a:rPr lang="fr-FR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special</a:t>
            </a:r>
            <a:r>
              <a:rPr lang="fr-FR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bag for the transition area</a:t>
            </a: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id="{B756F08A-F1A4-FF4E-A616-8B3509A72841}"/>
              </a:ext>
            </a:extLst>
          </p:cNvPr>
          <p:cNvSpPr txBox="1"/>
          <p:nvPr/>
        </p:nvSpPr>
        <p:spPr>
          <a:xfrm>
            <a:off x="2697541" y="5921777"/>
            <a:ext cx="5981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7200" spc="-7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7200" spc="-7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7200" dirty="0">
              <a:latin typeface="Arial"/>
              <a:cs typeface="Arial"/>
            </a:endParaRPr>
          </a:p>
        </p:txBody>
      </p:sp>
      <p:sp>
        <p:nvSpPr>
          <p:cNvPr id="19" name="object 71">
            <a:extLst>
              <a:ext uri="{FF2B5EF4-FFF2-40B4-BE49-F238E27FC236}">
                <a16:creationId xmlns:a16="http://schemas.microsoft.com/office/drawing/2014/main" id="{ED08253B-AE59-0245-B5DF-8B846B939A61}"/>
              </a:ext>
            </a:extLst>
          </p:cNvPr>
          <p:cNvSpPr txBox="1"/>
          <p:nvPr/>
        </p:nvSpPr>
        <p:spPr>
          <a:xfrm>
            <a:off x="3723501" y="5552259"/>
            <a:ext cx="10066553" cy="98232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spcBef>
                <a:spcPts val="580"/>
              </a:spcBef>
            </a:pPr>
            <a:r>
              <a:rPr lang="fr-FR" b="1" dirty="0">
                <a:solidFill>
                  <a:srgbClr val="FFFFFF"/>
                </a:solidFill>
                <a:latin typeface="Avenir Book" panose="02000503020000020003" pitchFamily="2" charset="0"/>
                <a:cs typeface="Avenir"/>
              </a:rPr>
              <a:t>PREPARE YOUR TRANSITION BAG</a:t>
            </a:r>
          </a:p>
          <a:p>
            <a:pPr marL="12700">
              <a:spcBef>
                <a:spcPts val="580"/>
              </a:spcBef>
            </a:pPr>
            <a:endParaRPr dirty="0">
              <a:latin typeface="Avenir"/>
              <a:cs typeface="Avenir"/>
            </a:endParaRPr>
          </a:p>
          <a:p>
            <a:r>
              <a:rPr lang="fr-FR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Prepare</a:t>
            </a:r>
            <a:r>
              <a:rPr lang="fr-FR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</a:t>
            </a:r>
            <a:r>
              <a:rPr lang="fr-FR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your</a:t>
            </a:r>
            <a:r>
              <a:rPr lang="fr-FR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bag </a:t>
            </a:r>
            <a:r>
              <a:rPr lang="fr-FR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with</a:t>
            </a:r>
            <a:r>
              <a:rPr lang="fr-FR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the </a:t>
            </a:r>
            <a:r>
              <a:rPr lang="fr-FR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equipment</a:t>
            </a:r>
            <a:r>
              <a:rPr lang="fr-FR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</a:t>
            </a:r>
            <a:r>
              <a:rPr lang="fr-FR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you</a:t>
            </a:r>
            <a:r>
              <a:rPr lang="fr-FR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</a:t>
            </a:r>
            <a:r>
              <a:rPr lang="fr-FR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will</a:t>
            </a:r>
            <a:r>
              <a:rPr lang="fr-FR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</a:t>
            </a:r>
            <a:r>
              <a:rPr lang="fr-FR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need</a:t>
            </a:r>
            <a:r>
              <a:rPr lang="fr-FR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at the transition area (</a:t>
            </a:r>
            <a:r>
              <a:rPr lang="fr-FR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clothes</a:t>
            </a:r>
            <a:r>
              <a:rPr lang="fr-FR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– </a:t>
            </a:r>
            <a:r>
              <a:rPr lang="fr-FR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aid</a:t>
            </a:r>
            <a:r>
              <a:rPr lang="fr-FR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station…)</a:t>
            </a:r>
          </a:p>
        </p:txBody>
      </p:sp>
      <p:sp>
        <p:nvSpPr>
          <p:cNvPr id="20" name="object 67">
            <a:extLst>
              <a:ext uri="{FF2B5EF4-FFF2-40B4-BE49-F238E27FC236}">
                <a16:creationId xmlns:a16="http://schemas.microsoft.com/office/drawing/2014/main" id="{393CF1F3-69BF-0F46-9226-AA7A26578F8C}"/>
              </a:ext>
            </a:extLst>
          </p:cNvPr>
          <p:cNvSpPr txBox="1"/>
          <p:nvPr/>
        </p:nvSpPr>
        <p:spPr>
          <a:xfrm>
            <a:off x="2697541" y="7893762"/>
            <a:ext cx="5981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7200" spc="-7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7200" spc="-7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7200" dirty="0">
              <a:latin typeface="Arial"/>
              <a:cs typeface="Arial"/>
            </a:endParaRPr>
          </a:p>
        </p:txBody>
      </p:sp>
      <p:sp>
        <p:nvSpPr>
          <p:cNvPr id="21" name="object 71">
            <a:extLst>
              <a:ext uri="{FF2B5EF4-FFF2-40B4-BE49-F238E27FC236}">
                <a16:creationId xmlns:a16="http://schemas.microsoft.com/office/drawing/2014/main" id="{BA138E62-C163-3345-8EAA-6ACD16EDE393}"/>
              </a:ext>
            </a:extLst>
          </p:cNvPr>
          <p:cNvSpPr txBox="1"/>
          <p:nvPr/>
        </p:nvSpPr>
        <p:spPr>
          <a:xfrm>
            <a:off x="3664336" y="7529723"/>
            <a:ext cx="10066553" cy="1259319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spcBef>
                <a:spcPts val="580"/>
              </a:spcBef>
            </a:pPr>
            <a:r>
              <a:rPr lang="fr-FR" b="1" dirty="0">
                <a:solidFill>
                  <a:srgbClr val="FFFFFF"/>
                </a:solidFill>
                <a:latin typeface="Avenir Book" panose="02000503020000020003" pitchFamily="2" charset="0"/>
                <a:cs typeface="Avenir"/>
              </a:rPr>
              <a:t>LEAVE YOUR BAG AT THE TRANSITION AREA</a:t>
            </a:r>
          </a:p>
          <a:p>
            <a:pPr marL="12700">
              <a:spcBef>
                <a:spcPts val="580"/>
              </a:spcBef>
            </a:pPr>
            <a:endParaRPr dirty="0">
              <a:latin typeface="Avenir"/>
              <a:cs typeface="Avenir"/>
            </a:endParaRPr>
          </a:p>
          <a:p>
            <a:r>
              <a:rPr lang="fr-FR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On Saturday </a:t>
            </a:r>
            <a:r>
              <a:rPr lang="fr-FR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morning</a:t>
            </a:r>
            <a:r>
              <a:rPr lang="fr-FR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, </a:t>
            </a:r>
            <a:r>
              <a:rPr lang="fr-FR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before</a:t>
            </a:r>
            <a:r>
              <a:rPr lang="fr-FR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the Start, </a:t>
            </a:r>
            <a:r>
              <a:rPr lang="fr-FR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leave</a:t>
            </a:r>
            <a:r>
              <a:rPr lang="fr-FR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</a:t>
            </a:r>
            <a:r>
              <a:rPr lang="fr-FR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your</a:t>
            </a:r>
            <a:r>
              <a:rPr lang="fr-FR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bag at the transition area (close to the </a:t>
            </a:r>
            <a:r>
              <a:rPr lang="fr-FR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start</a:t>
            </a:r>
            <a:r>
              <a:rPr lang="fr-FR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), </a:t>
            </a:r>
            <a:r>
              <a:rPr lang="fr-FR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you</a:t>
            </a:r>
            <a:r>
              <a:rPr lang="fr-FR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</a:t>
            </a:r>
            <a:r>
              <a:rPr lang="fr-FR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will</a:t>
            </a:r>
            <a:r>
              <a:rPr lang="fr-FR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</a:t>
            </a:r>
            <a:r>
              <a:rPr lang="fr-FR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find</a:t>
            </a:r>
            <a:r>
              <a:rPr lang="fr-FR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</a:t>
            </a:r>
            <a:r>
              <a:rPr lang="fr-FR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him</a:t>
            </a:r>
            <a:r>
              <a:rPr lang="fr-FR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back </a:t>
            </a:r>
            <a:r>
              <a:rPr lang="fr-FR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during</a:t>
            </a:r>
            <a:r>
              <a:rPr lang="fr-FR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</a:t>
            </a:r>
            <a:r>
              <a:rPr lang="fr-FR" dirty="0" err="1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your</a:t>
            </a:r>
            <a:r>
              <a:rPr lang="fr-FR" dirty="0">
                <a:solidFill>
                  <a:schemeClr val="bg1"/>
                </a:solidFill>
                <a:highlight>
                  <a:srgbClr val="FF0000"/>
                </a:highlight>
                <a:latin typeface="Avenir Book" panose="02000503020000020003" pitchFamily="2" charset="0"/>
              </a:rPr>
              <a:t> race !</a:t>
            </a:r>
          </a:p>
        </p:txBody>
      </p:sp>
    </p:spTree>
    <p:extLst>
      <p:ext uri="{BB962C8B-B14F-4D97-AF65-F5344CB8AC3E}">
        <p14:creationId xmlns:p14="http://schemas.microsoft.com/office/powerpoint/2010/main" val="1593050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73" y="0"/>
            <a:ext cx="15107811" cy="4477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957247"/>
            <a:ext cx="449561" cy="9753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25189" y="423397"/>
            <a:ext cx="14695169" cy="8631555"/>
            <a:chOff x="425189" y="423397"/>
            <a:chExt cx="14695169" cy="863155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3446" y="423397"/>
              <a:ext cx="13366538" cy="863138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5189" y="8957246"/>
              <a:ext cx="1352628" cy="97536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0" y="9054769"/>
            <a:ext cx="15119985" cy="1637664"/>
            <a:chOff x="0" y="9054769"/>
            <a:chExt cx="15119985" cy="1637664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0674794"/>
              <a:ext cx="15119985" cy="172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9054769"/>
              <a:ext cx="15119985" cy="1620024"/>
            </a:xfrm>
            <a:prstGeom prst="rect">
              <a:avLst/>
            </a:prstGeom>
          </p:spPr>
        </p:pic>
      </p:grpSp>
      <p:sp>
        <p:nvSpPr>
          <p:cNvPr id="58" name="object 2">
            <a:extLst>
              <a:ext uri="{FF2B5EF4-FFF2-40B4-BE49-F238E27FC236}">
                <a16:creationId xmlns:a16="http://schemas.microsoft.com/office/drawing/2014/main" id="{D2E7FE35-D648-D24D-BA80-F40FB747A1C1}"/>
              </a:ext>
            </a:extLst>
          </p:cNvPr>
          <p:cNvSpPr/>
          <p:nvPr/>
        </p:nvSpPr>
        <p:spPr>
          <a:xfrm>
            <a:off x="4" y="0"/>
            <a:ext cx="15119985" cy="106920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602348" y="589533"/>
            <a:ext cx="1097062" cy="1096010"/>
          </a:xfrm>
          <a:prstGeom prst="rect">
            <a:avLst/>
          </a:prstGeom>
        </p:spPr>
      </p:pic>
      <p:sp>
        <p:nvSpPr>
          <p:cNvPr id="53" name="object 53"/>
          <p:cNvSpPr txBox="1"/>
          <p:nvPr/>
        </p:nvSpPr>
        <p:spPr>
          <a:xfrm>
            <a:off x="2366196" y="1897241"/>
            <a:ext cx="12068175" cy="58810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Environmental</a:t>
            </a:r>
            <a:r>
              <a:rPr sz="19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rules</a:t>
            </a:r>
            <a:r>
              <a:rPr sz="19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along</a:t>
            </a:r>
            <a:r>
              <a:rPr sz="19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the</a:t>
            </a:r>
            <a:r>
              <a:rPr sz="19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course:</a:t>
            </a:r>
            <a:endParaRPr sz="1900" dirty="0">
              <a:latin typeface="Avenir"/>
              <a:cs typeface="Avenir"/>
            </a:endParaRPr>
          </a:p>
          <a:p>
            <a:pPr marL="12700" marR="5080" indent="267970">
              <a:lnSpc>
                <a:spcPct val="100000"/>
              </a:lnSpc>
              <a:spcBef>
                <a:spcPts val="2280"/>
              </a:spcBef>
              <a:buChar char="-"/>
              <a:tabLst>
                <a:tab pos="424815" algn="l"/>
                <a:tab pos="10852150" algn="l"/>
              </a:tabLst>
            </a:pP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It is forbidden</a:t>
            </a:r>
            <a:r>
              <a:rPr sz="1900" spc="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to abandon</a:t>
            </a:r>
            <a:r>
              <a:rPr sz="1900" spc="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the path </a:t>
            </a:r>
            <a:r>
              <a:rPr sz="1900" spc="-25" dirty="0">
                <a:solidFill>
                  <a:srgbClr val="FFFFFF"/>
                </a:solidFill>
                <a:latin typeface="Avenir"/>
                <a:cs typeface="Avenir"/>
              </a:rPr>
              <a:t>that’s</a:t>
            </a:r>
            <a:r>
              <a:rPr sz="1900" spc="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been signalled</a:t>
            </a:r>
            <a:r>
              <a:rPr sz="1900" spc="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out by the</a:t>
            </a:r>
            <a:r>
              <a:rPr sz="1900" spc="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organisation.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 Runners</a:t>
            </a:r>
            <a:r>
              <a:rPr sz="1900" spc="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that</a:t>
            </a:r>
            <a:r>
              <a:rPr lang="fr-FR" sz="190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step</a:t>
            </a:r>
            <a:r>
              <a:rPr sz="1900" spc="-5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out</a:t>
            </a:r>
            <a:r>
              <a:rPr sz="1900" spc="-5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of </a:t>
            </a:r>
            <a:r>
              <a:rPr sz="1900" spc="-52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the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marked </a:t>
            </a:r>
            <a:r>
              <a:rPr sz="1900" spc="-10" dirty="0">
                <a:solidFill>
                  <a:srgbClr val="FFFFFF"/>
                </a:solidFill>
                <a:latin typeface="Avenir"/>
                <a:cs typeface="Avenir"/>
              </a:rPr>
              <a:t>areas,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 lakes, or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rivers that </a:t>
            </a:r>
            <a:r>
              <a:rPr sz="1900" spc="-15" dirty="0">
                <a:solidFill>
                  <a:srgbClr val="FFFFFF"/>
                </a:solidFill>
                <a:latin typeface="Avenir"/>
                <a:cs typeface="Avenir"/>
              </a:rPr>
              <a:t>are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 not par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of the 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circuit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 will be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penalised.</a:t>
            </a:r>
            <a:endParaRPr sz="1900" dirty="0">
              <a:latin typeface="Avenir"/>
              <a:cs typeface="Avenir"/>
            </a:endParaRPr>
          </a:p>
          <a:p>
            <a:pPr marL="424180" indent="-144145">
              <a:lnSpc>
                <a:spcPct val="100000"/>
              </a:lnSpc>
              <a:spcBef>
                <a:spcPts val="2280"/>
              </a:spcBef>
              <a:buChar char="-"/>
              <a:tabLst>
                <a:tab pos="424815" algn="l"/>
              </a:tabLst>
            </a:pP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It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is forbidden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to </a:t>
            </a:r>
            <a:r>
              <a:rPr sz="1900" spc="-10" dirty="0">
                <a:solidFill>
                  <a:srgbClr val="FFFFFF"/>
                </a:solidFill>
                <a:latin typeface="Avenir"/>
                <a:cs typeface="Avenir"/>
              </a:rPr>
              <a:t>break,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hide, or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erase any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of the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beacons or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indication signs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in sensitive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venir"/>
                <a:cs typeface="Avenir"/>
              </a:rPr>
              <a:t>areas.</a:t>
            </a:r>
            <a:endParaRPr sz="1900" dirty="0">
              <a:latin typeface="Avenir"/>
              <a:cs typeface="Avenir"/>
            </a:endParaRPr>
          </a:p>
          <a:p>
            <a:pPr marL="424180" indent="-144145">
              <a:lnSpc>
                <a:spcPct val="100000"/>
              </a:lnSpc>
              <a:spcBef>
                <a:spcPts val="2280"/>
              </a:spcBef>
              <a:buChar char="-"/>
              <a:tabLst>
                <a:tab pos="424815" algn="l"/>
              </a:tabLst>
            </a:pP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It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is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forbidden to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venir"/>
                <a:cs typeface="Avenir"/>
              </a:rPr>
              <a:t>cross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 rivers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or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streams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 outside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of the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path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enabled by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the 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organisation.</a:t>
            </a:r>
            <a:endParaRPr sz="1900" dirty="0">
              <a:latin typeface="Avenir"/>
              <a:cs typeface="Avenir"/>
            </a:endParaRPr>
          </a:p>
          <a:p>
            <a:pPr marL="12700" marR="197485" indent="267970">
              <a:lnSpc>
                <a:spcPct val="100000"/>
              </a:lnSpc>
              <a:spcBef>
                <a:spcPts val="2280"/>
              </a:spcBef>
              <a:buChar char="-"/>
              <a:tabLst>
                <a:tab pos="424815" algn="l"/>
              </a:tabLst>
            </a:pP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It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is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forbidden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to </a:t>
            </a:r>
            <a:r>
              <a:rPr sz="1900" spc="-10" dirty="0">
                <a:solidFill>
                  <a:srgbClr val="FFFFFF"/>
                </a:solidFill>
                <a:latin typeface="Avenir"/>
                <a:cs typeface="Avenir"/>
              </a:rPr>
              <a:t>throw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any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kind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of waste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or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residue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into the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environment,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including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personales technical </a:t>
            </a:r>
            <a:r>
              <a:rPr sz="1900" spc="-51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equipment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such as backpacks, clothes,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food wrappings, etc.</a:t>
            </a:r>
            <a:endParaRPr sz="1900" dirty="0">
              <a:latin typeface="Avenir"/>
              <a:cs typeface="Avenir"/>
            </a:endParaRPr>
          </a:p>
          <a:p>
            <a:pPr marL="424180" indent="-144145">
              <a:lnSpc>
                <a:spcPct val="100000"/>
              </a:lnSpc>
              <a:spcBef>
                <a:spcPts val="2280"/>
              </a:spcBef>
              <a:buChar char="-"/>
              <a:tabLst>
                <a:tab pos="424815" algn="l"/>
              </a:tabLst>
            </a:pP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It</a:t>
            </a:r>
            <a:r>
              <a:rPr sz="19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is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absolutely</a:t>
            </a:r>
            <a:r>
              <a:rPr sz="19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forbidden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to</a:t>
            </a:r>
            <a:r>
              <a:rPr sz="19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start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any</a:t>
            </a:r>
            <a:r>
              <a:rPr sz="19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kind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of</a:t>
            </a:r>
            <a:r>
              <a:rPr sz="19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spc="-15" dirty="0">
                <a:solidFill>
                  <a:srgbClr val="FFFFFF"/>
                </a:solidFill>
                <a:latin typeface="Avenir"/>
                <a:cs typeface="Avenir"/>
              </a:rPr>
              <a:t>fire.</a:t>
            </a:r>
            <a:endParaRPr sz="1900" dirty="0">
              <a:latin typeface="Avenir"/>
              <a:cs typeface="Avenir"/>
            </a:endParaRPr>
          </a:p>
          <a:p>
            <a:pPr marL="424180" indent="-144145">
              <a:lnSpc>
                <a:spcPct val="100000"/>
              </a:lnSpc>
              <a:spcBef>
                <a:spcPts val="2280"/>
              </a:spcBef>
              <a:buChar char="-"/>
              <a:tabLst>
                <a:tab pos="424815" algn="l"/>
              </a:tabLst>
            </a:pP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Feeding</a:t>
            </a:r>
            <a:r>
              <a:rPr sz="1900" spc="-1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the</a:t>
            </a:r>
            <a:r>
              <a:rPr sz="19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local</a:t>
            </a:r>
            <a:r>
              <a:rPr sz="19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fauna</a:t>
            </a:r>
            <a:r>
              <a:rPr sz="19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is</a:t>
            </a:r>
            <a:r>
              <a:rPr sz="19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not</a:t>
            </a:r>
            <a:r>
              <a:rPr sz="19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allowed.</a:t>
            </a:r>
            <a:endParaRPr sz="1900" dirty="0">
              <a:latin typeface="Avenir"/>
              <a:cs typeface="Avenir"/>
            </a:endParaRPr>
          </a:p>
          <a:p>
            <a:pPr marL="424180" indent="-144145">
              <a:lnSpc>
                <a:spcPct val="100000"/>
              </a:lnSpc>
              <a:spcBef>
                <a:spcPts val="2280"/>
              </a:spcBef>
              <a:buChar char="-"/>
              <a:tabLst>
                <a:tab pos="424815" algn="l"/>
              </a:tabLst>
            </a:pP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Leaving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venir"/>
                <a:cs typeface="Avenir"/>
              </a:rPr>
              <a:t>refreshment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stops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with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the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drinking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cups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is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not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allowed.</a:t>
            </a:r>
            <a:endParaRPr sz="1900" dirty="0">
              <a:latin typeface="Avenir"/>
              <a:cs typeface="Avenir"/>
            </a:endParaRPr>
          </a:p>
          <a:p>
            <a:pPr marL="12700" marR="93980" indent="267970">
              <a:lnSpc>
                <a:spcPct val="100000"/>
              </a:lnSpc>
              <a:spcBef>
                <a:spcPts val="2280"/>
              </a:spcBef>
              <a:buChar char="-"/>
              <a:tabLst>
                <a:tab pos="424815" algn="l"/>
              </a:tabLst>
            </a:pP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It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is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forbidden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to damage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or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destroy </a:t>
            </a:r>
            <a:r>
              <a:rPr sz="1900" spc="-10" dirty="0">
                <a:solidFill>
                  <a:srgbClr val="FFFFFF"/>
                </a:solidFill>
                <a:latin typeface="Avenir"/>
                <a:cs typeface="Avenir"/>
              </a:rPr>
              <a:t>trees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 or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bushes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in wooden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venir"/>
                <a:cs typeface="Avenir"/>
              </a:rPr>
              <a:t>areas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(such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as 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breaking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twigs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or branches </a:t>
            </a:r>
            <a:r>
              <a:rPr sz="1900" spc="-51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spc="-15" dirty="0">
                <a:solidFill>
                  <a:srgbClr val="FFFFFF"/>
                </a:solidFill>
                <a:latin typeface="Avenir"/>
                <a:cs typeface="Avenir"/>
              </a:rPr>
              <a:t>off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900" dirty="0">
                <a:solidFill>
                  <a:srgbClr val="FFFFFF"/>
                </a:solidFill>
                <a:latin typeface="Avenir"/>
                <a:cs typeface="Avenir"/>
              </a:rPr>
              <a:t>of </a:t>
            </a:r>
            <a:r>
              <a:rPr sz="1900" spc="-5" dirty="0">
                <a:solidFill>
                  <a:srgbClr val="FFFFFF"/>
                </a:solidFill>
                <a:latin typeface="Avenir"/>
                <a:cs typeface="Avenir"/>
              </a:rPr>
              <a:t>trees).</a:t>
            </a:r>
            <a:endParaRPr sz="1900" dirty="0">
              <a:latin typeface="Avenir"/>
              <a:cs typeface="Avenir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0832DE1-1FA4-DD40-86D9-57E6A2E04CE9}"/>
              </a:ext>
            </a:extLst>
          </p:cNvPr>
          <p:cNvSpPr/>
          <p:nvPr/>
        </p:nvSpPr>
        <p:spPr>
          <a:xfrm rot="16200000">
            <a:off x="-3209771" y="3765524"/>
            <a:ext cx="8311891" cy="24776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695">
              <a:lnSpc>
                <a:spcPts val="20246"/>
              </a:lnSpc>
            </a:pPr>
            <a:r>
              <a:rPr lang="fr-FR" sz="11500" b="1" dirty="0">
                <a:solidFill>
                  <a:schemeClr val="bg1">
                    <a:alpha val="50000"/>
                  </a:schemeClr>
                </a:solidFill>
                <a:latin typeface="Avenir Black" panose="02000503020000020003" pitchFamily="2" charset="0"/>
                <a:cs typeface="DIN Condensed"/>
              </a:rPr>
              <a:t>ETIQUETTE</a:t>
            </a:r>
          </a:p>
        </p:txBody>
      </p: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D51CB0E3-FEA5-F443-9F3B-1C081959B1D9}"/>
              </a:ext>
            </a:extLst>
          </p:cNvPr>
          <p:cNvGrpSpPr/>
          <p:nvPr/>
        </p:nvGrpSpPr>
        <p:grpSpPr>
          <a:xfrm>
            <a:off x="6320" y="9777603"/>
            <a:ext cx="15125700" cy="914400"/>
            <a:chOff x="0" y="9777603"/>
            <a:chExt cx="15125700" cy="9144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552095D4-D87F-6D43-A293-028B32681300}"/>
                </a:ext>
              </a:extLst>
            </p:cNvPr>
            <p:cNvSpPr/>
            <p:nvPr/>
          </p:nvSpPr>
          <p:spPr>
            <a:xfrm>
              <a:off x="0" y="9777603"/>
              <a:ext cx="15125700" cy="914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544DAA6D-6C1B-6B4F-9B2F-B466DAB3F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34" y="9939635"/>
              <a:ext cx="1955800" cy="622300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F2A80624-26FA-354C-BE2E-3831A016F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29155" y="9923652"/>
              <a:ext cx="1955800" cy="622300"/>
            </a:xfrm>
            <a:prstGeom prst="rect">
              <a:avLst/>
            </a:prstGeom>
          </p:spPr>
        </p:pic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12515A87-1348-D648-B86F-392B1F2DA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9434" y="9939635"/>
              <a:ext cx="1955800" cy="622300"/>
            </a:xfrm>
            <a:prstGeom prst="rect">
              <a:avLst/>
            </a:prstGeom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4D290CE7-8FA5-1648-B25C-486726136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0921" y="9966653"/>
              <a:ext cx="1955800" cy="622300"/>
            </a:xfrm>
            <a:prstGeom prst="rect">
              <a:avLst/>
            </a:prstGeom>
          </p:spPr>
        </p:pic>
        <p:pic>
          <p:nvPicPr>
            <p:cNvPr id="66" name="object 6">
              <a:extLst>
                <a:ext uri="{FF2B5EF4-FFF2-40B4-BE49-F238E27FC236}">
                  <a16:creationId xmlns:a16="http://schemas.microsoft.com/office/drawing/2014/main" id="{3E9CC65C-B28D-F74A-8742-3E3310BE5ADA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227146" y="10078674"/>
              <a:ext cx="1339335" cy="31225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119971" cy="10692003"/>
            <a:chOff x="0" y="0"/>
            <a:chExt cx="15119971" cy="10692003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"/>
              <a:ext cx="9352124" cy="893361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31874" y="0"/>
              <a:ext cx="5788097" cy="1069200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913380"/>
              <a:ext cx="9352124" cy="177862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82650" y="882522"/>
              <a:ext cx="13355319" cy="8926830"/>
            </a:xfrm>
            <a:custGeom>
              <a:avLst/>
              <a:gdLst/>
              <a:ahLst/>
              <a:cxnLst/>
              <a:rect l="l" t="t" r="r" b="b"/>
              <a:pathLst>
                <a:path w="13355319" h="8926830">
                  <a:moveTo>
                    <a:pt x="13354698" y="0"/>
                  </a:moveTo>
                  <a:lnTo>
                    <a:pt x="13341998" y="0"/>
                  </a:lnTo>
                  <a:lnTo>
                    <a:pt x="13341998" y="12700"/>
                  </a:lnTo>
                  <a:lnTo>
                    <a:pt x="13341998" y="8914130"/>
                  </a:lnTo>
                  <a:lnTo>
                    <a:pt x="12700" y="8914130"/>
                  </a:lnTo>
                  <a:lnTo>
                    <a:pt x="12700" y="12700"/>
                  </a:lnTo>
                  <a:lnTo>
                    <a:pt x="13341998" y="12700"/>
                  </a:lnTo>
                  <a:lnTo>
                    <a:pt x="13341998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8914130"/>
                  </a:lnTo>
                  <a:lnTo>
                    <a:pt x="0" y="8920480"/>
                  </a:lnTo>
                  <a:lnTo>
                    <a:pt x="0" y="8926830"/>
                  </a:lnTo>
                  <a:lnTo>
                    <a:pt x="13354698" y="8926830"/>
                  </a:lnTo>
                  <a:lnTo>
                    <a:pt x="13354698" y="8920480"/>
                  </a:lnTo>
                  <a:lnTo>
                    <a:pt x="13354698" y="8914130"/>
                  </a:lnTo>
                  <a:lnTo>
                    <a:pt x="13354698" y="12700"/>
                  </a:lnTo>
                  <a:lnTo>
                    <a:pt x="133546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89142" y="1405919"/>
              <a:ext cx="1294003" cy="1282700"/>
            </a:xfrm>
            <a:prstGeom prst="rect">
              <a:avLst/>
            </a:prstGeom>
          </p:spPr>
        </p:pic>
      </p:grpSp>
      <p:sp>
        <p:nvSpPr>
          <p:cNvPr id="11" name="object 5">
            <a:extLst>
              <a:ext uri="{FF2B5EF4-FFF2-40B4-BE49-F238E27FC236}">
                <a16:creationId xmlns:a16="http://schemas.microsoft.com/office/drawing/2014/main" id="{A1627BE0-4877-3046-BBBA-F7F3E8F14F72}"/>
              </a:ext>
            </a:extLst>
          </p:cNvPr>
          <p:cNvSpPr/>
          <p:nvPr/>
        </p:nvSpPr>
        <p:spPr>
          <a:xfrm>
            <a:off x="3435482" y="2816028"/>
            <a:ext cx="9598660" cy="0"/>
          </a:xfrm>
          <a:custGeom>
            <a:avLst/>
            <a:gdLst/>
            <a:ahLst/>
            <a:cxnLst/>
            <a:rect l="l" t="t" r="r" b="b"/>
            <a:pathLst>
              <a:path w="9598660">
                <a:moveTo>
                  <a:pt x="0" y="0"/>
                </a:moveTo>
                <a:lnTo>
                  <a:pt x="959848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888470F1-87D1-9F4E-B531-8D1D85067824}"/>
              </a:ext>
            </a:extLst>
          </p:cNvPr>
          <p:cNvSpPr txBox="1">
            <a:spLocks/>
          </p:cNvSpPr>
          <p:nvPr/>
        </p:nvSpPr>
        <p:spPr>
          <a:xfrm>
            <a:off x="6569449" y="1405919"/>
            <a:ext cx="8109521" cy="1068769"/>
          </a:xfrm>
          <a:prstGeom prst="rect">
            <a:avLst/>
          </a:prstGeom>
        </p:spPr>
        <p:txBody>
          <a:bodyPr vert="horz" wrap="square" lIns="0" tIns="12695" rIns="0" bIns="0" rtlCol="0">
            <a:spAutoFit/>
          </a:bodyPr>
          <a:lstStyle>
            <a:lvl1pPr>
              <a:defRPr b="0" i="0">
                <a:latin typeface="Avenir Light" panose="020B0402020203020204" pitchFamily="34" charset="77"/>
                <a:ea typeface="+mj-ea"/>
                <a:cs typeface="+mj-cs"/>
              </a:defRPr>
            </a:lvl1pPr>
          </a:lstStyle>
          <a:p>
            <a:pPr marL="12695">
              <a:spcBef>
                <a:spcPts val="100"/>
              </a:spcBef>
            </a:pPr>
            <a:r>
              <a:rPr lang="nl-NL" sz="6800" spc="-165" dirty="0">
                <a:solidFill>
                  <a:srgbClr val="FFFFFF"/>
                </a:solidFill>
                <a:latin typeface="Century Gothic" panose="020B0502020202020204" pitchFamily="34" charset="0"/>
              </a:rPr>
              <a:t>JOINS US</a:t>
            </a:r>
            <a:endParaRPr lang="nl-NL" sz="68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icture 2">
            <a:hlinkClick r:id="rId6"/>
            <a:extLst>
              <a:ext uri="{FF2B5EF4-FFF2-40B4-BE49-F238E27FC236}">
                <a16:creationId xmlns:a16="http://schemas.microsoft.com/office/drawing/2014/main" id="{1B2DFACF-2315-4440-86E0-5FB46242A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3893223"/>
            <a:ext cx="1345769" cy="134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>
            <a:hlinkClick r:id="rId8"/>
            <a:extLst>
              <a:ext uri="{FF2B5EF4-FFF2-40B4-BE49-F238E27FC236}">
                <a16:creationId xmlns:a16="http://schemas.microsoft.com/office/drawing/2014/main" id="{7FBC44D8-F90A-5D46-B509-BF43BA7B8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78" y="3893387"/>
            <a:ext cx="1345769" cy="134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5">
            <a:hlinkClick r:id="rId10"/>
            <a:extLst>
              <a:ext uri="{FF2B5EF4-FFF2-40B4-BE49-F238E27FC236}">
                <a16:creationId xmlns:a16="http://schemas.microsoft.com/office/drawing/2014/main" id="{0E5080A7-B2E9-4E4E-BED1-BFD75150FC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50" y="3896441"/>
            <a:ext cx="6214294" cy="134577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49284A0-E4D2-284E-90A7-6C58D3455E4B}"/>
              </a:ext>
            </a:extLst>
          </p:cNvPr>
          <p:cNvSpPr txBox="1"/>
          <p:nvPr/>
        </p:nvSpPr>
        <p:spPr>
          <a:xfrm>
            <a:off x="1252022" y="5647253"/>
            <a:ext cx="1261657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800" dirty="0">
              <a:solidFill>
                <a:schemeClr val="bg1"/>
              </a:solidFill>
              <a:latin typeface="Avenir" panose="02000503020000020003" pitchFamily="2" charset="0"/>
            </a:endParaRPr>
          </a:p>
          <a:p>
            <a:pPr algn="ctr"/>
            <a:r>
              <a:rPr lang="fr-FR" sz="2800" dirty="0" err="1">
                <a:solidFill>
                  <a:schemeClr val="bg1"/>
                </a:solidFill>
                <a:latin typeface="Avenir" panose="02000503020000020003" pitchFamily="2" charset="0"/>
              </a:rPr>
              <a:t>Consult</a:t>
            </a:r>
            <a:r>
              <a:rPr lang="fr-FR" sz="2800" dirty="0">
                <a:solidFill>
                  <a:schemeClr val="bg1"/>
                </a:solidFill>
                <a:latin typeface="Avenir" panose="02000503020000020003" pitchFamily="2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Avenir" panose="02000503020000020003" pitchFamily="2" charset="0"/>
              </a:rPr>
              <a:t>our</a:t>
            </a:r>
            <a:r>
              <a:rPr lang="fr-FR" sz="2800" dirty="0">
                <a:solidFill>
                  <a:schemeClr val="bg1"/>
                </a:solidFill>
                <a:latin typeface="Avenir" panose="02000503020000020003" pitchFamily="2" charset="0"/>
              </a:rPr>
              <a:t> </a:t>
            </a:r>
            <a:r>
              <a:rPr lang="fr-FR" sz="2800" dirty="0">
                <a:solidFill>
                  <a:schemeClr val="bg1"/>
                </a:solidFill>
                <a:latin typeface="Avenir" panose="02000503020000020003" pitchFamily="2" charset="0"/>
                <a:hlinkClick r:id="rId12"/>
              </a:rPr>
              <a:t>FAQs</a:t>
            </a:r>
            <a:r>
              <a:rPr lang="fr-FR" sz="2800" dirty="0">
                <a:solidFill>
                  <a:schemeClr val="bg1"/>
                </a:solidFill>
                <a:latin typeface="Avenir" panose="02000503020000020003" pitchFamily="2" charset="0"/>
              </a:rPr>
              <a:t> </a:t>
            </a:r>
          </a:p>
          <a:p>
            <a:pPr algn="ctr"/>
            <a:r>
              <a:rPr lang="fr-FR" sz="2800" dirty="0">
                <a:solidFill>
                  <a:schemeClr val="bg1"/>
                </a:solidFill>
                <a:latin typeface="Avenir" panose="02000503020000020003" pitchFamily="2" charset="0"/>
              </a:rPr>
              <a:t>-Transfert </a:t>
            </a:r>
          </a:p>
          <a:p>
            <a:pPr algn="ctr"/>
            <a:r>
              <a:rPr lang="fr-FR" sz="2800" dirty="0">
                <a:solidFill>
                  <a:schemeClr val="bg1"/>
                </a:solidFill>
                <a:latin typeface="Avenir" panose="02000503020000020003" pitchFamily="2" charset="0"/>
              </a:rPr>
              <a:t>- Start time</a:t>
            </a:r>
          </a:p>
          <a:p>
            <a:pPr algn="ctr"/>
            <a:r>
              <a:rPr lang="fr-FR" sz="2800" dirty="0">
                <a:solidFill>
                  <a:schemeClr val="bg1"/>
                </a:solidFill>
                <a:latin typeface="Avenir" panose="02000503020000020003" pitchFamily="2" charset="0"/>
              </a:rPr>
              <a:t>- Equipment</a:t>
            </a:r>
          </a:p>
          <a:p>
            <a:pPr algn="ctr"/>
            <a:endParaRPr lang="fr-FR" sz="2800" dirty="0">
              <a:solidFill>
                <a:schemeClr val="bg1"/>
              </a:solidFill>
              <a:latin typeface="Avenir" panose="02000503020000020003" pitchFamily="2" charset="0"/>
            </a:endParaRPr>
          </a:p>
          <a:p>
            <a:pPr algn="ctr"/>
            <a:r>
              <a:rPr lang="fr-FR" sz="2800" dirty="0">
                <a:solidFill>
                  <a:schemeClr val="bg1"/>
                </a:solidFill>
                <a:latin typeface="Avenir" panose="02000503020000020003" pitchFamily="2" charset="0"/>
              </a:rPr>
              <a:t>And more…</a:t>
            </a:r>
          </a:p>
          <a:p>
            <a:pPr algn="ctr"/>
            <a:endParaRPr lang="fr-FR" sz="2800" dirty="0">
              <a:solidFill>
                <a:schemeClr val="bg1"/>
              </a:solidFill>
              <a:latin typeface="Avenir" panose="02000503020000020003" pitchFamily="2" charset="0"/>
            </a:endParaRPr>
          </a:p>
          <a:p>
            <a:pPr algn="ctr"/>
            <a:r>
              <a:rPr lang="fr-FR" sz="2800" dirty="0" err="1">
                <a:solidFill>
                  <a:schemeClr val="bg1"/>
                </a:solidFill>
                <a:latin typeface="Avenir" panose="02000503020000020003" pitchFamily="2" charset="0"/>
              </a:rPr>
              <a:t>Need</a:t>
            </a:r>
            <a:r>
              <a:rPr lang="fr-FR" sz="2800" dirty="0">
                <a:solidFill>
                  <a:schemeClr val="bg1"/>
                </a:solidFill>
                <a:latin typeface="Avenir" panose="02000503020000020003" pitchFamily="2" charset="0"/>
              </a:rPr>
              <a:t> more help ? </a:t>
            </a:r>
            <a:r>
              <a:rPr lang="fr-FR" sz="2800" dirty="0">
                <a:solidFill>
                  <a:schemeClr val="bg1"/>
                </a:solidFill>
                <a:latin typeface="Avenir" panose="02000503020000020003" pitchFamily="2" charset="0"/>
                <a:hlinkClick r:id="rId13"/>
              </a:rPr>
              <a:t>Contact us</a:t>
            </a:r>
            <a:endParaRPr lang="fr-FR" sz="2800" dirty="0">
              <a:solidFill>
                <a:schemeClr val="bg1"/>
              </a:solidFill>
              <a:latin typeface="Avenir" panose="02000503020000020003" pitchFamily="2" charset="0"/>
            </a:endParaRPr>
          </a:p>
          <a:p>
            <a:pPr algn="ctr"/>
            <a:endParaRPr lang="fr-FR" sz="2800" dirty="0">
              <a:solidFill>
                <a:schemeClr val="bg1"/>
              </a:solidFill>
              <a:latin typeface="Avenir" panose="02000503020000020003" pitchFamily="2" charset="0"/>
            </a:endParaRPr>
          </a:p>
          <a:p>
            <a:pPr algn="ctr"/>
            <a:endParaRPr lang="fr-FR" sz="2800" dirty="0">
              <a:solidFill>
                <a:schemeClr val="bg1"/>
              </a:solidFill>
              <a:latin typeface="Avenir" panose="02000503020000020003" pitchFamily="2" charset="0"/>
            </a:endParaRPr>
          </a:p>
          <a:p>
            <a:pPr algn="ctr"/>
            <a:endParaRPr lang="fr-FR" sz="3600" dirty="0">
              <a:solidFill>
                <a:schemeClr val="bg1"/>
              </a:solidFill>
              <a:latin typeface="Avenir" panose="02000503020000020003" pitchFamily="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bject 2">
            <a:extLst>
              <a:ext uri="{FF2B5EF4-FFF2-40B4-BE49-F238E27FC236}">
                <a16:creationId xmlns:a16="http://schemas.microsoft.com/office/drawing/2014/main" id="{B1BBFC7A-9E63-6347-A70A-426B2D334FDE}"/>
              </a:ext>
            </a:extLst>
          </p:cNvPr>
          <p:cNvSpPr/>
          <p:nvPr/>
        </p:nvSpPr>
        <p:spPr>
          <a:xfrm>
            <a:off x="4" y="0"/>
            <a:ext cx="15119985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>
            <a:spLocks noGrp="1"/>
          </p:cNvSpPr>
          <p:nvPr>
            <p:ph type="title"/>
          </p:nvPr>
        </p:nvSpPr>
        <p:spPr>
          <a:xfrm>
            <a:off x="3806658" y="540823"/>
            <a:ext cx="7405051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4800" spc="-150" dirty="0"/>
              <a:t>2</a:t>
            </a:r>
            <a:r>
              <a:rPr sz="4800" spc="-150" dirty="0"/>
              <a:t>.</a:t>
            </a:r>
            <a:r>
              <a:rPr lang="fr-FR" sz="4800" spc="-150" dirty="0"/>
              <a:t>HEALTH PASS</a:t>
            </a:r>
            <a:endParaRPr sz="4800" spc="-150" dirty="0"/>
          </a:p>
        </p:txBody>
      </p:sp>
      <p:sp>
        <p:nvSpPr>
          <p:cNvPr id="49" name="object 47">
            <a:extLst>
              <a:ext uri="{FF2B5EF4-FFF2-40B4-BE49-F238E27FC236}">
                <a16:creationId xmlns:a16="http://schemas.microsoft.com/office/drawing/2014/main" id="{768B7A30-4974-A345-BF29-0081D826150E}"/>
              </a:ext>
            </a:extLst>
          </p:cNvPr>
          <p:cNvSpPr txBox="1"/>
          <p:nvPr/>
        </p:nvSpPr>
        <p:spPr>
          <a:xfrm>
            <a:off x="2082955" y="2105032"/>
            <a:ext cx="12390552" cy="1201611"/>
          </a:xfrm>
          <a:prstGeom prst="rect">
            <a:avLst/>
          </a:prstGeom>
          <a:solidFill>
            <a:srgbClr val="D2232A"/>
          </a:solidFill>
        </p:spPr>
        <p:txBody>
          <a:bodyPr vert="horz" wrap="square" lIns="0" tIns="250190" rIns="0" bIns="0" rtlCol="0">
            <a:spAutoFit/>
          </a:bodyPr>
          <a:lstStyle/>
          <a:p>
            <a:pPr marL="191135" marR="26670">
              <a:lnSpc>
                <a:spcPct val="100000"/>
              </a:lnSpc>
              <a:spcBef>
                <a:spcPts val="100"/>
              </a:spcBef>
            </a:pPr>
            <a:r>
              <a:rPr lang="fr-FR" sz="2000" spc="-75" dirty="0">
                <a:solidFill>
                  <a:schemeClr val="bg1"/>
                </a:solidFill>
                <a:latin typeface="Avenir Book" panose="02000503020000020003" pitchFamily="2" charset="0"/>
              </a:rPr>
              <a:t>All participants have to </a:t>
            </a:r>
            <a:r>
              <a:rPr lang="fr-FR" sz="2000" spc="-75" dirty="0" err="1">
                <a:solidFill>
                  <a:schemeClr val="bg1"/>
                </a:solidFill>
                <a:latin typeface="Avenir Book" panose="02000503020000020003" pitchFamily="2" charset="0"/>
              </a:rPr>
              <a:t>present</a:t>
            </a:r>
            <a:r>
              <a:rPr lang="fr-FR" sz="2000" spc="-75" dirty="0">
                <a:solidFill>
                  <a:schemeClr val="bg1"/>
                </a:solidFill>
                <a:latin typeface="Avenir Book" panose="02000503020000020003" pitchFamily="2" charset="0"/>
              </a:rPr>
              <a:t> the </a:t>
            </a:r>
            <a:r>
              <a:rPr lang="fr-FR" sz="2000" spc="-75" dirty="0" err="1">
                <a:solidFill>
                  <a:schemeClr val="bg1"/>
                </a:solidFill>
                <a:latin typeface="Avenir Book" panose="02000503020000020003" pitchFamily="2" charset="0"/>
              </a:rPr>
              <a:t>Health</a:t>
            </a:r>
            <a:r>
              <a:rPr lang="fr-FR" sz="2000" spc="-75" dirty="0">
                <a:solidFill>
                  <a:schemeClr val="bg1"/>
                </a:solidFill>
                <a:latin typeface="Avenir Book" panose="02000503020000020003" pitchFamily="2" charset="0"/>
              </a:rPr>
              <a:t> PASS to </a:t>
            </a:r>
            <a:r>
              <a:rPr lang="fr-FR" sz="2000" spc="-75" dirty="0" err="1">
                <a:solidFill>
                  <a:schemeClr val="bg1"/>
                </a:solidFill>
                <a:latin typeface="Avenir Book" panose="02000503020000020003" pitchFamily="2" charset="0"/>
              </a:rPr>
              <a:t>be</a:t>
            </a:r>
            <a:r>
              <a:rPr lang="fr-FR" sz="2000" spc="-75" dirty="0">
                <a:solidFill>
                  <a:schemeClr val="bg1"/>
                </a:solidFill>
                <a:latin typeface="Avenir Book" panose="02000503020000020003" pitchFamily="2" charset="0"/>
              </a:rPr>
              <a:t> able to race in Morzine.</a:t>
            </a:r>
          </a:p>
          <a:p>
            <a:pPr marL="191135" marR="26670">
              <a:lnSpc>
                <a:spcPct val="100000"/>
              </a:lnSpc>
              <a:spcBef>
                <a:spcPts val="100"/>
              </a:spcBef>
            </a:pPr>
            <a:r>
              <a:rPr lang="fr-FR" sz="2000" spc="-75" dirty="0">
                <a:solidFill>
                  <a:schemeClr val="bg1"/>
                </a:solidFill>
                <a:latin typeface="Avenir Book" panose="02000503020000020003" pitchFamily="2" charset="0"/>
              </a:rPr>
              <a:t>This </a:t>
            </a:r>
            <a:r>
              <a:rPr lang="fr-FR" sz="2000" spc="-75" dirty="0" err="1">
                <a:solidFill>
                  <a:schemeClr val="bg1"/>
                </a:solidFill>
                <a:latin typeface="Avenir Book" panose="02000503020000020003" pitchFamily="2" charset="0"/>
              </a:rPr>
              <a:t>Health</a:t>
            </a:r>
            <a:r>
              <a:rPr lang="fr-FR" sz="2000" spc="-75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fr-FR" sz="2000" spc="-75" dirty="0" err="1">
                <a:solidFill>
                  <a:schemeClr val="bg1"/>
                </a:solidFill>
                <a:latin typeface="Avenir Book" panose="02000503020000020003" pitchFamily="2" charset="0"/>
              </a:rPr>
              <a:t>Pass</a:t>
            </a:r>
            <a:r>
              <a:rPr lang="fr-FR" sz="2000" spc="-75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fr-FR" sz="2000" spc="-75" dirty="0" err="1">
                <a:solidFill>
                  <a:schemeClr val="bg1"/>
                </a:solidFill>
                <a:latin typeface="Avenir Book" panose="02000503020000020003" pitchFamily="2" charset="0"/>
              </a:rPr>
              <a:t>is</a:t>
            </a:r>
            <a:r>
              <a:rPr lang="fr-FR" sz="2000" spc="-75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fr-FR" sz="2000" spc="-75" dirty="0" err="1">
                <a:solidFill>
                  <a:schemeClr val="bg1"/>
                </a:solidFill>
                <a:latin typeface="Avenir Book" panose="02000503020000020003" pitchFamily="2" charset="0"/>
              </a:rPr>
              <a:t>absolutely</a:t>
            </a:r>
            <a:r>
              <a:rPr lang="fr-FR" sz="2000" spc="-75" dirty="0">
                <a:solidFill>
                  <a:schemeClr val="bg1"/>
                </a:solidFill>
                <a:latin typeface="Avenir Book" panose="02000503020000020003" pitchFamily="2" charset="0"/>
              </a:rPr>
              <a:t> MANDATORY, </a:t>
            </a:r>
            <a:r>
              <a:rPr lang="fr-FR" sz="2000" spc="-75" dirty="0" err="1">
                <a:solidFill>
                  <a:schemeClr val="bg1"/>
                </a:solidFill>
                <a:latin typeface="Avenir Book" panose="02000503020000020003" pitchFamily="2" charset="0"/>
              </a:rPr>
              <a:t>without</a:t>
            </a:r>
            <a:r>
              <a:rPr lang="fr-FR" sz="2000" spc="-75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fr-FR" sz="2000" spc="-75" dirty="0" err="1">
                <a:solidFill>
                  <a:schemeClr val="bg1"/>
                </a:solidFill>
                <a:latin typeface="Avenir Book" panose="02000503020000020003" pitchFamily="2" charset="0"/>
              </a:rPr>
              <a:t>it</a:t>
            </a:r>
            <a:r>
              <a:rPr lang="fr-FR" sz="2000" spc="-75" dirty="0">
                <a:solidFill>
                  <a:schemeClr val="bg1"/>
                </a:solidFill>
                <a:latin typeface="Avenir Book" panose="02000503020000020003" pitchFamily="2" charset="0"/>
              </a:rPr>
              <a:t>, </a:t>
            </a:r>
            <a:r>
              <a:rPr lang="fr-FR" sz="2000" spc="-75" dirty="0" err="1">
                <a:solidFill>
                  <a:schemeClr val="bg1"/>
                </a:solidFill>
                <a:latin typeface="Avenir Book" panose="02000503020000020003" pitchFamily="2" charset="0"/>
              </a:rPr>
              <a:t>you</a:t>
            </a:r>
            <a:r>
              <a:rPr lang="fr-FR" sz="2000" spc="-75" dirty="0">
                <a:solidFill>
                  <a:schemeClr val="bg1"/>
                </a:solidFill>
                <a:latin typeface="Avenir Book" panose="02000503020000020003" pitchFamily="2" charset="0"/>
              </a:rPr>
              <a:t> are not </a:t>
            </a:r>
            <a:r>
              <a:rPr lang="fr-FR" sz="2000" spc="-75" dirty="0" err="1">
                <a:solidFill>
                  <a:schemeClr val="bg1"/>
                </a:solidFill>
                <a:latin typeface="Avenir Book" panose="02000503020000020003" pitchFamily="2" charset="0"/>
              </a:rPr>
              <a:t>allow</a:t>
            </a:r>
            <a:r>
              <a:rPr lang="fr-FR" sz="2000" spc="-75" dirty="0">
                <a:solidFill>
                  <a:schemeClr val="bg1"/>
                </a:solidFill>
                <a:latin typeface="Avenir Book" panose="02000503020000020003" pitchFamily="2" charset="0"/>
              </a:rPr>
              <a:t> to </a:t>
            </a:r>
            <a:r>
              <a:rPr lang="fr-FR" sz="2000" spc="-75" dirty="0" err="1">
                <a:solidFill>
                  <a:schemeClr val="bg1"/>
                </a:solidFill>
                <a:latin typeface="Avenir Book" panose="02000503020000020003" pitchFamily="2" charset="0"/>
              </a:rPr>
              <a:t>take</a:t>
            </a:r>
            <a:r>
              <a:rPr lang="fr-FR" sz="2000" spc="-75" dirty="0">
                <a:solidFill>
                  <a:schemeClr val="bg1"/>
                </a:solidFill>
                <a:latin typeface="Avenir Book" panose="02000503020000020003" pitchFamily="2" charset="0"/>
              </a:rPr>
              <a:t> the </a:t>
            </a:r>
            <a:r>
              <a:rPr lang="fr-FR" sz="2000" spc="-75" dirty="0" err="1">
                <a:solidFill>
                  <a:schemeClr val="bg1"/>
                </a:solidFill>
                <a:latin typeface="Avenir Book" panose="02000503020000020003" pitchFamily="2" charset="0"/>
              </a:rPr>
              <a:t>start</a:t>
            </a:r>
            <a:endParaRPr lang="fr-FR" sz="2000" spc="-75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191135" marR="26670">
              <a:lnSpc>
                <a:spcPct val="100000"/>
              </a:lnSpc>
              <a:spcBef>
                <a:spcPts val="100"/>
              </a:spcBef>
            </a:pPr>
            <a:r>
              <a:rPr lang="fr-FR" sz="2000" spc="-75" dirty="0" err="1">
                <a:solidFill>
                  <a:schemeClr val="bg1"/>
                </a:solidFill>
                <a:latin typeface="Avenir Book" panose="02000503020000020003" pitchFamily="2" charset="0"/>
              </a:rPr>
              <a:t>Dowload</a:t>
            </a:r>
            <a:r>
              <a:rPr lang="fr-FR" sz="2000" spc="-75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latin typeface="Avenir Book" panose="02000503020000020003" pitchFamily="2" charset="0"/>
                <a:hlinkClick r:id="rId3"/>
              </a:rPr>
              <a:t>TOUSANTICOVID</a:t>
            </a:r>
            <a:r>
              <a:rPr lang="fr-FR" sz="2000" dirty="0">
                <a:solidFill>
                  <a:schemeClr val="bg1"/>
                </a:solidFill>
                <a:latin typeface="Avenir Book" panose="02000503020000020003" pitchFamily="2" charset="0"/>
              </a:rPr>
              <a:t>  on </a:t>
            </a:r>
            <a:r>
              <a:rPr lang="fr-FR" sz="2000" dirty="0" err="1">
                <a:solidFill>
                  <a:schemeClr val="bg1"/>
                </a:solidFill>
                <a:latin typeface="Avenir Book" panose="02000503020000020003" pitchFamily="2" charset="0"/>
              </a:rPr>
              <a:t>your</a:t>
            </a:r>
            <a:r>
              <a:rPr lang="fr-FR" sz="2000" dirty="0">
                <a:solidFill>
                  <a:schemeClr val="bg1"/>
                </a:solidFill>
                <a:latin typeface="Avenir Book" panose="02000503020000020003" pitchFamily="2" charset="0"/>
              </a:rPr>
              <a:t> phone</a:t>
            </a:r>
          </a:p>
        </p:txBody>
      </p:sp>
      <p:sp>
        <p:nvSpPr>
          <p:cNvPr id="50" name="object 54">
            <a:extLst>
              <a:ext uri="{FF2B5EF4-FFF2-40B4-BE49-F238E27FC236}">
                <a16:creationId xmlns:a16="http://schemas.microsoft.com/office/drawing/2014/main" id="{21FEFEB5-5593-114A-8EAD-26CB24F07E5C}"/>
              </a:ext>
            </a:extLst>
          </p:cNvPr>
          <p:cNvSpPr txBox="1"/>
          <p:nvPr/>
        </p:nvSpPr>
        <p:spPr>
          <a:xfrm>
            <a:off x="2086038" y="4193997"/>
            <a:ext cx="12638405" cy="2243563"/>
          </a:xfrm>
          <a:prstGeom prst="rect">
            <a:avLst/>
          </a:prstGeom>
          <a:solidFill>
            <a:srgbClr val="D2232A"/>
          </a:solidFill>
        </p:spPr>
        <p:txBody>
          <a:bodyPr vert="horz" wrap="square" lIns="0" tIns="139065" rIns="0" bIns="0" rtlCol="0">
            <a:spAutoFit/>
          </a:bodyPr>
          <a:lstStyle/>
          <a:p>
            <a:pPr marL="645795" indent="-299720">
              <a:lnSpc>
                <a:spcPct val="100000"/>
              </a:lnSpc>
              <a:spcBef>
                <a:spcPts val="1095"/>
              </a:spcBef>
              <a:buChar char="•"/>
              <a:tabLst>
                <a:tab pos="645795" algn="l"/>
                <a:tab pos="646430" algn="l"/>
              </a:tabLst>
            </a:pP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PCR</a:t>
            </a:r>
            <a:r>
              <a:rPr sz="20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or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TMA</a:t>
            </a:r>
            <a:r>
              <a:rPr sz="20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taken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no</a:t>
            </a:r>
            <a:r>
              <a:rPr sz="2000" spc="-10" dirty="0">
                <a:solidFill>
                  <a:srgbClr val="FFFFFF"/>
                </a:solidFill>
                <a:latin typeface="Avenir"/>
                <a:cs typeface="Avenir"/>
              </a:rPr>
              <a:t> more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than</a:t>
            </a:r>
            <a:r>
              <a:rPr sz="20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48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hours</a:t>
            </a:r>
            <a:r>
              <a:rPr sz="20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in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advance.</a:t>
            </a:r>
            <a:endParaRPr sz="2000" dirty="0">
              <a:latin typeface="Avenir"/>
              <a:cs typeface="Avenir"/>
            </a:endParaRPr>
          </a:p>
          <a:p>
            <a:pPr marL="575310" indent="-229235">
              <a:lnSpc>
                <a:spcPct val="100000"/>
              </a:lnSpc>
              <a:spcBef>
                <a:spcPts val="1135"/>
              </a:spcBef>
              <a:buChar char="•"/>
              <a:tabLst>
                <a:tab pos="575945" algn="l"/>
              </a:tabLst>
            </a:pP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COVID-19</a:t>
            </a:r>
            <a:r>
              <a:rPr sz="2000" spc="-1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official</a:t>
            </a:r>
            <a:r>
              <a:rPr sz="20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vaccination</a:t>
            </a:r>
            <a:r>
              <a:rPr sz="20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certificate.</a:t>
            </a:r>
            <a:endParaRPr sz="2000" dirty="0">
              <a:latin typeface="Avenir"/>
              <a:cs typeface="Avenir"/>
            </a:endParaRPr>
          </a:p>
          <a:p>
            <a:pPr marL="575310" indent="-229235">
              <a:lnSpc>
                <a:spcPct val="100000"/>
              </a:lnSpc>
              <a:spcBef>
                <a:spcPts val="1135"/>
              </a:spcBef>
              <a:buChar char="•"/>
              <a:tabLst>
                <a:tab pos="575945" algn="l"/>
              </a:tabLst>
            </a:pP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Antigen</a:t>
            </a:r>
            <a:r>
              <a:rPr sz="20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test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taken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on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site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at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the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event.</a:t>
            </a:r>
            <a:r>
              <a:rPr sz="20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No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other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antigen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test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will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be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accepted.</a:t>
            </a:r>
            <a:endParaRPr lang="fr-FR" sz="2000" dirty="0">
              <a:solidFill>
                <a:srgbClr val="FFFFFF"/>
              </a:solidFill>
              <a:latin typeface="Avenir"/>
              <a:cs typeface="Avenir"/>
            </a:endParaRPr>
          </a:p>
          <a:p>
            <a:pPr marL="575310" indent="-229235">
              <a:lnSpc>
                <a:spcPct val="100000"/>
              </a:lnSpc>
              <a:spcBef>
                <a:spcPts val="1135"/>
              </a:spcBef>
              <a:buChar char="•"/>
              <a:tabLst>
                <a:tab pos="575945" algn="l"/>
              </a:tabLst>
            </a:pPr>
            <a:endParaRPr lang="fr-FR" sz="2000" dirty="0">
              <a:solidFill>
                <a:srgbClr val="FFFFFF"/>
              </a:solidFill>
              <a:latin typeface="Avenir"/>
              <a:cs typeface="Avenir"/>
            </a:endParaRPr>
          </a:p>
          <a:p>
            <a:pPr marL="575310" indent="-229235">
              <a:lnSpc>
                <a:spcPct val="100000"/>
              </a:lnSpc>
              <a:spcBef>
                <a:spcPts val="1135"/>
              </a:spcBef>
              <a:buChar char="•"/>
              <a:tabLst>
                <a:tab pos="575945" algn="l"/>
              </a:tabLst>
            </a:pPr>
            <a:r>
              <a:rPr lang="fr-FR" sz="2000" dirty="0">
                <a:solidFill>
                  <a:srgbClr val="FFFFFF"/>
                </a:solidFill>
                <a:latin typeface="Avenir"/>
                <a:cs typeface="Avenir"/>
                <a:hlinkClick r:id="rId4"/>
              </a:rPr>
              <a:t>MORE INFORMATION HERE</a:t>
            </a:r>
            <a:endParaRPr sz="2000" dirty="0">
              <a:latin typeface="Avenir"/>
              <a:cs typeface="Avenir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7423E53-6DD1-9940-A6D9-AAC440746BD9}"/>
              </a:ext>
            </a:extLst>
          </p:cNvPr>
          <p:cNvSpPr/>
          <p:nvPr/>
        </p:nvSpPr>
        <p:spPr>
          <a:xfrm>
            <a:off x="2151267" y="7419092"/>
            <a:ext cx="116765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  <a:latin typeface="Avenir Book" panose="02000503020000020003" pitchFamily="2" charset="0"/>
              </a:rPr>
              <a:t>Some</a:t>
            </a:r>
            <a:r>
              <a:rPr lang="fr-FR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Avenir Book" panose="02000503020000020003" pitchFamily="2" charset="0"/>
              </a:rPr>
              <a:t>pharmacy</a:t>
            </a:r>
            <a:r>
              <a:rPr lang="fr-FR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Avenir Book" panose="02000503020000020003" pitchFamily="2" charset="0"/>
              </a:rPr>
              <a:t>will</a:t>
            </a:r>
            <a:r>
              <a:rPr lang="fr-FR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Avenir Book" panose="02000503020000020003" pitchFamily="2" charset="0"/>
              </a:rPr>
              <a:t>offer</a:t>
            </a:r>
            <a:r>
              <a:rPr lang="fr-FR" dirty="0">
                <a:solidFill>
                  <a:schemeClr val="bg1"/>
                </a:solidFill>
                <a:latin typeface="Avenir Book" panose="02000503020000020003" pitchFamily="2" charset="0"/>
              </a:rPr>
              <a:t> the </a:t>
            </a:r>
            <a:r>
              <a:rPr lang="fr-FR" dirty="0" err="1">
                <a:solidFill>
                  <a:schemeClr val="bg1"/>
                </a:solidFill>
                <a:latin typeface="Avenir Book" panose="02000503020000020003" pitchFamily="2" charset="0"/>
              </a:rPr>
              <a:t>possibility</a:t>
            </a:r>
            <a:r>
              <a:rPr lang="fr-FR" dirty="0">
                <a:solidFill>
                  <a:schemeClr val="bg1"/>
                </a:solidFill>
                <a:latin typeface="Avenir Book" panose="02000503020000020003" pitchFamily="2" charset="0"/>
              </a:rPr>
              <a:t> to </a:t>
            </a:r>
            <a:r>
              <a:rPr lang="fr-FR" dirty="0" err="1">
                <a:solidFill>
                  <a:schemeClr val="bg1"/>
                </a:solidFill>
                <a:latin typeface="Avenir Book" panose="02000503020000020003" pitchFamily="2" charset="0"/>
              </a:rPr>
              <a:t>make</a:t>
            </a:r>
            <a:r>
              <a:rPr lang="fr-FR" dirty="0">
                <a:solidFill>
                  <a:schemeClr val="bg1"/>
                </a:solidFill>
                <a:latin typeface="Avenir Book" panose="02000503020000020003" pitchFamily="2" charset="0"/>
              </a:rPr>
              <a:t> a TMA test </a:t>
            </a:r>
            <a:r>
              <a:rPr lang="fr-FR" dirty="0" err="1">
                <a:solidFill>
                  <a:schemeClr val="bg1"/>
                </a:solidFill>
                <a:latin typeface="Avenir Book" panose="02000503020000020003" pitchFamily="2" charset="0"/>
              </a:rPr>
              <a:t>onsite</a:t>
            </a:r>
            <a:r>
              <a:rPr lang="fr-FR" dirty="0">
                <a:solidFill>
                  <a:schemeClr val="bg1"/>
                </a:solidFill>
                <a:latin typeface="Avenir Book" panose="02000503020000020003" pitchFamily="2" charset="0"/>
              </a:rPr>
              <a:t> but </a:t>
            </a:r>
            <a:r>
              <a:rPr lang="fr-FR" dirty="0" err="1">
                <a:solidFill>
                  <a:schemeClr val="bg1"/>
                </a:solidFill>
                <a:latin typeface="Avenir Book" panose="02000503020000020003" pitchFamily="2" charset="0"/>
              </a:rPr>
              <a:t>keep</a:t>
            </a:r>
            <a:r>
              <a:rPr lang="fr-FR" dirty="0">
                <a:solidFill>
                  <a:schemeClr val="bg1"/>
                </a:solidFill>
                <a:latin typeface="Avenir Book" panose="02000503020000020003" pitchFamily="2" charset="0"/>
              </a:rPr>
              <a:t> in </a:t>
            </a:r>
            <a:r>
              <a:rPr lang="fr-FR" dirty="0" err="1">
                <a:solidFill>
                  <a:schemeClr val="bg1"/>
                </a:solidFill>
                <a:latin typeface="Avenir Book" panose="02000503020000020003" pitchFamily="2" charset="0"/>
              </a:rPr>
              <a:t>mind</a:t>
            </a:r>
            <a:r>
              <a:rPr lang="fr-FR" dirty="0">
                <a:solidFill>
                  <a:schemeClr val="bg1"/>
                </a:solidFill>
                <a:latin typeface="Avenir Book" panose="02000503020000020003" pitchFamily="2" charset="0"/>
              </a:rPr>
              <a:t> the </a:t>
            </a:r>
            <a:r>
              <a:rPr lang="fr-FR" dirty="0" err="1">
                <a:solidFill>
                  <a:schemeClr val="bg1"/>
                </a:solidFill>
                <a:latin typeface="Avenir Book" panose="02000503020000020003" pitchFamily="2" charset="0"/>
              </a:rPr>
              <a:t>number</a:t>
            </a:r>
            <a:r>
              <a:rPr lang="fr-FR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Avenir Book" panose="02000503020000020003" pitchFamily="2" charset="0"/>
              </a:rPr>
              <a:t>is</a:t>
            </a:r>
            <a:r>
              <a:rPr lang="fr-FR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Avenir Book" panose="02000503020000020003" pitchFamily="2" charset="0"/>
              </a:rPr>
              <a:t>very</a:t>
            </a:r>
            <a:r>
              <a:rPr lang="fr-FR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Avenir Book" panose="02000503020000020003" pitchFamily="2" charset="0"/>
              </a:rPr>
              <a:t>limited</a:t>
            </a:r>
            <a:r>
              <a:rPr lang="fr-FR" dirty="0">
                <a:solidFill>
                  <a:schemeClr val="bg1"/>
                </a:solidFill>
                <a:latin typeface="Avenir Book" panose="02000503020000020003" pitchFamily="2" charset="0"/>
              </a:rPr>
              <a:t>.</a:t>
            </a:r>
          </a:p>
          <a:p>
            <a:r>
              <a:rPr lang="fr-FR" dirty="0" err="1">
                <a:solidFill>
                  <a:schemeClr val="bg1"/>
                </a:solidFill>
                <a:latin typeface="Avenir Book" panose="02000503020000020003" pitchFamily="2" charset="0"/>
              </a:rPr>
              <a:t>Answer</a:t>
            </a:r>
            <a:r>
              <a:rPr lang="fr-FR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Avenir Book" panose="02000503020000020003" pitchFamily="2" charset="0"/>
              </a:rPr>
              <a:t>our</a:t>
            </a:r>
            <a:r>
              <a:rPr lang="fr-FR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Avenir Book" panose="02000503020000020003" pitchFamily="2" charset="0"/>
              </a:rPr>
              <a:t>special</a:t>
            </a:r>
            <a:r>
              <a:rPr lang="fr-FR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Avenir Book" panose="02000503020000020003" pitchFamily="2" charset="0"/>
              </a:rPr>
              <a:t>form</a:t>
            </a:r>
            <a:r>
              <a:rPr lang="fr-FR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Avenir Book" panose="02000503020000020003" pitchFamily="2" charset="0"/>
                <a:hlinkClick r:id="rId5"/>
              </a:rPr>
              <a:t>HERE</a:t>
            </a:r>
            <a:endParaRPr lang="fr-FR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54" name="object 45">
            <a:extLst>
              <a:ext uri="{FF2B5EF4-FFF2-40B4-BE49-F238E27FC236}">
                <a16:creationId xmlns:a16="http://schemas.microsoft.com/office/drawing/2014/main" id="{7FAA1032-2146-5145-BB74-4E5146569430}"/>
              </a:ext>
            </a:extLst>
          </p:cNvPr>
          <p:cNvSpPr txBox="1"/>
          <p:nvPr/>
        </p:nvSpPr>
        <p:spPr>
          <a:xfrm>
            <a:off x="-287091" y="0"/>
            <a:ext cx="2385268" cy="10145921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695">
              <a:lnSpc>
                <a:spcPts val="20246"/>
              </a:lnSpc>
            </a:pPr>
            <a:r>
              <a:rPr lang="fr-FR" sz="11500" b="1" dirty="0">
                <a:solidFill>
                  <a:schemeClr val="bg1">
                    <a:alpha val="50000"/>
                  </a:schemeClr>
                </a:solidFill>
                <a:latin typeface="Avenir Black" panose="02000503020000020003" pitchFamily="2" charset="0"/>
                <a:cs typeface="DIN Condensed"/>
              </a:rPr>
              <a:t>MANDATORY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2C31D58-9D70-1247-BE3B-FA0DF9055126}"/>
              </a:ext>
            </a:extLst>
          </p:cNvPr>
          <p:cNvSpPr/>
          <p:nvPr/>
        </p:nvSpPr>
        <p:spPr>
          <a:xfrm>
            <a:off x="0" y="9777603"/>
            <a:ext cx="151257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B141198F-2111-4745-8136-2CD87A4B3A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4" y="9939635"/>
            <a:ext cx="1955800" cy="622300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EBF29C21-B5E7-5E42-8EF1-655F5708A4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155" y="9923652"/>
            <a:ext cx="1955800" cy="622300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5B209983-EF8D-5B4E-82BC-6EFA7712A7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434" y="9939635"/>
            <a:ext cx="1955800" cy="622300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BA42E7A6-CB7B-2149-8675-9FC4B5246F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921" y="9966653"/>
            <a:ext cx="1955800" cy="622300"/>
          </a:xfrm>
          <a:prstGeom prst="rect">
            <a:avLst/>
          </a:prstGeom>
        </p:spPr>
      </p:pic>
      <p:pic>
        <p:nvPicPr>
          <p:cNvPr id="60" name="object 6">
            <a:extLst>
              <a:ext uri="{FF2B5EF4-FFF2-40B4-BE49-F238E27FC236}">
                <a16:creationId xmlns:a16="http://schemas.microsoft.com/office/drawing/2014/main" id="{ACC50B4A-6ACA-B64C-860E-79462BC8E555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227146" y="10078674"/>
            <a:ext cx="1339335" cy="31225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bject 2">
            <a:extLst>
              <a:ext uri="{FF2B5EF4-FFF2-40B4-BE49-F238E27FC236}">
                <a16:creationId xmlns:a16="http://schemas.microsoft.com/office/drawing/2014/main" id="{094848FE-42B6-9F48-88DD-ADA23C958431}"/>
              </a:ext>
            </a:extLst>
          </p:cNvPr>
          <p:cNvSpPr/>
          <p:nvPr/>
        </p:nvSpPr>
        <p:spPr>
          <a:xfrm>
            <a:off x="4" y="0"/>
            <a:ext cx="15119985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468169"/>
            <a:ext cx="435759" cy="58661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35727" y="1027287"/>
            <a:ext cx="1097062" cy="1096010"/>
          </a:xfrm>
          <a:prstGeom prst="rect">
            <a:avLst/>
          </a:prstGeom>
        </p:spPr>
      </p:pic>
      <p:sp>
        <p:nvSpPr>
          <p:cNvPr id="52" name="object 52"/>
          <p:cNvSpPr txBox="1"/>
          <p:nvPr/>
        </p:nvSpPr>
        <p:spPr>
          <a:xfrm>
            <a:off x="123715" y="707083"/>
            <a:ext cx="2269852" cy="78593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7700"/>
              </a:lnSpc>
            </a:pPr>
            <a:endParaRPr lang="fr-FR" sz="15000" dirty="0">
              <a:latin typeface="DIN Condensed"/>
              <a:cs typeface="DIN Condensed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314735" y="2232837"/>
            <a:ext cx="12687249" cy="4530727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230"/>
              </a:spcBef>
            </a:pPr>
            <a:r>
              <a:rPr lang="fr-FR" sz="2000" b="1" dirty="0">
                <a:solidFill>
                  <a:srgbClr val="FFFFFF"/>
                </a:solidFill>
                <a:highlight>
                  <a:srgbClr val="FF0000"/>
                </a:highlight>
                <a:latin typeface="Avenir"/>
                <a:cs typeface="Avenir"/>
              </a:rPr>
              <a:t>READ CARREFULLY </a:t>
            </a:r>
            <a:endParaRPr sz="2000" dirty="0">
              <a:highlight>
                <a:srgbClr val="FF0000"/>
              </a:highlight>
              <a:latin typeface="Avenir"/>
              <a:cs typeface="Avenir"/>
            </a:endParaRPr>
          </a:p>
          <a:p>
            <a:pPr marL="241300" marR="414020" indent="-228600" algn="just">
              <a:lnSpc>
                <a:spcPct val="100000"/>
              </a:lnSpc>
              <a:spcBef>
                <a:spcPts val="1135"/>
              </a:spcBef>
              <a:buChar char="•"/>
              <a:tabLst>
                <a:tab pos="241300" algn="l"/>
              </a:tabLst>
            </a:pPr>
            <a:r>
              <a:rPr lang="fr-FR" sz="2000" dirty="0" err="1">
                <a:solidFill>
                  <a:srgbClr val="FFFFFF"/>
                </a:solidFill>
                <a:highlight>
                  <a:srgbClr val="FF0000"/>
                </a:highlight>
                <a:latin typeface="+mj-lt"/>
                <a:cs typeface="Avenir"/>
              </a:rPr>
              <a:t>Mask</a:t>
            </a:r>
            <a:r>
              <a:rPr lang="fr-FR" sz="2000" dirty="0">
                <a:solidFill>
                  <a:srgbClr val="FFFFFF"/>
                </a:solidFill>
                <a:highlight>
                  <a:srgbClr val="FF0000"/>
                </a:highlight>
                <a:latin typeface="+mj-lt"/>
                <a:cs typeface="Avenir"/>
              </a:rPr>
              <a:t> </a:t>
            </a:r>
            <a:r>
              <a:rPr lang="fr-FR" sz="2000" dirty="0" err="1">
                <a:solidFill>
                  <a:srgbClr val="FFFFFF"/>
                </a:solidFill>
                <a:highlight>
                  <a:srgbClr val="FF0000"/>
                </a:highlight>
                <a:latin typeface="+mj-lt"/>
                <a:cs typeface="Avenir"/>
              </a:rPr>
              <a:t>Wearing</a:t>
            </a:r>
            <a:r>
              <a:rPr lang="fr-FR" sz="2000" dirty="0">
                <a:solidFill>
                  <a:srgbClr val="FFFFFF"/>
                </a:solidFill>
                <a:highlight>
                  <a:srgbClr val="FF0000"/>
                </a:highlight>
                <a:latin typeface="+mj-lt"/>
                <a:cs typeface="Avenir"/>
              </a:rPr>
              <a:t> </a:t>
            </a:r>
            <a:r>
              <a:rPr lang="fr-FR" sz="2000" dirty="0">
                <a:solidFill>
                  <a:srgbClr val="FFFFFF"/>
                </a:solidFill>
                <a:latin typeface="Avenir"/>
                <a:cs typeface="Avenir"/>
              </a:rPr>
              <a:t>i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n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all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venir"/>
                <a:cs typeface="Avenir"/>
              </a:rPr>
              <a:t>areas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venir"/>
                <a:cs typeface="Avenir"/>
              </a:rPr>
              <a:t>where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sport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is not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being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practiced,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that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is: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all </a:t>
            </a:r>
            <a:r>
              <a:rPr sz="2000" spc="-10" dirty="0">
                <a:solidFill>
                  <a:srgbClr val="FFFFFF"/>
                </a:solidFill>
                <a:latin typeface="Avenir"/>
                <a:cs typeface="Avenir"/>
              </a:rPr>
              <a:t>areas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within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the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festival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grounds,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 during </a:t>
            </a:r>
            <a:r>
              <a:rPr sz="2000" spc="-54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registration,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at the start and </a:t>
            </a:r>
            <a:r>
              <a:rPr sz="2000" spc="-10" dirty="0">
                <a:solidFill>
                  <a:srgbClr val="FFFFFF"/>
                </a:solidFill>
                <a:latin typeface="Avenir"/>
                <a:cs typeface="Avenir"/>
              </a:rPr>
              <a:t>finish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 of a race,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at our </a:t>
            </a:r>
            <a:r>
              <a:rPr sz="2000" spc="-10" dirty="0">
                <a:solidFill>
                  <a:srgbClr val="FFFFFF"/>
                </a:solidFill>
                <a:latin typeface="Avenir"/>
                <a:cs typeface="Avenir"/>
              </a:rPr>
              <a:t>merch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 shop...</a:t>
            </a:r>
            <a:endParaRPr sz="2000" dirty="0">
              <a:latin typeface="Avenir"/>
              <a:cs typeface="Avenir"/>
            </a:endParaRPr>
          </a:p>
          <a:p>
            <a:pPr marL="241300" indent="-228600" algn="just">
              <a:lnSpc>
                <a:spcPct val="100000"/>
              </a:lnSpc>
              <a:spcBef>
                <a:spcPts val="1135"/>
              </a:spcBef>
              <a:buChar char="•"/>
              <a:tabLst>
                <a:tab pos="241300" algn="l"/>
              </a:tabLst>
            </a:pP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At</a:t>
            </a:r>
            <a:r>
              <a:rPr sz="20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the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starting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line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at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the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beginning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of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the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race,</a:t>
            </a:r>
            <a:r>
              <a:rPr sz="20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until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participants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have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naturally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venir"/>
                <a:cs typeface="Avenir"/>
              </a:rPr>
              <a:t>grown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further</a:t>
            </a:r>
            <a:r>
              <a:rPr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000" dirty="0">
                <a:solidFill>
                  <a:srgbClr val="FFFFFF"/>
                </a:solidFill>
                <a:latin typeface="Avenir"/>
                <a:cs typeface="Avenir"/>
              </a:rPr>
              <a:t>apart.</a:t>
            </a:r>
            <a:endParaRPr lang="fr-FR" sz="2000" dirty="0">
              <a:solidFill>
                <a:srgbClr val="FFFFFF"/>
              </a:solidFill>
              <a:latin typeface="Avenir"/>
              <a:cs typeface="Avenir"/>
            </a:endParaRPr>
          </a:p>
          <a:p>
            <a:pPr marL="241300" indent="-228600" algn="just">
              <a:spcBef>
                <a:spcPts val="1135"/>
              </a:spcBef>
              <a:buFontTx/>
              <a:buChar char="•"/>
              <a:tabLst>
                <a:tab pos="241300" algn="l"/>
              </a:tabLst>
            </a:pPr>
            <a:r>
              <a:rPr lang="fr-FR" sz="2000" dirty="0" err="1">
                <a:solidFill>
                  <a:srgbClr val="FFFFFF"/>
                </a:solidFill>
                <a:highlight>
                  <a:srgbClr val="FF0000"/>
                </a:highlight>
                <a:latin typeface="Avenir"/>
                <a:cs typeface="Avenir"/>
              </a:rPr>
              <a:t>Heat</a:t>
            </a:r>
            <a:r>
              <a:rPr lang="fr-FR" sz="2000" dirty="0">
                <a:solidFill>
                  <a:srgbClr val="FFFFFF"/>
                </a:solidFill>
                <a:highlight>
                  <a:srgbClr val="FF0000"/>
                </a:highlight>
                <a:latin typeface="Avenir"/>
                <a:cs typeface="Avenir"/>
              </a:rPr>
              <a:t> </a:t>
            </a:r>
            <a:r>
              <a:rPr lang="fr-FR" sz="2000" dirty="0" err="1">
                <a:solidFill>
                  <a:srgbClr val="FFFFFF"/>
                </a:solidFill>
                <a:highlight>
                  <a:srgbClr val="FF0000"/>
                </a:highlight>
                <a:latin typeface="Avenir"/>
                <a:cs typeface="Avenir"/>
              </a:rPr>
              <a:t>Reduction</a:t>
            </a:r>
            <a:r>
              <a:rPr lang="fr-FR" sz="2000" dirty="0">
                <a:solidFill>
                  <a:srgbClr val="FFFFFF"/>
                </a:solidFill>
                <a:highlight>
                  <a:srgbClr val="FF0000"/>
                </a:highlight>
                <a:latin typeface="Avenir"/>
                <a:cs typeface="Avenir"/>
              </a:rPr>
              <a:t> </a:t>
            </a:r>
            <a:r>
              <a:rPr lang="fr-FR" sz="2000" dirty="0">
                <a:solidFill>
                  <a:srgbClr val="FFFFFF"/>
                </a:solidFill>
                <a:latin typeface="Avenir"/>
                <a:cs typeface="Avenir"/>
              </a:rPr>
              <a:t>The</a:t>
            </a:r>
            <a:r>
              <a:rPr lang="fr-FR"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lang="fr-FR" sz="2000" dirty="0">
                <a:solidFill>
                  <a:srgbClr val="FFFFFF"/>
                </a:solidFill>
                <a:latin typeface="Avenir"/>
                <a:cs typeface="Avenir"/>
              </a:rPr>
              <a:t>sizes</a:t>
            </a:r>
            <a:r>
              <a:rPr lang="fr-FR"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lang="fr-FR" sz="2000" dirty="0">
                <a:solidFill>
                  <a:srgbClr val="FFFFFF"/>
                </a:solidFill>
                <a:latin typeface="Avenir"/>
                <a:cs typeface="Avenir"/>
              </a:rPr>
              <a:t>of the</a:t>
            </a:r>
            <a:r>
              <a:rPr lang="fr-FR"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lang="fr-FR" sz="2000" dirty="0" err="1">
                <a:solidFill>
                  <a:srgbClr val="FFFFFF"/>
                </a:solidFill>
                <a:latin typeface="Avenir"/>
                <a:cs typeface="Avenir"/>
              </a:rPr>
              <a:t>heat</a:t>
            </a:r>
            <a:r>
              <a:rPr lang="fr-FR" sz="2000" dirty="0">
                <a:solidFill>
                  <a:srgbClr val="FFFFFF"/>
                </a:solidFill>
                <a:latin typeface="Avenir"/>
                <a:cs typeface="Avenir"/>
              </a:rPr>
              <a:t> have</a:t>
            </a:r>
            <a:r>
              <a:rPr lang="fr-FR"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lang="fr-FR" sz="2000" dirty="0">
                <a:solidFill>
                  <a:srgbClr val="FFFFFF"/>
                </a:solidFill>
                <a:latin typeface="Avenir"/>
                <a:cs typeface="Avenir"/>
              </a:rPr>
              <a:t>been</a:t>
            </a:r>
            <a:r>
              <a:rPr lang="fr-FR"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lang="fr-FR" sz="2000" spc="-10" dirty="0" err="1">
                <a:solidFill>
                  <a:srgbClr val="FFFFFF"/>
                </a:solidFill>
                <a:latin typeface="Avenir"/>
                <a:cs typeface="Avenir"/>
              </a:rPr>
              <a:t>reduced</a:t>
            </a:r>
            <a:r>
              <a:rPr lang="fr-FR" sz="2000" dirty="0">
                <a:solidFill>
                  <a:srgbClr val="FFFFFF"/>
                </a:solidFill>
                <a:latin typeface="Avenir"/>
                <a:cs typeface="Avenir"/>
              </a:rPr>
              <a:t> and</a:t>
            </a:r>
            <a:r>
              <a:rPr lang="fr-FR"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lang="fr-FR" sz="2000" dirty="0">
                <a:solidFill>
                  <a:srgbClr val="FFFFFF"/>
                </a:solidFill>
                <a:latin typeface="Avenir"/>
                <a:cs typeface="Avenir"/>
              </a:rPr>
              <a:t>the course</a:t>
            </a:r>
            <a:r>
              <a:rPr lang="fr-FR"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lang="fr-FR" sz="2000" dirty="0">
                <a:solidFill>
                  <a:srgbClr val="FFFFFF"/>
                </a:solidFill>
                <a:latin typeface="Avenir"/>
                <a:cs typeface="Avenir"/>
              </a:rPr>
              <a:t>has been</a:t>
            </a:r>
            <a:r>
              <a:rPr lang="fr-FR"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lang="fr-FR" sz="2000" dirty="0" err="1">
                <a:solidFill>
                  <a:srgbClr val="FFFFFF"/>
                </a:solidFill>
                <a:latin typeface="Avenir"/>
                <a:cs typeface="Avenir"/>
              </a:rPr>
              <a:t>extended</a:t>
            </a:r>
            <a:r>
              <a:rPr lang="fr-FR"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lang="fr-FR" sz="2000" dirty="0">
                <a:solidFill>
                  <a:srgbClr val="FFFFFF"/>
                </a:solidFill>
                <a:latin typeface="Avenir"/>
                <a:cs typeface="Avenir"/>
              </a:rPr>
              <a:t>to </a:t>
            </a:r>
            <a:r>
              <a:rPr lang="fr-FR" sz="2000" spc="-10" dirty="0" err="1">
                <a:solidFill>
                  <a:srgbClr val="FFFFFF"/>
                </a:solidFill>
                <a:latin typeface="Avenir"/>
                <a:cs typeface="Avenir"/>
              </a:rPr>
              <a:t>ensure</a:t>
            </a:r>
            <a:r>
              <a:rPr lang="fr-FR" sz="20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lang="fr-FR" sz="2000" dirty="0">
                <a:solidFill>
                  <a:srgbClr val="FFFFFF"/>
                </a:solidFill>
                <a:latin typeface="Avenir"/>
                <a:cs typeface="Avenir"/>
              </a:rPr>
              <a:t>social distance.</a:t>
            </a:r>
          </a:p>
          <a:p>
            <a:pPr marL="241300" indent="-228600" algn="just">
              <a:spcBef>
                <a:spcPts val="1135"/>
              </a:spcBef>
              <a:buFontTx/>
              <a:buChar char="•"/>
              <a:tabLst>
                <a:tab pos="241300" algn="l"/>
              </a:tabLst>
            </a:pPr>
            <a:r>
              <a:rPr lang="fr-FR" sz="2000" dirty="0">
                <a:solidFill>
                  <a:srgbClr val="FFFFFF"/>
                </a:solidFill>
                <a:latin typeface="Avenir"/>
                <a:cs typeface="Avenir"/>
              </a:rPr>
              <a:t>Bag Check for </a:t>
            </a:r>
            <a:r>
              <a:rPr lang="fr-FR" sz="2000" dirty="0" err="1">
                <a:solidFill>
                  <a:srgbClr val="FFFFFF"/>
                </a:solidFill>
                <a:highlight>
                  <a:srgbClr val="FF0000"/>
                </a:highlight>
                <a:latin typeface="Avenir"/>
                <a:cs typeface="Avenir"/>
              </a:rPr>
              <a:t>little</a:t>
            </a:r>
            <a:r>
              <a:rPr lang="fr-FR" sz="2000" dirty="0">
                <a:solidFill>
                  <a:srgbClr val="FFFFFF"/>
                </a:solidFill>
                <a:highlight>
                  <a:srgbClr val="FF0000"/>
                </a:highlight>
                <a:latin typeface="Avenir"/>
                <a:cs typeface="Avenir"/>
              </a:rPr>
              <a:t> items </a:t>
            </a:r>
            <a:r>
              <a:rPr lang="fr-FR" sz="2000" dirty="0">
                <a:solidFill>
                  <a:srgbClr val="FFFFFF"/>
                </a:solidFill>
                <a:latin typeface="Avenir"/>
                <a:cs typeface="Avenir"/>
              </a:rPr>
              <a:t>ONLY (ID – Phone – Keys)</a:t>
            </a:r>
          </a:p>
          <a:p>
            <a:pPr marL="241300" indent="-228600" algn="just">
              <a:spcBef>
                <a:spcPts val="1135"/>
              </a:spcBef>
              <a:buFontTx/>
              <a:buChar char="•"/>
              <a:tabLst>
                <a:tab pos="241300" algn="l"/>
              </a:tabLst>
            </a:pPr>
            <a:r>
              <a:rPr lang="fr-FR" sz="2000" dirty="0" err="1">
                <a:solidFill>
                  <a:srgbClr val="FFFFFF"/>
                </a:solidFill>
                <a:latin typeface="Avenir"/>
                <a:cs typeface="Avenir"/>
              </a:rPr>
              <a:t>Adpated</a:t>
            </a:r>
            <a:r>
              <a:rPr lang="fr-FR" sz="200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lang="fr-FR" sz="2000" dirty="0" err="1">
                <a:solidFill>
                  <a:srgbClr val="FFFFFF"/>
                </a:solidFill>
                <a:latin typeface="Avenir"/>
                <a:cs typeface="Avenir"/>
              </a:rPr>
              <a:t>aid</a:t>
            </a:r>
            <a:r>
              <a:rPr lang="fr-FR" sz="2000" dirty="0">
                <a:solidFill>
                  <a:srgbClr val="FFFFFF"/>
                </a:solidFill>
                <a:latin typeface="Avenir"/>
                <a:cs typeface="Avenir"/>
              </a:rPr>
              <a:t> station: </a:t>
            </a:r>
            <a:r>
              <a:rPr lang="fr-FR" sz="2000" dirty="0" err="1">
                <a:solidFill>
                  <a:srgbClr val="FFFFFF"/>
                </a:solidFill>
                <a:highlight>
                  <a:srgbClr val="FF0000"/>
                </a:highlight>
                <a:latin typeface="Avenir"/>
                <a:cs typeface="Avenir"/>
              </a:rPr>
              <a:t>bring</a:t>
            </a:r>
            <a:r>
              <a:rPr lang="fr-FR" sz="2000" dirty="0">
                <a:solidFill>
                  <a:srgbClr val="FFFFFF"/>
                </a:solidFill>
                <a:highlight>
                  <a:srgbClr val="FF0000"/>
                </a:highlight>
                <a:latin typeface="Avenir"/>
                <a:cs typeface="Avenir"/>
              </a:rPr>
              <a:t> </a:t>
            </a:r>
            <a:r>
              <a:rPr lang="fr-FR" sz="2000" dirty="0" err="1">
                <a:solidFill>
                  <a:srgbClr val="FFFFFF"/>
                </a:solidFill>
                <a:highlight>
                  <a:srgbClr val="FF0000"/>
                </a:highlight>
                <a:latin typeface="Avenir"/>
                <a:cs typeface="Avenir"/>
              </a:rPr>
              <a:t>our</a:t>
            </a:r>
            <a:r>
              <a:rPr lang="fr-FR" sz="2000" dirty="0">
                <a:solidFill>
                  <a:srgbClr val="FFFFFF"/>
                </a:solidFill>
                <a:highlight>
                  <a:srgbClr val="FF0000"/>
                </a:highlight>
                <a:latin typeface="Avenir"/>
                <a:cs typeface="Avenir"/>
              </a:rPr>
              <a:t> </a:t>
            </a:r>
            <a:r>
              <a:rPr lang="fr-FR" sz="2000" dirty="0" err="1">
                <a:solidFill>
                  <a:srgbClr val="FFFFFF"/>
                </a:solidFill>
                <a:highlight>
                  <a:srgbClr val="FF0000"/>
                </a:highlight>
                <a:latin typeface="Avenir"/>
                <a:cs typeface="Avenir"/>
              </a:rPr>
              <a:t>own</a:t>
            </a:r>
            <a:r>
              <a:rPr lang="fr-FR" sz="2000" dirty="0">
                <a:solidFill>
                  <a:srgbClr val="FFFFFF"/>
                </a:solidFill>
                <a:highlight>
                  <a:srgbClr val="FF0000"/>
                </a:highlight>
                <a:latin typeface="Avenir"/>
                <a:cs typeface="Avenir"/>
              </a:rPr>
              <a:t> </a:t>
            </a:r>
            <a:r>
              <a:rPr lang="fr-FR" sz="2000" dirty="0" err="1">
                <a:solidFill>
                  <a:srgbClr val="FFFFFF"/>
                </a:solidFill>
                <a:highlight>
                  <a:srgbClr val="FF0000"/>
                </a:highlight>
                <a:latin typeface="Avenir"/>
                <a:cs typeface="Avenir"/>
              </a:rPr>
              <a:t>hydration</a:t>
            </a:r>
            <a:r>
              <a:rPr lang="fr-FR" sz="2000" dirty="0">
                <a:solidFill>
                  <a:srgbClr val="FFFFFF"/>
                </a:solidFill>
                <a:highlight>
                  <a:srgbClr val="FF0000"/>
                </a:highlight>
                <a:latin typeface="Avenir"/>
                <a:cs typeface="Avenir"/>
              </a:rPr>
              <a:t> system </a:t>
            </a:r>
            <a:r>
              <a:rPr lang="fr-FR" sz="2000" dirty="0">
                <a:solidFill>
                  <a:srgbClr val="FFFFFF"/>
                </a:solidFill>
                <a:latin typeface="Avenir"/>
                <a:cs typeface="Avenir"/>
              </a:rPr>
              <a:t>(bag or </a:t>
            </a:r>
            <a:r>
              <a:rPr lang="fr-FR" sz="2000" dirty="0" err="1">
                <a:solidFill>
                  <a:srgbClr val="FFFFFF"/>
                </a:solidFill>
                <a:latin typeface="Avenir"/>
                <a:cs typeface="Avenir"/>
              </a:rPr>
              <a:t>retractable</a:t>
            </a:r>
            <a:r>
              <a:rPr lang="fr-FR" sz="200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lang="fr-FR" sz="2000" dirty="0" err="1">
                <a:solidFill>
                  <a:srgbClr val="FFFFFF"/>
                </a:solidFill>
                <a:latin typeface="Avenir"/>
                <a:cs typeface="Avenir"/>
              </a:rPr>
              <a:t>cup</a:t>
            </a:r>
            <a:r>
              <a:rPr lang="fr-FR" sz="2000" dirty="0">
                <a:solidFill>
                  <a:srgbClr val="FFFFFF"/>
                </a:solidFill>
                <a:latin typeface="Avenir"/>
                <a:cs typeface="Avenir"/>
              </a:rPr>
              <a:t>)</a:t>
            </a:r>
          </a:p>
          <a:p>
            <a:pPr marL="241300" indent="-228600" algn="just">
              <a:spcBef>
                <a:spcPts val="1135"/>
              </a:spcBef>
              <a:buFontTx/>
              <a:buChar char="•"/>
              <a:tabLst>
                <a:tab pos="241300" algn="l"/>
              </a:tabLst>
            </a:pPr>
            <a:r>
              <a:rPr lang="fr-FR" sz="2000" dirty="0" err="1">
                <a:solidFill>
                  <a:srgbClr val="FFFFFF"/>
                </a:solidFill>
                <a:latin typeface="Avenir"/>
                <a:cs typeface="Avenir"/>
              </a:rPr>
              <a:t>Spectators</a:t>
            </a:r>
            <a:r>
              <a:rPr lang="fr-FR" sz="2000" dirty="0">
                <a:solidFill>
                  <a:srgbClr val="FFFFFF"/>
                </a:solidFill>
                <a:latin typeface="Avenir"/>
                <a:cs typeface="Avenir"/>
              </a:rPr>
              <a:t> : not </a:t>
            </a:r>
            <a:r>
              <a:rPr lang="fr-FR" sz="2000" dirty="0" err="1">
                <a:solidFill>
                  <a:srgbClr val="FFFFFF"/>
                </a:solidFill>
                <a:latin typeface="Avenir"/>
                <a:cs typeface="Avenir"/>
              </a:rPr>
              <a:t>allowed</a:t>
            </a:r>
            <a:r>
              <a:rPr lang="fr-FR" sz="2000" dirty="0">
                <a:solidFill>
                  <a:srgbClr val="FFFFFF"/>
                </a:solidFill>
                <a:latin typeface="Avenir"/>
                <a:cs typeface="Avenir"/>
              </a:rPr>
              <a:t> in close area (registration, bag check, </a:t>
            </a:r>
            <a:r>
              <a:rPr lang="fr-FR" sz="2000" dirty="0" err="1">
                <a:solidFill>
                  <a:srgbClr val="FFFFFF"/>
                </a:solidFill>
                <a:latin typeface="Avenir"/>
                <a:cs typeface="Avenir"/>
              </a:rPr>
              <a:t>start</a:t>
            </a:r>
            <a:r>
              <a:rPr lang="fr-FR" sz="2000" dirty="0">
                <a:solidFill>
                  <a:srgbClr val="FFFFFF"/>
                </a:solidFill>
                <a:latin typeface="Avenir"/>
                <a:cs typeface="Avenir"/>
              </a:rPr>
              <a:t> and finish line) – </a:t>
            </a:r>
            <a:r>
              <a:rPr lang="fr-FR" sz="2000" dirty="0" err="1">
                <a:solidFill>
                  <a:srgbClr val="FFFFFF"/>
                </a:solidFill>
                <a:latin typeface="Avenir"/>
                <a:cs typeface="Avenir"/>
              </a:rPr>
              <a:t>Allowed</a:t>
            </a:r>
            <a:r>
              <a:rPr lang="fr-FR" sz="2000" dirty="0">
                <a:solidFill>
                  <a:srgbClr val="FFFFFF"/>
                </a:solidFill>
                <a:latin typeface="Avenir"/>
                <a:cs typeface="Avenir"/>
              </a:rPr>
              <a:t> on festival area. Heath </a:t>
            </a:r>
            <a:r>
              <a:rPr lang="fr-FR" sz="2000" dirty="0" err="1">
                <a:solidFill>
                  <a:srgbClr val="FFFFFF"/>
                </a:solidFill>
                <a:latin typeface="Avenir"/>
                <a:cs typeface="Avenir"/>
              </a:rPr>
              <a:t>Pass</a:t>
            </a:r>
            <a:r>
              <a:rPr lang="fr-FR" sz="2000" dirty="0">
                <a:solidFill>
                  <a:srgbClr val="FFFFFF"/>
                </a:solidFill>
                <a:latin typeface="Avenir"/>
                <a:cs typeface="Avenir"/>
              </a:rPr>
              <a:t> not </a:t>
            </a:r>
            <a:r>
              <a:rPr lang="fr-FR" sz="2000" dirty="0" err="1">
                <a:solidFill>
                  <a:srgbClr val="FFFFFF"/>
                </a:solidFill>
                <a:latin typeface="Avenir"/>
                <a:cs typeface="Avenir"/>
              </a:rPr>
              <a:t>required</a:t>
            </a:r>
            <a:endParaRPr lang="fr-FR" sz="2000" dirty="0">
              <a:latin typeface="Avenir"/>
              <a:cs typeface="Avenir"/>
            </a:endParaRPr>
          </a:p>
          <a:p>
            <a:pPr marL="241300" indent="-228600">
              <a:lnSpc>
                <a:spcPct val="100000"/>
              </a:lnSpc>
              <a:spcBef>
                <a:spcPts val="1135"/>
              </a:spcBef>
              <a:buChar char="•"/>
              <a:tabLst>
                <a:tab pos="241300" algn="l"/>
              </a:tabLst>
            </a:pPr>
            <a:endParaRPr sz="2000" dirty="0">
              <a:latin typeface="Avenir"/>
              <a:cs typeface="Avenir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E6D3B6B-3326-F14B-AC21-66A0330CA2CC}"/>
              </a:ext>
            </a:extLst>
          </p:cNvPr>
          <p:cNvSpPr/>
          <p:nvPr/>
        </p:nvSpPr>
        <p:spPr>
          <a:xfrm rot="16200000">
            <a:off x="-3246908" y="3664515"/>
            <a:ext cx="8409674" cy="24776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695">
              <a:lnSpc>
                <a:spcPts val="20246"/>
              </a:lnSpc>
            </a:pPr>
            <a:r>
              <a:rPr lang="fr-FR" sz="11500" b="1" dirty="0">
                <a:solidFill>
                  <a:schemeClr val="bg1">
                    <a:alpha val="50000"/>
                  </a:schemeClr>
                </a:solidFill>
                <a:latin typeface="Avenir Black" panose="02000503020000020003" pitchFamily="2" charset="0"/>
                <a:cs typeface="DIN Condensed"/>
              </a:rPr>
              <a:t>PROTOCOL</a:t>
            </a:r>
          </a:p>
        </p:txBody>
      </p: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D4B4C7F9-3D5F-8041-8886-CDA2F6DDACFD}"/>
              </a:ext>
            </a:extLst>
          </p:cNvPr>
          <p:cNvGrpSpPr/>
          <p:nvPr/>
        </p:nvGrpSpPr>
        <p:grpSpPr>
          <a:xfrm>
            <a:off x="-5711" y="9786208"/>
            <a:ext cx="15125700" cy="914400"/>
            <a:chOff x="0" y="9777603"/>
            <a:chExt cx="15125700" cy="91440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DFBAB91-106D-BB4E-85A1-B94BD158B6FA}"/>
                </a:ext>
              </a:extLst>
            </p:cNvPr>
            <p:cNvSpPr/>
            <p:nvPr/>
          </p:nvSpPr>
          <p:spPr>
            <a:xfrm>
              <a:off x="0" y="9777603"/>
              <a:ext cx="15125700" cy="914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06C1C47E-7F71-0B49-BC4B-E1C76837F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34" y="9939635"/>
              <a:ext cx="1955800" cy="622300"/>
            </a:xfrm>
            <a:prstGeom prst="rect">
              <a:avLst/>
            </a:prstGeom>
          </p:spPr>
        </p:pic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77724A3C-86C5-C74E-8363-370386F01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29155" y="9923652"/>
              <a:ext cx="1955800" cy="622300"/>
            </a:xfrm>
            <a:prstGeom prst="rect">
              <a:avLst/>
            </a:prstGeom>
          </p:spPr>
        </p:pic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71CDF5B3-FB93-F04E-AF2B-8326747D1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9434" y="9939635"/>
              <a:ext cx="1955800" cy="622300"/>
            </a:xfrm>
            <a:prstGeom prst="rect">
              <a:avLst/>
            </a:prstGeom>
          </p:spPr>
        </p:pic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045BE4A6-AE2F-644C-AA09-C9C73E108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0921" y="9966653"/>
              <a:ext cx="1955800" cy="622300"/>
            </a:xfrm>
            <a:prstGeom prst="rect">
              <a:avLst/>
            </a:prstGeom>
          </p:spPr>
        </p:pic>
        <p:pic>
          <p:nvPicPr>
            <p:cNvPr id="69" name="object 6">
              <a:extLst>
                <a:ext uri="{FF2B5EF4-FFF2-40B4-BE49-F238E27FC236}">
                  <a16:creationId xmlns:a16="http://schemas.microsoft.com/office/drawing/2014/main" id="{85F1242E-84EE-8143-A595-91FAD967C115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227146" y="10078674"/>
              <a:ext cx="1339335" cy="31225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bject 2">
            <a:extLst>
              <a:ext uri="{FF2B5EF4-FFF2-40B4-BE49-F238E27FC236}">
                <a16:creationId xmlns:a16="http://schemas.microsoft.com/office/drawing/2014/main" id="{D18D796E-14CC-3844-B106-B9AB210E5FBA}"/>
              </a:ext>
            </a:extLst>
          </p:cNvPr>
          <p:cNvSpPr/>
          <p:nvPr/>
        </p:nvSpPr>
        <p:spPr>
          <a:xfrm>
            <a:off x="-6870" y="0"/>
            <a:ext cx="15119985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>
            <a:spLocks noGrp="1"/>
          </p:cNvSpPr>
          <p:nvPr>
            <p:ph type="title"/>
          </p:nvPr>
        </p:nvSpPr>
        <p:spPr>
          <a:xfrm>
            <a:off x="3773960" y="770005"/>
            <a:ext cx="1046543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150" dirty="0"/>
              <a:t>6.</a:t>
            </a:r>
            <a:r>
              <a:rPr lang="fr-FR" sz="4800" spc="-150" dirty="0"/>
              <a:t>COMING TO MORZINE</a:t>
            </a:r>
            <a:endParaRPr sz="4800" spc="-150" dirty="0"/>
          </a:p>
        </p:txBody>
      </p:sp>
      <p:sp>
        <p:nvSpPr>
          <p:cNvPr id="55" name="object 55"/>
          <p:cNvSpPr txBox="1"/>
          <p:nvPr/>
        </p:nvSpPr>
        <p:spPr>
          <a:xfrm>
            <a:off x="6150643" y="9424396"/>
            <a:ext cx="172085" cy="9398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00" spc="-50" dirty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M</a:t>
            </a:r>
            <a:r>
              <a:rPr sz="400" spc="-30" dirty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és </a:t>
            </a:r>
            <a:r>
              <a:rPr sz="400" spc="-20" dirty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de</a:t>
            </a:r>
            <a:endParaRPr sz="400">
              <a:latin typeface="Arial"/>
              <a:cs typeface="Arial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2F2DBD6-7729-344D-9E5A-09C661954723}"/>
              </a:ext>
            </a:extLst>
          </p:cNvPr>
          <p:cNvSpPr/>
          <p:nvPr/>
        </p:nvSpPr>
        <p:spPr>
          <a:xfrm>
            <a:off x="3778567" y="3061593"/>
            <a:ext cx="756285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Montserrat SemiBold" panose="00000700000000000000" pitchFamily="2" charset="0"/>
                <a:hlinkClick r:id="rId4"/>
              </a:rPr>
              <a:t>502 ROUTE DU PALAIS DES SPORTS</a:t>
            </a:r>
          </a:p>
          <a:p>
            <a:pPr algn="ctr"/>
            <a:r>
              <a:rPr lang="fr-FR" sz="2800" b="1" dirty="0">
                <a:solidFill>
                  <a:schemeClr val="bg1"/>
                </a:solidFill>
                <a:latin typeface="Montserrat SemiBold" panose="00000700000000000000" pitchFamily="2" charset="0"/>
                <a:hlinkClick r:id="rId4"/>
              </a:rPr>
              <a:t> 74110 MORZINE-AVORIAZ</a:t>
            </a:r>
            <a:endParaRPr lang="nl-NL" sz="2800" b="1" u="sng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57" name="Picture 2">
            <a:hlinkClick r:id="rId5"/>
            <a:extLst>
              <a:ext uri="{FF2B5EF4-FFF2-40B4-BE49-F238E27FC236}">
                <a16:creationId xmlns:a16="http://schemas.microsoft.com/office/drawing/2014/main" id="{F282FE3A-5AC0-604A-8D50-A2D3C8DA6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940" y="1750587"/>
            <a:ext cx="978188" cy="9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object 53">
            <a:extLst>
              <a:ext uri="{FF2B5EF4-FFF2-40B4-BE49-F238E27FC236}">
                <a16:creationId xmlns:a16="http://schemas.microsoft.com/office/drawing/2014/main" id="{128D818E-697E-0A4B-9CB4-B4041B421B5A}"/>
              </a:ext>
            </a:extLst>
          </p:cNvPr>
          <p:cNvSpPr txBox="1"/>
          <p:nvPr/>
        </p:nvSpPr>
        <p:spPr>
          <a:xfrm>
            <a:off x="2291654" y="4117730"/>
            <a:ext cx="11822430" cy="1363194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30"/>
              </a:spcBef>
            </a:pPr>
            <a:endParaRPr sz="2000" dirty="0">
              <a:latin typeface="Avenir"/>
              <a:cs typeface="Avenir"/>
            </a:endParaRPr>
          </a:p>
          <a:p>
            <a:pPr marL="241300" indent="-228600">
              <a:lnSpc>
                <a:spcPct val="100000"/>
              </a:lnSpc>
              <a:spcBef>
                <a:spcPts val="1135"/>
              </a:spcBef>
              <a:buChar char="•"/>
              <a:tabLst>
                <a:tab pos="241300" algn="l"/>
              </a:tabLst>
            </a:pPr>
            <a:r>
              <a:rPr lang="fr-FR" sz="2000" dirty="0">
                <a:solidFill>
                  <a:srgbClr val="FFFFFF"/>
                </a:solidFill>
                <a:latin typeface="Avenir"/>
                <a:cs typeface="Avenir"/>
              </a:rPr>
              <a:t>By car, plane or train, </a:t>
            </a:r>
            <a:r>
              <a:rPr lang="fr-FR" sz="2000" dirty="0" err="1">
                <a:solidFill>
                  <a:srgbClr val="FFFFFF"/>
                </a:solidFill>
                <a:latin typeface="Avenir"/>
                <a:cs typeface="Avenir"/>
              </a:rPr>
              <a:t>find</a:t>
            </a:r>
            <a:r>
              <a:rPr lang="fr-FR" sz="2000" dirty="0">
                <a:solidFill>
                  <a:srgbClr val="FFFFFF"/>
                </a:solidFill>
                <a:latin typeface="Avenir"/>
                <a:cs typeface="Avenir"/>
              </a:rPr>
              <a:t> the </a:t>
            </a:r>
            <a:r>
              <a:rPr lang="fr-FR" sz="2000" dirty="0" err="1">
                <a:solidFill>
                  <a:srgbClr val="FFFFFF"/>
                </a:solidFill>
                <a:latin typeface="Avenir"/>
                <a:cs typeface="Avenir"/>
              </a:rPr>
              <a:t>access</a:t>
            </a:r>
            <a:r>
              <a:rPr lang="fr-FR" sz="2000" dirty="0">
                <a:solidFill>
                  <a:srgbClr val="FFFFFF"/>
                </a:solidFill>
                <a:latin typeface="Avenir"/>
                <a:cs typeface="Avenir"/>
              </a:rPr>
              <a:t> information </a:t>
            </a:r>
            <a:r>
              <a:rPr lang="fr-FR" sz="2000" dirty="0">
                <a:solidFill>
                  <a:srgbClr val="FFFFFF"/>
                </a:solidFill>
                <a:latin typeface="Avenir"/>
                <a:cs typeface="Avenir"/>
                <a:hlinkClick r:id="rId7"/>
              </a:rPr>
              <a:t>HERE</a:t>
            </a:r>
            <a:endParaRPr lang="fr-FR" sz="2000" dirty="0">
              <a:latin typeface="Avenir"/>
              <a:cs typeface="Avenir"/>
            </a:endParaRPr>
          </a:p>
          <a:p>
            <a:pPr marL="241300" indent="-228600">
              <a:lnSpc>
                <a:spcPct val="100000"/>
              </a:lnSpc>
              <a:spcBef>
                <a:spcPts val="1135"/>
              </a:spcBef>
              <a:buChar char="•"/>
              <a:tabLst>
                <a:tab pos="241300" algn="l"/>
              </a:tabLst>
            </a:pPr>
            <a:r>
              <a:rPr lang="fr-FR" sz="2000" dirty="0">
                <a:solidFill>
                  <a:schemeClr val="bg1"/>
                </a:solidFill>
                <a:latin typeface="Avenir"/>
                <a:cs typeface="Avenir"/>
              </a:rPr>
              <a:t>You </a:t>
            </a:r>
            <a:r>
              <a:rPr lang="fr-FR" sz="2000" dirty="0" err="1">
                <a:solidFill>
                  <a:schemeClr val="bg1"/>
                </a:solidFill>
                <a:latin typeface="Avenir"/>
                <a:cs typeface="Avenir"/>
              </a:rPr>
              <a:t>can</a:t>
            </a:r>
            <a:r>
              <a:rPr lang="fr-FR" sz="2000" dirty="0">
                <a:solidFill>
                  <a:schemeClr val="bg1"/>
                </a:solidFill>
                <a:latin typeface="Avenir"/>
                <a:cs typeface="Avenir"/>
              </a:rPr>
              <a:t> use all the city parking to </a:t>
            </a:r>
            <a:r>
              <a:rPr lang="fr-FR" sz="2000" dirty="0" err="1">
                <a:solidFill>
                  <a:schemeClr val="bg1"/>
                </a:solidFill>
                <a:latin typeface="Avenir"/>
                <a:cs typeface="Avenir"/>
              </a:rPr>
              <a:t>park</a:t>
            </a:r>
            <a:r>
              <a:rPr lang="fr-FR" sz="2000" dirty="0">
                <a:solidFill>
                  <a:schemeClr val="bg1"/>
                </a:solidFill>
                <a:latin typeface="Avenir"/>
                <a:cs typeface="Avenir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Avenir"/>
                <a:cs typeface="Avenir"/>
              </a:rPr>
              <a:t>you</a:t>
            </a:r>
            <a:r>
              <a:rPr lang="fr-FR" sz="2000" dirty="0">
                <a:solidFill>
                  <a:schemeClr val="bg1"/>
                </a:solidFill>
                <a:latin typeface="Avenir"/>
                <a:cs typeface="Avenir"/>
              </a:rPr>
              <a:t> car, free </a:t>
            </a:r>
            <a:r>
              <a:rPr lang="fr-FR" sz="2000" dirty="0" err="1">
                <a:solidFill>
                  <a:schemeClr val="bg1"/>
                </a:solidFill>
                <a:latin typeface="Avenir"/>
                <a:cs typeface="Avenir"/>
              </a:rPr>
              <a:t>shuttle</a:t>
            </a:r>
            <a:r>
              <a:rPr lang="fr-FR" sz="2000" dirty="0">
                <a:solidFill>
                  <a:schemeClr val="bg1"/>
                </a:solidFill>
                <a:latin typeface="Avenir"/>
                <a:cs typeface="Avenir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Avenir"/>
                <a:cs typeface="Avenir"/>
              </a:rPr>
              <a:t>will</a:t>
            </a:r>
            <a:r>
              <a:rPr lang="fr-FR" sz="2000" dirty="0">
                <a:solidFill>
                  <a:schemeClr val="bg1"/>
                </a:solidFill>
                <a:latin typeface="Avenir"/>
                <a:cs typeface="Avenir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Avenir"/>
                <a:cs typeface="Avenir"/>
              </a:rPr>
              <a:t>bring</a:t>
            </a:r>
            <a:r>
              <a:rPr lang="fr-FR" sz="2000" dirty="0">
                <a:solidFill>
                  <a:schemeClr val="bg1"/>
                </a:solidFill>
                <a:latin typeface="Avenir"/>
                <a:cs typeface="Avenir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Avenir"/>
                <a:cs typeface="Avenir"/>
              </a:rPr>
              <a:t>you</a:t>
            </a:r>
            <a:r>
              <a:rPr lang="fr-FR" sz="2000" dirty="0">
                <a:solidFill>
                  <a:schemeClr val="bg1"/>
                </a:solidFill>
                <a:latin typeface="Avenir"/>
                <a:cs typeface="Avenir"/>
              </a:rPr>
              <a:t> to the Festival area!</a:t>
            </a:r>
            <a:endParaRPr sz="2000" dirty="0">
              <a:solidFill>
                <a:schemeClr val="bg1"/>
              </a:solidFill>
              <a:latin typeface="Avenir"/>
              <a:cs typeface="Avenir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B4A3B5C-9238-A349-ABFE-C1E24A3F3EA9}"/>
              </a:ext>
            </a:extLst>
          </p:cNvPr>
          <p:cNvSpPr/>
          <p:nvPr/>
        </p:nvSpPr>
        <p:spPr>
          <a:xfrm rot="16200000">
            <a:off x="-3118275" y="3282050"/>
            <a:ext cx="7894084" cy="24776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695">
              <a:lnSpc>
                <a:spcPts val="20246"/>
              </a:lnSpc>
            </a:pPr>
            <a:r>
              <a:rPr lang="fr-FR" sz="11500" b="1" dirty="0">
                <a:solidFill>
                  <a:schemeClr val="bg1">
                    <a:alpha val="50000"/>
                  </a:schemeClr>
                </a:solidFill>
                <a:latin typeface="Avenir Black" panose="02000503020000020003" pitchFamily="2" charset="0"/>
                <a:cs typeface="DIN Condensed"/>
              </a:rPr>
              <a:t>LOCATION</a:t>
            </a:r>
          </a:p>
        </p:txBody>
      </p: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98B1A2AA-AF94-F74A-82FB-275DAB209EE4}"/>
              </a:ext>
            </a:extLst>
          </p:cNvPr>
          <p:cNvGrpSpPr/>
          <p:nvPr/>
        </p:nvGrpSpPr>
        <p:grpSpPr>
          <a:xfrm>
            <a:off x="6320" y="9777603"/>
            <a:ext cx="15125700" cy="914400"/>
            <a:chOff x="0" y="9777603"/>
            <a:chExt cx="15125700" cy="91440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84B053D-3DF9-FA41-8A5F-62F304FD5203}"/>
                </a:ext>
              </a:extLst>
            </p:cNvPr>
            <p:cNvSpPr/>
            <p:nvPr/>
          </p:nvSpPr>
          <p:spPr>
            <a:xfrm>
              <a:off x="0" y="9777603"/>
              <a:ext cx="15125700" cy="914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2B1D42DE-5D5A-AE41-BCFA-BA422AF6A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34" y="9939635"/>
              <a:ext cx="1955800" cy="622300"/>
            </a:xfrm>
            <a:prstGeom prst="rect">
              <a:avLst/>
            </a:prstGeom>
          </p:spPr>
        </p:pic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3058FC25-6C6A-184A-931C-F98FBBAB8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29155" y="9923652"/>
              <a:ext cx="1955800" cy="622300"/>
            </a:xfrm>
            <a:prstGeom prst="rect">
              <a:avLst/>
            </a:prstGeom>
          </p:spPr>
        </p:pic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197C27B5-851F-F541-BBBE-FDE07E0B7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9434" y="9939635"/>
              <a:ext cx="1955800" cy="622300"/>
            </a:xfrm>
            <a:prstGeom prst="rect">
              <a:avLst/>
            </a:prstGeom>
          </p:spPr>
        </p:pic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5C8378A6-772C-B848-B744-4A30A17F5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0921" y="9966653"/>
              <a:ext cx="1955800" cy="622300"/>
            </a:xfrm>
            <a:prstGeom prst="rect">
              <a:avLst/>
            </a:prstGeom>
          </p:spPr>
        </p:pic>
        <p:pic>
          <p:nvPicPr>
            <p:cNvPr id="69" name="object 6">
              <a:extLst>
                <a:ext uri="{FF2B5EF4-FFF2-40B4-BE49-F238E27FC236}">
                  <a16:creationId xmlns:a16="http://schemas.microsoft.com/office/drawing/2014/main" id="{01D66C17-2180-A84B-9181-C31DEA98E7D2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227146" y="10078674"/>
              <a:ext cx="1339335" cy="31225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object 49"/>
          <p:cNvSpPr txBox="1"/>
          <p:nvPr/>
        </p:nvSpPr>
        <p:spPr>
          <a:xfrm>
            <a:off x="6150643" y="9424396"/>
            <a:ext cx="172085" cy="9398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00" spc="-50" dirty="0">
                <a:solidFill>
                  <a:srgbClr val="FFFFFF"/>
                </a:solidFill>
                <a:latin typeface="Arial"/>
                <a:cs typeface="Arial"/>
                <a:hlinkClick r:id="rId2"/>
              </a:rPr>
              <a:t>M</a:t>
            </a:r>
            <a:r>
              <a:rPr sz="400" spc="-30" dirty="0">
                <a:solidFill>
                  <a:srgbClr val="FFFFFF"/>
                </a:solidFill>
                <a:latin typeface="Arial"/>
                <a:cs typeface="Arial"/>
                <a:hlinkClick r:id="rId2"/>
              </a:rPr>
              <a:t>és </a:t>
            </a:r>
            <a:r>
              <a:rPr sz="400" spc="-20" dirty="0">
                <a:solidFill>
                  <a:srgbClr val="FFFFFF"/>
                </a:solidFill>
                <a:latin typeface="Arial"/>
                <a:cs typeface="Arial"/>
                <a:hlinkClick r:id="rId2"/>
              </a:rPr>
              <a:t>de</a:t>
            </a:r>
            <a:endParaRPr sz="400">
              <a:latin typeface="Arial"/>
              <a:cs typeface="Arial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FF6A7581-3E58-D54D-8762-624D33188D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5"/>
          <a:stretch/>
        </p:blipFill>
        <p:spPr>
          <a:xfrm>
            <a:off x="4175287" y="0"/>
            <a:ext cx="6775126" cy="1069340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0D078E32-C56C-EB44-8FB3-3285767C9613}"/>
              </a:ext>
            </a:extLst>
          </p:cNvPr>
          <p:cNvSpPr/>
          <p:nvPr/>
        </p:nvSpPr>
        <p:spPr>
          <a:xfrm rot="16200000">
            <a:off x="-3065308" y="3661492"/>
            <a:ext cx="8036174" cy="24776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695">
              <a:lnSpc>
                <a:spcPts val="20246"/>
              </a:lnSpc>
            </a:pPr>
            <a:r>
              <a:rPr lang="fr-FR" sz="11500" b="1" dirty="0">
                <a:solidFill>
                  <a:schemeClr val="bg1">
                    <a:alpha val="50000"/>
                  </a:schemeClr>
                </a:solidFill>
                <a:latin typeface="Avenir Black" panose="02000503020000020003" pitchFamily="2" charset="0"/>
                <a:cs typeface="DIN Condensed"/>
              </a:rPr>
              <a:t>SCHEDULE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757681-44AD-5F4E-8B0B-8F1B829FF249}"/>
              </a:ext>
            </a:extLst>
          </p:cNvPr>
          <p:cNvSpPr/>
          <p:nvPr/>
        </p:nvSpPr>
        <p:spPr>
          <a:xfrm>
            <a:off x="5042570" y="1703012"/>
            <a:ext cx="432048" cy="1873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7426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674794"/>
            <a:ext cx="13140055" cy="17780"/>
          </a:xfrm>
          <a:custGeom>
            <a:avLst/>
            <a:gdLst/>
            <a:ahLst/>
            <a:cxnLst/>
            <a:rect l="l" t="t" r="r" b="b"/>
            <a:pathLst>
              <a:path w="13140055" h="17779">
                <a:moveTo>
                  <a:pt x="0" y="17208"/>
                </a:moveTo>
                <a:lnTo>
                  <a:pt x="13139991" y="17208"/>
                </a:lnTo>
                <a:lnTo>
                  <a:pt x="13139991" y="0"/>
                </a:lnTo>
                <a:lnTo>
                  <a:pt x="0" y="0"/>
                </a:lnTo>
                <a:lnTo>
                  <a:pt x="0" y="17208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2">
            <a:extLst>
              <a:ext uri="{FF2B5EF4-FFF2-40B4-BE49-F238E27FC236}">
                <a16:creationId xmlns:a16="http://schemas.microsoft.com/office/drawing/2014/main" id="{5E1A07DF-3334-9C46-B5A2-9A2709E9284B}"/>
              </a:ext>
            </a:extLst>
          </p:cNvPr>
          <p:cNvSpPr/>
          <p:nvPr/>
        </p:nvSpPr>
        <p:spPr>
          <a:xfrm>
            <a:off x="-6870" y="0"/>
            <a:ext cx="15119985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5120327" cy="10692574"/>
            <a:chOff x="0" y="0"/>
            <a:chExt cx="15120327" cy="10692574"/>
          </a:xfrm>
        </p:grpSpPr>
        <p:sp>
          <p:nvSpPr>
            <p:cNvPr id="4" name="object 4"/>
            <p:cNvSpPr/>
            <p:nvPr/>
          </p:nvSpPr>
          <p:spPr>
            <a:xfrm>
              <a:off x="14003997" y="10674794"/>
              <a:ext cx="1116330" cy="17780"/>
            </a:xfrm>
            <a:custGeom>
              <a:avLst/>
              <a:gdLst/>
              <a:ahLst/>
              <a:cxnLst/>
              <a:rect l="l" t="t" r="r" b="b"/>
              <a:pathLst>
                <a:path w="1116330" h="17779">
                  <a:moveTo>
                    <a:pt x="0" y="17208"/>
                  </a:moveTo>
                  <a:lnTo>
                    <a:pt x="1115987" y="17208"/>
                  </a:lnTo>
                  <a:lnTo>
                    <a:pt x="1115987" y="0"/>
                  </a:lnTo>
                  <a:lnTo>
                    <a:pt x="0" y="0"/>
                  </a:lnTo>
                  <a:lnTo>
                    <a:pt x="0" y="17208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119985" cy="106920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95675" y="467064"/>
              <a:ext cx="1097062" cy="109601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93795" y="10255347"/>
              <a:ext cx="110959" cy="12987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32580" y="10255091"/>
              <a:ext cx="115811" cy="12757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71367" y="10210623"/>
              <a:ext cx="120916" cy="1745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16286" y="10255095"/>
              <a:ext cx="129857" cy="1301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69880" y="10255350"/>
              <a:ext cx="290135" cy="12987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30020" y="10226975"/>
              <a:ext cx="232351" cy="15824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387134" y="10210876"/>
              <a:ext cx="31115" cy="171450"/>
            </a:xfrm>
            <a:custGeom>
              <a:avLst/>
              <a:gdLst/>
              <a:ahLst/>
              <a:cxnLst/>
              <a:rect l="l" t="t" r="r" b="b"/>
              <a:pathLst>
                <a:path w="31114" h="171450">
                  <a:moveTo>
                    <a:pt x="30683" y="1270"/>
                  </a:moveTo>
                  <a:lnTo>
                    <a:pt x="26911" y="1270"/>
                  </a:lnTo>
                  <a:lnTo>
                    <a:pt x="26911" y="0"/>
                  </a:lnTo>
                  <a:lnTo>
                    <a:pt x="3606" y="0"/>
                  </a:lnTo>
                  <a:lnTo>
                    <a:pt x="3606" y="1270"/>
                  </a:lnTo>
                  <a:lnTo>
                    <a:pt x="0" y="1270"/>
                  </a:lnTo>
                  <a:lnTo>
                    <a:pt x="0" y="170180"/>
                  </a:lnTo>
                  <a:lnTo>
                    <a:pt x="2222" y="170180"/>
                  </a:lnTo>
                  <a:lnTo>
                    <a:pt x="2222" y="171450"/>
                  </a:lnTo>
                  <a:lnTo>
                    <a:pt x="28651" y="171450"/>
                  </a:lnTo>
                  <a:lnTo>
                    <a:pt x="28651" y="170180"/>
                  </a:lnTo>
                  <a:lnTo>
                    <a:pt x="30683" y="170180"/>
                  </a:lnTo>
                  <a:lnTo>
                    <a:pt x="30683" y="12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42594" y="10255085"/>
              <a:ext cx="383926" cy="13013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850257" y="10255091"/>
              <a:ext cx="192239" cy="12757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822619" y="10140828"/>
              <a:ext cx="199390" cy="314960"/>
            </a:xfrm>
            <a:custGeom>
              <a:avLst/>
              <a:gdLst/>
              <a:ahLst/>
              <a:cxnLst/>
              <a:rect l="l" t="t" r="r" b="b"/>
              <a:pathLst>
                <a:path w="199389" h="314959">
                  <a:moveTo>
                    <a:pt x="181071" y="0"/>
                  </a:moveTo>
                  <a:lnTo>
                    <a:pt x="2643" y="283415"/>
                  </a:lnTo>
                  <a:lnTo>
                    <a:pt x="0" y="291270"/>
                  </a:lnTo>
                  <a:lnTo>
                    <a:pt x="554" y="299250"/>
                  </a:lnTo>
                  <a:lnTo>
                    <a:pt x="4061" y="306437"/>
                  </a:lnTo>
                  <a:lnTo>
                    <a:pt x="10276" y="311914"/>
                  </a:lnTo>
                  <a:lnTo>
                    <a:pt x="13552" y="313819"/>
                  </a:lnTo>
                  <a:lnTo>
                    <a:pt x="17146" y="314720"/>
                  </a:lnTo>
                  <a:lnTo>
                    <a:pt x="20690" y="314720"/>
                  </a:lnTo>
                  <a:lnTo>
                    <a:pt x="27903" y="314720"/>
                  </a:lnTo>
                  <a:lnTo>
                    <a:pt x="34914" y="310974"/>
                  </a:lnTo>
                  <a:lnTo>
                    <a:pt x="196547" y="31142"/>
                  </a:lnTo>
                  <a:lnTo>
                    <a:pt x="199190" y="23287"/>
                  </a:lnTo>
                  <a:lnTo>
                    <a:pt x="198637" y="15307"/>
                  </a:lnTo>
                  <a:lnTo>
                    <a:pt x="195134" y="8120"/>
                  </a:lnTo>
                  <a:lnTo>
                    <a:pt x="188927" y="2643"/>
                  </a:lnTo>
                  <a:lnTo>
                    <a:pt x="1810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79995" y="10245339"/>
              <a:ext cx="236716" cy="24719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3139991" y="9827996"/>
              <a:ext cx="864235" cy="864235"/>
            </a:xfrm>
            <a:custGeom>
              <a:avLst/>
              <a:gdLst/>
              <a:ahLst/>
              <a:cxnLst/>
              <a:rect l="l" t="t" r="r" b="b"/>
              <a:pathLst>
                <a:path w="864234" h="864234">
                  <a:moveTo>
                    <a:pt x="864006" y="0"/>
                  </a:moveTo>
                  <a:lnTo>
                    <a:pt x="0" y="0"/>
                  </a:lnTo>
                  <a:lnTo>
                    <a:pt x="0" y="864006"/>
                  </a:lnTo>
                  <a:lnTo>
                    <a:pt x="864006" y="864006"/>
                  </a:lnTo>
                  <a:lnTo>
                    <a:pt x="86400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283586" y="9971819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4" h="575945">
                  <a:moveTo>
                    <a:pt x="287896" y="0"/>
                  </a:moveTo>
                  <a:lnTo>
                    <a:pt x="241197" y="3768"/>
                  </a:lnTo>
                  <a:lnTo>
                    <a:pt x="196897" y="14678"/>
                  </a:lnTo>
                  <a:lnTo>
                    <a:pt x="155589" y="32136"/>
                  </a:lnTo>
                  <a:lnTo>
                    <a:pt x="117867" y="55550"/>
                  </a:lnTo>
                  <a:lnTo>
                    <a:pt x="84321" y="84328"/>
                  </a:lnTo>
                  <a:lnTo>
                    <a:pt x="55546" y="117875"/>
                  </a:lnTo>
                  <a:lnTo>
                    <a:pt x="32133" y="155599"/>
                  </a:lnTo>
                  <a:lnTo>
                    <a:pt x="14676" y="196908"/>
                  </a:lnTo>
                  <a:lnTo>
                    <a:pt x="3767" y="241209"/>
                  </a:lnTo>
                  <a:lnTo>
                    <a:pt x="0" y="287909"/>
                  </a:lnTo>
                  <a:lnTo>
                    <a:pt x="3767" y="334608"/>
                  </a:lnTo>
                  <a:lnTo>
                    <a:pt x="14676" y="378907"/>
                  </a:lnTo>
                  <a:lnTo>
                    <a:pt x="32133" y="420215"/>
                  </a:lnTo>
                  <a:lnTo>
                    <a:pt x="55546" y="457938"/>
                  </a:lnTo>
                  <a:lnTo>
                    <a:pt x="84321" y="491483"/>
                  </a:lnTo>
                  <a:lnTo>
                    <a:pt x="117867" y="520258"/>
                  </a:lnTo>
                  <a:lnTo>
                    <a:pt x="155589" y="543671"/>
                  </a:lnTo>
                  <a:lnTo>
                    <a:pt x="196897" y="561128"/>
                  </a:lnTo>
                  <a:lnTo>
                    <a:pt x="241197" y="572037"/>
                  </a:lnTo>
                  <a:lnTo>
                    <a:pt x="287896" y="575805"/>
                  </a:lnTo>
                  <a:lnTo>
                    <a:pt x="334595" y="572037"/>
                  </a:lnTo>
                  <a:lnTo>
                    <a:pt x="378896" y="561128"/>
                  </a:lnTo>
                  <a:lnTo>
                    <a:pt x="420205" y="543671"/>
                  </a:lnTo>
                  <a:lnTo>
                    <a:pt x="457929" y="520258"/>
                  </a:lnTo>
                  <a:lnTo>
                    <a:pt x="491477" y="491483"/>
                  </a:lnTo>
                  <a:lnTo>
                    <a:pt x="520254" y="457938"/>
                  </a:lnTo>
                  <a:lnTo>
                    <a:pt x="543668" y="420215"/>
                  </a:lnTo>
                  <a:lnTo>
                    <a:pt x="561127" y="378907"/>
                  </a:lnTo>
                  <a:lnTo>
                    <a:pt x="572036" y="334608"/>
                  </a:lnTo>
                  <a:lnTo>
                    <a:pt x="575805" y="287909"/>
                  </a:lnTo>
                  <a:lnTo>
                    <a:pt x="572036" y="241209"/>
                  </a:lnTo>
                  <a:lnTo>
                    <a:pt x="561127" y="196908"/>
                  </a:lnTo>
                  <a:lnTo>
                    <a:pt x="543668" y="155599"/>
                  </a:lnTo>
                  <a:lnTo>
                    <a:pt x="520254" y="117875"/>
                  </a:lnTo>
                  <a:lnTo>
                    <a:pt x="491477" y="84328"/>
                  </a:lnTo>
                  <a:lnTo>
                    <a:pt x="457929" y="55550"/>
                  </a:lnTo>
                  <a:lnTo>
                    <a:pt x="420205" y="32136"/>
                  </a:lnTo>
                  <a:lnTo>
                    <a:pt x="378896" y="14678"/>
                  </a:lnTo>
                  <a:lnTo>
                    <a:pt x="334595" y="3768"/>
                  </a:lnTo>
                  <a:lnTo>
                    <a:pt x="2878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402158" y="10180182"/>
              <a:ext cx="210938" cy="10939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3402259" y="10291267"/>
              <a:ext cx="273050" cy="62865"/>
            </a:xfrm>
            <a:custGeom>
              <a:avLst/>
              <a:gdLst/>
              <a:ahLst/>
              <a:cxnLst/>
              <a:rect l="l" t="t" r="r" b="b"/>
              <a:pathLst>
                <a:path w="273050" h="62865">
                  <a:moveTo>
                    <a:pt x="41541" y="26555"/>
                  </a:moveTo>
                  <a:lnTo>
                    <a:pt x="37185" y="21107"/>
                  </a:lnTo>
                  <a:lnTo>
                    <a:pt x="32042" y="17995"/>
                  </a:lnTo>
                  <a:lnTo>
                    <a:pt x="23469" y="18008"/>
                  </a:lnTo>
                  <a:lnTo>
                    <a:pt x="14147" y="19672"/>
                  </a:lnTo>
                  <a:lnTo>
                    <a:pt x="6705" y="24295"/>
                  </a:lnTo>
                  <a:lnTo>
                    <a:pt x="1778" y="31356"/>
                  </a:lnTo>
                  <a:lnTo>
                    <a:pt x="0" y="40335"/>
                  </a:lnTo>
                  <a:lnTo>
                    <a:pt x="1803" y="49428"/>
                  </a:lnTo>
                  <a:lnTo>
                    <a:pt x="6743" y="56527"/>
                  </a:lnTo>
                  <a:lnTo>
                    <a:pt x="14198" y="61163"/>
                  </a:lnTo>
                  <a:lnTo>
                    <a:pt x="23533" y="62801"/>
                  </a:lnTo>
                  <a:lnTo>
                    <a:pt x="32105" y="62788"/>
                  </a:lnTo>
                  <a:lnTo>
                    <a:pt x="37160" y="59753"/>
                  </a:lnTo>
                  <a:lnTo>
                    <a:pt x="41376" y="55003"/>
                  </a:lnTo>
                  <a:lnTo>
                    <a:pt x="32181" y="46939"/>
                  </a:lnTo>
                  <a:lnTo>
                    <a:pt x="30175" y="48971"/>
                  </a:lnTo>
                  <a:lnTo>
                    <a:pt x="27851" y="50977"/>
                  </a:lnTo>
                  <a:lnTo>
                    <a:pt x="17373" y="51003"/>
                  </a:lnTo>
                  <a:lnTo>
                    <a:pt x="13931" y="46570"/>
                  </a:lnTo>
                  <a:lnTo>
                    <a:pt x="13919" y="34264"/>
                  </a:lnTo>
                  <a:lnTo>
                    <a:pt x="17335" y="29921"/>
                  </a:lnTo>
                  <a:lnTo>
                    <a:pt x="26924" y="29908"/>
                  </a:lnTo>
                  <a:lnTo>
                    <a:pt x="30251" y="31813"/>
                  </a:lnTo>
                  <a:lnTo>
                    <a:pt x="31877" y="34442"/>
                  </a:lnTo>
                  <a:lnTo>
                    <a:pt x="41541" y="26555"/>
                  </a:lnTo>
                  <a:close/>
                </a:path>
                <a:path w="273050" h="62865">
                  <a:moveTo>
                    <a:pt x="58928" y="61836"/>
                  </a:moveTo>
                  <a:lnTo>
                    <a:pt x="58864" y="18859"/>
                  </a:lnTo>
                  <a:lnTo>
                    <a:pt x="45250" y="18872"/>
                  </a:lnTo>
                  <a:lnTo>
                    <a:pt x="45313" y="61849"/>
                  </a:lnTo>
                  <a:lnTo>
                    <a:pt x="58928" y="61836"/>
                  </a:lnTo>
                  <a:close/>
                </a:path>
                <a:path w="273050" h="62865">
                  <a:moveTo>
                    <a:pt x="110261" y="44411"/>
                  </a:moveTo>
                  <a:lnTo>
                    <a:pt x="109524" y="36588"/>
                  </a:lnTo>
                  <a:lnTo>
                    <a:pt x="109283" y="33921"/>
                  </a:lnTo>
                  <a:lnTo>
                    <a:pt x="106781" y="29006"/>
                  </a:lnTo>
                  <a:lnTo>
                    <a:pt x="105003" y="25514"/>
                  </a:lnTo>
                  <a:lnTo>
                    <a:pt x="97650" y="19926"/>
                  </a:lnTo>
                  <a:lnTo>
                    <a:pt x="96532" y="19710"/>
                  </a:lnTo>
                  <a:lnTo>
                    <a:pt x="96532" y="36563"/>
                  </a:lnTo>
                  <a:lnTo>
                    <a:pt x="77457" y="36588"/>
                  </a:lnTo>
                  <a:lnTo>
                    <a:pt x="78562" y="31445"/>
                  </a:lnTo>
                  <a:lnTo>
                    <a:pt x="82194" y="29019"/>
                  </a:lnTo>
                  <a:lnTo>
                    <a:pt x="92887" y="29019"/>
                  </a:lnTo>
                  <a:lnTo>
                    <a:pt x="95923" y="31813"/>
                  </a:lnTo>
                  <a:lnTo>
                    <a:pt x="96532" y="36563"/>
                  </a:lnTo>
                  <a:lnTo>
                    <a:pt x="96532" y="19710"/>
                  </a:lnTo>
                  <a:lnTo>
                    <a:pt x="87426" y="17907"/>
                  </a:lnTo>
                  <a:lnTo>
                    <a:pt x="78092" y="19570"/>
                  </a:lnTo>
                  <a:lnTo>
                    <a:pt x="70573" y="24206"/>
                  </a:lnTo>
                  <a:lnTo>
                    <a:pt x="65557" y="31267"/>
                  </a:lnTo>
                  <a:lnTo>
                    <a:pt x="63754" y="40246"/>
                  </a:lnTo>
                  <a:lnTo>
                    <a:pt x="65544" y="49326"/>
                  </a:lnTo>
                  <a:lnTo>
                    <a:pt x="70624" y="56438"/>
                  </a:lnTo>
                  <a:lnTo>
                    <a:pt x="78587" y="61061"/>
                  </a:lnTo>
                  <a:lnTo>
                    <a:pt x="89001" y="62712"/>
                  </a:lnTo>
                  <a:lnTo>
                    <a:pt x="97980" y="62699"/>
                  </a:lnTo>
                  <a:lnTo>
                    <a:pt x="103225" y="59956"/>
                  </a:lnTo>
                  <a:lnTo>
                    <a:pt x="107365" y="56324"/>
                  </a:lnTo>
                  <a:lnTo>
                    <a:pt x="102793" y="51409"/>
                  </a:lnTo>
                  <a:lnTo>
                    <a:pt x="99580" y="47955"/>
                  </a:lnTo>
                  <a:lnTo>
                    <a:pt x="97459" y="49466"/>
                  </a:lnTo>
                  <a:lnTo>
                    <a:pt x="93726" y="51396"/>
                  </a:lnTo>
                  <a:lnTo>
                    <a:pt x="89776" y="51409"/>
                  </a:lnTo>
                  <a:lnTo>
                    <a:pt x="82626" y="51409"/>
                  </a:lnTo>
                  <a:lnTo>
                    <a:pt x="79006" y="48895"/>
                  </a:lnTo>
                  <a:lnTo>
                    <a:pt x="77685" y="44462"/>
                  </a:lnTo>
                  <a:lnTo>
                    <a:pt x="110261" y="44411"/>
                  </a:lnTo>
                  <a:close/>
                </a:path>
                <a:path w="273050" h="62865">
                  <a:moveTo>
                    <a:pt x="157797" y="61696"/>
                  </a:moveTo>
                  <a:lnTo>
                    <a:pt x="157734" y="24676"/>
                  </a:lnTo>
                  <a:lnTo>
                    <a:pt x="150964" y="17818"/>
                  </a:lnTo>
                  <a:lnTo>
                    <a:pt x="135636" y="17843"/>
                  </a:lnTo>
                  <a:lnTo>
                    <a:pt x="130581" y="20675"/>
                  </a:lnTo>
                  <a:lnTo>
                    <a:pt x="127977" y="25831"/>
                  </a:lnTo>
                  <a:lnTo>
                    <a:pt x="128270" y="18757"/>
                  </a:lnTo>
                  <a:lnTo>
                    <a:pt x="114655" y="18783"/>
                  </a:lnTo>
                  <a:lnTo>
                    <a:pt x="114706" y="61760"/>
                  </a:lnTo>
                  <a:lnTo>
                    <a:pt x="128333" y="61734"/>
                  </a:lnTo>
                  <a:lnTo>
                    <a:pt x="128282" y="33286"/>
                  </a:lnTo>
                  <a:lnTo>
                    <a:pt x="131508" y="30251"/>
                  </a:lnTo>
                  <a:lnTo>
                    <a:pt x="141808" y="30238"/>
                  </a:lnTo>
                  <a:lnTo>
                    <a:pt x="144119" y="32969"/>
                  </a:lnTo>
                  <a:lnTo>
                    <a:pt x="144170" y="61709"/>
                  </a:lnTo>
                  <a:lnTo>
                    <a:pt x="157797" y="61696"/>
                  </a:lnTo>
                  <a:close/>
                </a:path>
                <a:path w="273050" h="62865">
                  <a:moveTo>
                    <a:pt x="232638" y="61582"/>
                  </a:moveTo>
                  <a:lnTo>
                    <a:pt x="228104" y="22758"/>
                  </a:lnTo>
                  <a:lnTo>
                    <a:pt x="215519" y="17716"/>
                  </a:lnTo>
                  <a:lnTo>
                    <a:pt x="209169" y="17729"/>
                  </a:lnTo>
                  <a:lnTo>
                    <a:pt x="204431" y="20662"/>
                  </a:lnTo>
                  <a:lnTo>
                    <a:pt x="200901" y="25107"/>
                  </a:lnTo>
                  <a:lnTo>
                    <a:pt x="198272" y="20066"/>
                  </a:lnTo>
                  <a:lnTo>
                    <a:pt x="194335" y="17754"/>
                  </a:lnTo>
                  <a:lnTo>
                    <a:pt x="183642" y="17767"/>
                  </a:lnTo>
                  <a:lnTo>
                    <a:pt x="179616" y="20104"/>
                  </a:lnTo>
                  <a:lnTo>
                    <a:pt x="176580" y="25336"/>
                  </a:lnTo>
                  <a:lnTo>
                    <a:pt x="176885" y="18681"/>
                  </a:lnTo>
                  <a:lnTo>
                    <a:pt x="163258" y="18707"/>
                  </a:lnTo>
                  <a:lnTo>
                    <a:pt x="163322" y="61683"/>
                  </a:lnTo>
                  <a:lnTo>
                    <a:pt x="176936" y="61671"/>
                  </a:lnTo>
                  <a:lnTo>
                    <a:pt x="176911" y="32816"/>
                  </a:lnTo>
                  <a:lnTo>
                    <a:pt x="179324" y="30187"/>
                  </a:lnTo>
                  <a:lnTo>
                    <a:pt x="189712" y="30162"/>
                  </a:lnTo>
                  <a:lnTo>
                    <a:pt x="191236" y="32893"/>
                  </a:lnTo>
                  <a:lnTo>
                    <a:pt x="191274" y="61645"/>
                  </a:lnTo>
                  <a:lnTo>
                    <a:pt x="204787" y="61620"/>
                  </a:lnTo>
                  <a:lnTo>
                    <a:pt x="204762" y="32766"/>
                  </a:lnTo>
                  <a:lnTo>
                    <a:pt x="207073" y="30137"/>
                  </a:lnTo>
                  <a:lnTo>
                    <a:pt x="217462" y="30124"/>
                  </a:lnTo>
                  <a:lnTo>
                    <a:pt x="219075" y="32854"/>
                  </a:lnTo>
                  <a:lnTo>
                    <a:pt x="219125" y="61595"/>
                  </a:lnTo>
                  <a:lnTo>
                    <a:pt x="232638" y="61582"/>
                  </a:lnTo>
                  <a:close/>
                </a:path>
                <a:path w="273050" h="62865">
                  <a:moveTo>
                    <a:pt x="252285" y="61556"/>
                  </a:moveTo>
                  <a:lnTo>
                    <a:pt x="252234" y="18580"/>
                  </a:lnTo>
                  <a:lnTo>
                    <a:pt x="238620" y="18592"/>
                  </a:lnTo>
                  <a:lnTo>
                    <a:pt x="238683" y="61569"/>
                  </a:lnTo>
                  <a:lnTo>
                    <a:pt x="252285" y="61556"/>
                  </a:lnTo>
                  <a:close/>
                </a:path>
                <a:path w="273050" h="62865">
                  <a:moveTo>
                    <a:pt x="272465" y="61518"/>
                  </a:moveTo>
                  <a:lnTo>
                    <a:pt x="272376" y="0"/>
                  </a:lnTo>
                  <a:lnTo>
                    <a:pt x="258864" y="25"/>
                  </a:lnTo>
                  <a:lnTo>
                    <a:pt x="258953" y="61544"/>
                  </a:lnTo>
                  <a:lnTo>
                    <a:pt x="272465" y="6151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382521" y="10373529"/>
              <a:ext cx="149682" cy="66306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8051393" y="10013823"/>
              <a:ext cx="1296035" cy="319405"/>
            </a:xfrm>
            <a:custGeom>
              <a:avLst/>
              <a:gdLst/>
              <a:ahLst/>
              <a:cxnLst/>
              <a:rect l="l" t="t" r="r" b="b"/>
              <a:pathLst>
                <a:path w="1296034" h="319404">
                  <a:moveTo>
                    <a:pt x="306717" y="8229"/>
                  </a:moveTo>
                  <a:lnTo>
                    <a:pt x="253517" y="8229"/>
                  </a:lnTo>
                  <a:lnTo>
                    <a:pt x="155308" y="199440"/>
                  </a:lnTo>
                  <a:lnTo>
                    <a:pt x="56248" y="8229"/>
                  </a:lnTo>
                  <a:lnTo>
                    <a:pt x="0" y="8229"/>
                  </a:lnTo>
                  <a:lnTo>
                    <a:pt x="0" y="310616"/>
                  </a:lnTo>
                  <a:lnTo>
                    <a:pt x="54940" y="310616"/>
                  </a:lnTo>
                  <a:lnTo>
                    <a:pt x="54940" y="119837"/>
                  </a:lnTo>
                  <a:lnTo>
                    <a:pt x="153581" y="311061"/>
                  </a:lnTo>
                  <a:lnTo>
                    <a:pt x="251777" y="119837"/>
                  </a:lnTo>
                  <a:lnTo>
                    <a:pt x="251777" y="310616"/>
                  </a:lnTo>
                  <a:lnTo>
                    <a:pt x="306717" y="310616"/>
                  </a:lnTo>
                  <a:lnTo>
                    <a:pt x="306717" y="8229"/>
                  </a:lnTo>
                  <a:close/>
                </a:path>
                <a:path w="1296034" h="319404">
                  <a:moveTo>
                    <a:pt x="660996" y="159639"/>
                  </a:moveTo>
                  <a:lnTo>
                    <a:pt x="653059" y="107492"/>
                  </a:lnTo>
                  <a:lnTo>
                    <a:pt x="630910" y="63461"/>
                  </a:lnTo>
                  <a:lnTo>
                    <a:pt x="618985" y="51485"/>
                  </a:lnTo>
                  <a:lnTo>
                    <a:pt x="601294" y="33769"/>
                  </a:lnTo>
                  <a:lnTo>
                    <a:pt x="601294" y="160070"/>
                  </a:lnTo>
                  <a:lnTo>
                    <a:pt x="594550" y="203796"/>
                  </a:lnTo>
                  <a:lnTo>
                    <a:pt x="575233" y="237998"/>
                  </a:lnTo>
                  <a:lnTo>
                    <a:pt x="544728" y="260273"/>
                  </a:lnTo>
                  <a:lnTo>
                    <a:pt x="504393" y="268224"/>
                  </a:lnTo>
                  <a:lnTo>
                    <a:pt x="464070" y="260273"/>
                  </a:lnTo>
                  <a:lnTo>
                    <a:pt x="433552" y="237998"/>
                  </a:lnTo>
                  <a:lnTo>
                    <a:pt x="414235" y="203796"/>
                  </a:lnTo>
                  <a:lnTo>
                    <a:pt x="407492" y="160070"/>
                  </a:lnTo>
                  <a:lnTo>
                    <a:pt x="414235" y="116090"/>
                  </a:lnTo>
                  <a:lnTo>
                    <a:pt x="433552" y="81775"/>
                  </a:lnTo>
                  <a:lnTo>
                    <a:pt x="464070" y="59448"/>
                  </a:lnTo>
                  <a:lnTo>
                    <a:pt x="504393" y="51485"/>
                  </a:lnTo>
                  <a:lnTo>
                    <a:pt x="544728" y="59448"/>
                  </a:lnTo>
                  <a:lnTo>
                    <a:pt x="575233" y="81775"/>
                  </a:lnTo>
                  <a:lnTo>
                    <a:pt x="594550" y="116090"/>
                  </a:lnTo>
                  <a:lnTo>
                    <a:pt x="601294" y="160070"/>
                  </a:lnTo>
                  <a:lnTo>
                    <a:pt x="601294" y="33769"/>
                  </a:lnTo>
                  <a:lnTo>
                    <a:pt x="597077" y="29540"/>
                  </a:lnTo>
                  <a:lnTo>
                    <a:pt x="554062" y="7721"/>
                  </a:lnTo>
                  <a:lnTo>
                    <a:pt x="504393" y="0"/>
                  </a:lnTo>
                  <a:lnTo>
                    <a:pt x="454710" y="7721"/>
                  </a:lnTo>
                  <a:lnTo>
                    <a:pt x="411708" y="29540"/>
                  </a:lnTo>
                  <a:lnTo>
                    <a:pt x="377875" y="63461"/>
                  </a:lnTo>
                  <a:lnTo>
                    <a:pt x="355727" y="107492"/>
                  </a:lnTo>
                  <a:lnTo>
                    <a:pt x="347789" y="159639"/>
                  </a:lnTo>
                  <a:lnTo>
                    <a:pt x="355727" y="211797"/>
                  </a:lnTo>
                  <a:lnTo>
                    <a:pt x="377875" y="255828"/>
                  </a:lnTo>
                  <a:lnTo>
                    <a:pt x="411708" y="289737"/>
                  </a:lnTo>
                  <a:lnTo>
                    <a:pt x="454710" y="311556"/>
                  </a:lnTo>
                  <a:lnTo>
                    <a:pt x="504393" y="319265"/>
                  </a:lnTo>
                  <a:lnTo>
                    <a:pt x="554062" y="311556"/>
                  </a:lnTo>
                  <a:lnTo>
                    <a:pt x="597077" y="289737"/>
                  </a:lnTo>
                  <a:lnTo>
                    <a:pt x="618540" y="268224"/>
                  </a:lnTo>
                  <a:lnTo>
                    <a:pt x="630910" y="255828"/>
                  </a:lnTo>
                  <a:lnTo>
                    <a:pt x="653059" y="211797"/>
                  </a:lnTo>
                  <a:lnTo>
                    <a:pt x="660996" y="159639"/>
                  </a:lnTo>
                  <a:close/>
                </a:path>
                <a:path w="1296034" h="319404">
                  <a:moveTo>
                    <a:pt x="1000137" y="159639"/>
                  </a:moveTo>
                  <a:lnTo>
                    <a:pt x="992187" y="107492"/>
                  </a:lnTo>
                  <a:lnTo>
                    <a:pt x="970051" y="63461"/>
                  </a:lnTo>
                  <a:lnTo>
                    <a:pt x="958113" y="51485"/>
                  </a:lnTo>
                  <a:lnTo>
                    <a:pt x="940435" y="33769"/>
                  </a:lnTo>
                  <a:lnTo>
                    <a:pt x="940435" y="160070"/>
                  </a:lnTo>
                  <a:lnTo>
                    <a:pt x="933678" y="203796"/>
                  </a:lnTo>
                  <a:lnTo>
                    <a:pt x="914361" y="237998"/>
                  </a:lnTo>
                  <a:lnTo>
                    <a:pt x="883856" y="260273"/>
                  </a:lnTo>
                  <a:lnTo>
                    <a:pt x="843534" y="268224"/>
                  </a:lnTo>
                  <a:lnTo>
                    <a:pt x="803198" y="260273"/>
                  </a:lnTo>
                  <a:lnTo>
                    <a:pt x="772693" y="237998"/>
                  </a:lnTo>
                  <a:lnTo>
                    <a:pt x="753376" y="203796"/>
                  </a:lnTo>
                  <a:lnTo>
                    <a:pt x="746633" y="160070"/>
                  </a:lnTo>
                  <a:lnTo>
                    <a:pt x="753376" y="116090"/>
                  </a:lnTo>
                  <a:lnTo>
                    <a:pt x="772693" y="81775"/>
                  </a:lnTo>
                  <a:lnTo>
                    <a:pt x="803198" y="59448"/>
                  </a:lnTo>
                  <a:lnTo>
                    <a:pt x="843534" y="51485"/>
                  </a:lnTo>
                  <a:lnTo>
                    <a:pt x="883856" y="59448"/>
                  </a:lnTo>
                  <a:lnTo>
                    <a:pt x="914361" y="81775"/>
                  </a:lnTo>
                  <a:lnTo>
                    <a:pt x="933678" y="116090"/>
                  </a:lnTo>
                  <a:lnTo>
                    <a:pt x="940435" y="160070"/>
                  </a:lnTo>
                  <a:lnTo>
                    <a:pt x="940435" y="33769"/>
                  </a:lnTo>
                  <a:lnTo>
                    <a:pt x="936218" y="29540"/>
                  </a:lnTo>
                  <a:lnTo>
                    <a:pt x="893203" y="7721"/>
                  </a:lnTo>
                  <a:lnTo>
                    <a:pt x="843534" y="0"/>
                  </a:lnTo>
                  <a:lnTo>
                    <a:pt x="793851" y="7721"/>
                  </a:lnTo>
                  <a:lnTo>
                    <a:pt x="750836" y="29540"/>
                  </a:lnTo>
                  <a:lnTo>
                    <a:pt x="717003" y="63461"/>
                  </a:lnTo>
                  <a:lnTo>
                    <a:pt x="694867" y="107492"/>
                  </a:lnTo>
                  <a:lnTo>
                    <a:pt x="686930" y="159639"/>
                  </a:lnTo>
                  <a:lnTo>
                    <a:pt x="694867" y="211797"/>
                  </a:lnTo>
                  <a:lnTo>
                    <a:pt x="717003" y="255828"/>
                  </a:lnTo>
                  <a:lnTo>
                    <a:pt x="750836" y="289737"/>
                  </a:lnTo>
                  <a:lnTo>
                    <a:pt x="793851" y="311556"/>
                  </a:lnTo>
                  <a:lnTo>
                    <a:pt x="843534" y="319265"/>
                  </a:lnTo>
                  <a:lnTo>
                    <a:pt x="893203" y="311556"/>
                  </a:lnTo>
                  <a:lnTo>
                    <a:pt x="936218" y="289737"/>
                  </a:lnTo>
                  <a:lnTo>
                    <a:pt x="957668" y="268224"/>
                  </a:lnTo>
                  <a:lnTo>
                    <a:pt x="970051" y="255828"/>
                  </a:lnTo>
                  <a:lnTo>
                    <a:pt x="992187" y="211797"/>
                  </a:lnTo>
                  <a:lnTo>
                    <a:pt x="1000137" y="159639"/>
                  </a:lnTo>
                  <a:close/>
                </a:path>
                <a:path w="1296034" h="319404">
                  <a:moveTo>
                    <a:pt x="1295996" y="8229"/>
                  </a:moveTo>
                  <a:lnTo>
                    <a:pt x="1239761" y="8229"/>
                  </a:lnTo>
                  <a:lnTo>
                    <a:pt x="1239761" y="206794"/>
                  </a:lnTo>
                  <a:lnTo>
                    <a:pt x="1093978" y="8229"/>
                  </a:lnTo>
                  <a:lnTo>
                    <a:pt x="1041196" y="8229"/>
                  </a:lnTo>
                  <a:lnTo>
                    <a:pt x="1041196" y="310616"/>
                  </a:lnTo>
                  <a:lnTo>
                    <a:pt x="1097432" y="310616"/>
                  </a:lnTo>
                  <a:lnTo>
                    <a:pt x="1097432" y="111620"/>
                  </a:lnTo>
                  <a:lnTo>
                    <a:pt x="1242783" y="310616"/>
                  </a:lnTo>
                  <a:lnTo>
                    <a:pt x="1295996" y="310616"/>
                  </a:lnTo>
                  <a:lnTo>
                    <a:pt x="1295996" y="82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332789" y="10371557"/>
              <a:ext cx="439915" cy="134625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8811857" y="10371581"/>
              <a:ext cx="97790" cy="134620"/>
            </a:xfrm>
            <a:custGeom>
              <a:avLst/>
              <a:gdLst/>
              <a:ahLst/>
              <a:cxnLst/>
              <a:rect l="l" t="t" r="r" b="b"/>
              <a:pathLst>
                <a:path w="97790" h="134620">
                  <a:moveTo>
                    <a:pt x="97307" y="111760"/>
                  </a:moveTo>
                  <a:lnTo>
                    <a:pt x="24561" y="111760"/>
                  </a:lnTo>
                  <a:lnTo>
                    <a:pt x="24561" y="77470"/>
                  </a:lnTo>
                  <a:lnTo>
                    <a:pt x="85979" y="77470"/>
                  </a:lnTo>
                  <a:lnTo>
                    <a:pt x="85979" y="54610"/>
                  </a:lnTo>
                  <a:lnTo>
                    <a:pt x="24561" y="54610"/>
                  </a:lnTo>
                  <a:lnTo>
                    <a:pt x="24561" y="22860"/>
                  </a:lnTo>
                  <a:lnTo>
                    <a:pt x="95186" y="22860"/>
                  </a:lnTo>
                  <a:lnTo>
                    <a:pt x="95186" y="0"/>
                  </a:lnTo>
                  <a:lnTo>
                    <a:pt x="0" y="0"/>
                  </a:lnTo>
                  <a:lnTo>
                    <a:pt x="0" y="22860"/>
                  </a:lnTo>
                  <a:lnTo>
                    <a:pt x="0" y="54610"/>
                  </a:lnTo>
                  <a:lnTo>
                    <a:pt x="0" y="77470"/>
                  </a:lnTo>
                  <a:lnTo>
                    <a:pt x="0" y="111760"/>
                  </a:lnTo>
                  <a:lnTo>
                    <a:pt x="0" y="134620"/>
                  </a:lnTo>
                  <a:lnTo>
                    <a:pt x="97307" y="134620"/>
                  </a:lnTo>
                  <a:lnTo>
                    <a:pt x="97307" y="1117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954091" y="10372017"/>
              <a:ext cx="111315" cy="13416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285855" y="10195977"/>
              <a:ext cx="195033" cy="12802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036044" y="10195979"/>
              <a:ext cx="175666" cy="12802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766842" y="10195977"/>
              <a:ext cx="195033" cy="128028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2024436" y="10196068"/>
              <a:ext cx="266700" cy="128270"/>
            </a:xfrm>
            <a:custGeom>
              <a:avLst/>
              <a:gdLst/>
              <a:ahLst/>
              <a:cxnLst/>
              <a:rect l="l" t="t" r="r" b="b"/>
              <a:pathLst>
                <a:path w="266700" h="128270">
                  <a:moveTo>
                    <a:pt x="21209" y="0"/>
                  </a:moveTo>
                  <a:lnTo>
                    <a:pt x="0" y="0"/>
                  </a:lnTo>
                  <a:lnTo>
                    <a:pt x="0" y="127850"/>
                  </a:lnTo>
                  <a:lnTo>
                    <a:pt x="21209" y="127850"/>
                  </a:lnTo>
                  <a:lnTo>
                    <a:pt x="21209" y="0"/>
                  </a:lnTo>
                  <a:close/>
                </a:path>
                <a:path w="266700" h="128270">
                  <a:moveTo>
                    <a:pt x="266687" y="0"/>
                  </a:moveTo>
                  <a:lnTo>
                    <a:pt x="110744" y="0"/>
                  </a:lnTo>
                  <a:lnTo>
                    <a:pt x="110744" y="17780"/>
                  </a:lnTo>
                  <a:lnTo>
                    <a:pt x="177025" y="17780"/>
                  </a:lnTo>
                  <a:lnTo>
                    <a:pt x="177025" y="128270"/>
                  </a:lnTo>
                  <a:lnTo>
                    <a:pt x="198767" y="128270"/>
                  </a:lnTo>
                  <a:lnTo>
                    <a:pt x="198767" y="17780"/>
                  </a:lnTo>
                  <a:lnTo>
                    <a:pt x="266687" y="17780"/>
                  </a:lnTo>
                  <a:lnTo>
                    <a:pt x="2666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799704" y="10196061"/>
              <a:ext cx="135153" cy="12785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547775" y="10195977"/>
              <a:ext cx="155054" cy="128028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0317594" y="10089023"/>
              <a:ext cx="342265" cy="342265"/>
            </a:xfrm>
            <a:custGeom>
              <a:avLst/>
              <a:gdLst/>
              <a:ahLst/>
              <a:cxnLst/>
              <a:rect l="l" t="t" r="r" b="b"/>
              <a:pathLst>
                <a:path w="342265" h="342265">
                  <a:moveTo>
                    <a:pt x="171005" y="0"/>
                  </a:moveTo>
                  <a:lnTo>
                    <a:pt x="125552" y="6106"/>
                  </a:lnTo>
                  <a:lnTo>
                    <a:pt x="84704" y="23339"/>
                  </a:lnTo>
                  <a:lnTo>
                    <a:pt x="50093" y="50071"/>
                  </a:lnTo>
                  <a:lnTo>
                    <a:pt x="23351" y="84674"/>
                  </a:lnTo>
                  <a:lnTo>
                    <a:pt x="6109" y="125519"/>
                  </a:lnTo>
                  <a:lnTo>
                    <a:pt x="0" y="170980"/>
                  </a:lnTo>
                  <a:lnTo>
                    <a:pt x="6109" y="216440"/>
                  </a:lnTo>
                  <a:lnTo>
                    <a:pt x="23351" y="257286"/>
                  </a:lnTo>
                  <a:lnTo>
                    <a:pt x="50093" y="291888"/>
                  </a:lnTo>
                  <a:lnTo>
                    <a:pt x="84704" y="318620"/>
                  </a:lnTo>
                  <a:lnTo>
                    <a:pt x="125552" y="335854"/>
                  </a:lnTo>
                  <a:lnTo>
                    <a:pt x="171005" y="341960"/>
                  </a:lnTo>
                  <a:lnTo>
                    <a:pt x="216459" y="335854"/>
                  </a:lnTo>
                  <a:lnTo>
                    <a:pt x="257309" y="318620"/>
                  </a:lnTo>
                  <a:lnTo>
                    <a:pt x="291923" y="291888"/>
                  </a:lnTo>
                  <a:lnTo>
                    <a:pt x="318668" y="257286"/>
                  </a:lnTo>
                  <a:lnTo>
                    <a:pt x="319734" y="254762"/>
                  </a:lnTo>
                  <a:lnTo>
                    <a:pt x="171005" y="254762"/>
                  </a:lnTo>
                  <a:lnTo>
                    <a:pt x="138396" y="248177"/>
                  </a:lnTo>
                  <a:lnTo>
                    <a:pt x="111764" y="230220"/>
                  </a:lnTo>
                  <a:lnTo>
                    <a:pt x="93808" y="203589"/>
                  </a:lnTo>
                  <a:lnTo>
                    <a:pt x="87223" y="170980"/>
                  </a:lnTo>
                  <a:lnTo>
                    <a:pt x="93808" y="138370"/>
                  </a:lnTo>
                  <a:lnTo>
                    <a:pt x="111764" y="111739"/>
                  </a:lnTo>
                  <a:lnTo>
                    <a:pt x="138396" y="93782"/>
                  </a:lnTo>
                  <a:lnTo>
                    <a:pt x="171005" y="87198"/>
                  </a:lnTo>
                  <a:lnTo>
                    <a:pt x="319734" y="87198"/>
                  </a:lnTo>
                  <a:lnTo>
                    <a:pt x="318668" y="84674"/>
                  </a:lnTo>
                  <a:lnTo>
                    <a:pt x="291923" y="50071"/>
                  </a:lnTo>
                  <a:lnTo>
                    <a:pt x="257309" y="23339"/>
                  </a:lnTo>
                  <a:lnTo>
                    <a:pt x="216459" y="6106"/>
                  </a:lnTo>
                  <a:lnTo>
                    <a:pt x="171005" y="0"/>
                  </a:lnTo>
                  <a:close/>
                </a:path>
                <a:path w="342265" h="342265">
                  <a:moveTo>
                    <a:pt x="342023" y="170980"/>
                  </a:moveTo>
                  <a:lnTo>
                    <a:pt x="171005" y="170980"/>
                  </a:lnTo>
                  <a:lnTo>
                    <a:pt x="246672" y="206756"/>
                  </a:lnTo>
                  <a:lnTo>
                    <a:pt x="233890" y="226210"/>
                  </a:lnTo>
                  <a:lnTo>
                    <a:pt x="216349" y="241384"/>
                  </a:lnTo>
                  <a:lnTo>
                    <a:pt x="195053" y="251245"/>
                  </a:lnTo>
                  <a:lnTo>
                    <a:pt x="171005" y="254762"/>
                  </a:lnTo>
                  <a:lnTo>
                    <a:pt x="319734" y="254762"/>
                  </a:lnTo>
                  <a:lnTo>
                    <a:pt x="335912" y="216440"/>
                  </a:lnTo>
                  <a:lnTo>
                    <a:pt x="342023" y="170980"/>
                  </a:lnTo>
                  <a:close/>
                </a:path>
                <a:path w="342265" h="342265">
                  <a:moveTo>
                    <a:pt x="319734" y="87198"/>
                  </a:moveTo>
                  <a:lnTo>
                    <a:pt x="171005" y="87198"/>
                  </a:lnTo>
                  <a:lnTo>
                    <a:pt x="198756" y="91911"/>
                  </a:lnTo>
                  <a:lnTo>
                    <a:pt x="222561" y="104979"/>
                  </a:lnTo>
                  <a:lnTo>
                    <a:pt x="240832" y="124793"/>
                  </a:lnTo>
                  <a:lnTo>
                    <a:pt x="251980" y="149745"/>
                  </a:lnTo>
                  <a:lnTo>
                    <a:pt x="342023" y="170980"/>
                  </a:lnTo>
                  <a:lnTo>
                    <a:pt x="335912" y="125519"/>
                  </a:lnTo>
                  <a:lnTo>
                    <a:pt x="319734" y="871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592006" y="6232626"/>
              <a:ext cx="10977245" cy="1586230"/>
            </a:xfrm>
            <a:custGeom>
              <a:avLst/>
              <a:gdLst/>
              <a:ahLst/>
              <a:cxnLst/>
              <a:rect l="l" t="t" r="r" b="b"/>
              <a:pathLst>
                <a:path w="10977244" h="1586229">
                  <a:moveTo>
                    <a:pt x="10947921" y="1573110"/>
                  </a:moveTo>
                  <a:lnTo>
                    <a:pt x="0" y="1573110"/>
                  </a:lnTo>
                  <a:lnTo>
                    <a:pt x="0" y="1585810"/>
                  </a:lnTo>
                  <a:lnTo>
                    <a:pt x="10947921" y="1585810"/>
                  </a:lnTo>
                  <a:lnTo>
                    <a:pt x="10947921" y="1573110"/>
                  </a:lnTo>
                  <a:close/>
                </a:path>
                <a:path w="10977244" h="1586229">
                  <a:moveTo>
                    <a:pt x="10976750" y="0"/>
                  </a:moveTo>
                  <a:lnTo>
                    <a:pt x="28829" y="0"/>
                  </a:lnTo>
                  <a:lnTo>
                    <a:pt x="28829" y="12700"/>
                  </a:lnTo>
                  <a:lnTo>
                    <a:pt x="10976750" y="12700"/>
                  </a:lnTo>
                  <a:lnTo>
                    <a:pt x="109767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2249633" y="4795046"/>
              <a:ext cx="207276" cy="20764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2933116" y="4931519"/>
              <a:ext cx="78181" cy="78197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1381715" y="4645532"/>
              <a:ext cx="1800225" cy="2693035"/>
            </a:xfrm>
            <a:custGeom>
              <a:avLst/>
              <a:gdLst/>
              <a:ahLst/>
              <a:cxnLst/>
              <a:rect l="l" t="t" r="r" b="b"/>
              <a:pathLst>
                <a:path w="1800225" h="2693034">
                  <a:moveTo>
                    <a:pt x="362483" y="2364790"/>
                  </a:moveTo>
                  <a:lnTo>
                    <a:pt x="320522" y="2341308"/>
                  </a:lnTo>
                  <a:lnTo>
                    <a:pt x="87617" y="2589466"/>
                  </a:lnTo>
                  <a:lnTo>
                    <a:pt x="35801" y="2618587"/>
                  </a:lnTo>
                  <a:lnTo>
                    <a:pt x="2209" y="2662923"/>
                  </a:lnTo>
                  <a:lnTo>
                    <a:pt x="32219" y="2692933"/>
                  </a:lnTo>
                  <a:lnTo>
                    <a:pt x="76136" y="2659316"/>
                  </a:lnTo>
                  <a:lnTo>
                    <a:pt x="104660" y="2606738"/>
                  </a:lnTo>
                  <a:lnTo>
                    <a:pt x="362483" y="2364790"/>
                  </a:lnTo>
                  <a:close/>
                </a:path>
                <a:path w="1800225" h="2693034">
                  <a:moveTo>
                    <a:pt x="501294" y="2359672"/>
                  </a:moveTo>
                  <a:lnTo>
                    <a:pt x="0" y="1973376"/>
                  </a:lnTo>
                  <a:lnTo>
                    <a:pt x="3492" y="1994319"/>
                  </a:lnTo>
                  <a:lnTo>
                    <a:pt x="12407" y="2023008"/>
                  </a:lnTo>
                  <a:lnTo>
                    <a:pt x="28727" y="2058352"/>
                  </a:lnTo>
                  <a:lnTo>
                    <a:pt x="54406" y="2099297"/>
                  </a:lnTo>
                  <a:lnTo>
                    <a:pt x="93738" y="2147392"/>
                  </a:lnTo>
                  <a:lnTo>
                    <a:pt x="151460" y="2203158"/>
                  </a:lnTo>
                  <a:lnTo>
                    <a:pt x="188302" y="2233434"/>
                  </a:lnTo>
                  <a:lnTo>
                    <a:pt x="231051" y="2265019"/>
                  </a:lnTo>
                  <a:lnTo>
                    <a:pt x="280123" y="2297747"/>
                  </a:lnTo>
                  <a:lnTo>
                    <a:pt x="335965" y="2331402"/>
                  </a:lnTo>
                  <a:lnTo>
                    <a:pt x="398995" y="2365781"/>
                  </a:lnTo>
                  <a:lnTo>
                    <a:pt x="469671" y="2400706"/>
                  </a:lnTo>
                  <a:lnTo>
                    <a:pt x="501294" y="2359672"/>
                  </a:lnTo>
                  <a:close/>
                </a:path>
                <a:path w="1800225" h="2693034">
                  <a:moveTo>
                    <a:pt x="803567" y="2009825"/>
                  </a:moveTo>
                  <a:lnTo>
                    <a:pt x="797636" y="2003894"/>
                  </a:lnTo>
                  <a:lnTo>
                    <a:pt x="631558" y="2158517"/>
                  </a:lnTo>
                  <a:lnTo>
                    <a:pt x="613003" y="2139962"/>
                  </a:lnTo>
                  <a:lnTo>
                    <a:pt x="767626" y="1973872"/>
                  </a:lnTo>
                  <a:lnTo>
                    <a:pt x="761428" y="1967687"/>
                  </a:lnTo>
                  <a:lnTo>
                    <a:pt x="593420" y="2120366"/>
                  </a:lnTo>
                  <a:lnTo>
                    <a:pt x="576059" y="2103018"/>
                  </a:lnTo>
                  <a:lnTo>
                    <a:pt x="728573" y="1934819"/>
                  </a:lnTo>
                  <a:lnTo>
                    <a:pt x="722299" y="1928545"/>
                  </a:lnTo>
                  <a:lnTo>
                    <a:pt x="554037" y="2080996"/>
                  </a:lnTo>
                  <a:lnTo>
                    <a:pt x="536676" y="2063635"/>
                  </a:lnTo>
                  <a:lnTo>
                    <a:pt x="689432" y="1895678"/>
                  </a:lnTo>
                  <a:lnTo>
                    <a:pt x="683437" y="1889696"/>
                  </a:lnTo>
                  <a:lnTo>
                    <a:pt x="500672" y="2072462"/>
                  </a:lnTo>
                  <a:lnTo>
                    <a:pt x="451167" y="2143696"/>
                  </a:lnTo>
                  <a:lnTo>
                    <a:pt x="439496" y="2214562"/>
                  </a:lnTo>
                  <a:lnTo>
                    <a:pt x="397535" y="2259266"/>
                  </a:lnTo>
                  <a:lnTo>
                    <a:pt x="440029" y="2292019"/>
                  </a:lnTo>
                  <a:lnTo>
                    <a:pt x="479679" y="2254808"/>
                  </a:lnTo>
                  <a:lnTo>
                    <a:pt x="549681" y="2242553"/>
                  </a:lnTo>
                  <a:lnTo>
                    <a:pt x="620776" y="2192604"/>
                  </a:lnTo>
                  <a:lnTo>
                    <a:pt x="803567" y="2009825"/>
                  </a:lnTo>
                  <a:close/>
                </a:path>
                <a:path w="1800225" h="2693034">
                  <a:moveTo>
                    <a:pt x="805586" y="2628138"/>
                  </a:moveTo>
                  <a:lnTo>
                    <a:pt x="767676" y="2557259"/>
                  </a:lnTo>
                  <a:lnTo>
                    <a:pt x="725512" y="2500007"/>
                  </a:lnTo>
                  <a:lnTo>
                    <a:pt x="681494" y="2454986"/>
                  </a:lnTo>
                  <a:lnTo>
                    <a:pt x="638048" y="2420797"/>
                  </a:lnTo>
                  <a:lnTo>
                    <a:pt x="597573" y="2396045"/>
                  </a:lnTo>
                  <a:lnTo>
                    <a:pt x="562483" y="2379319"/>
                  </a:lnTo>
                  <a:lnTo>
                    <a:pt x="518096" y="2364397"/>
                  </a:lnTo>
                  <a:lnTo>
                    <a:pt x="482460" y="2410650"/>
                  </a:lnTo>
                  <a:lnTo>
                    <a:pt x="518020" y="2422461"/>
                  </a:lnTo>
                  <a:lnTo>
                    <a:pt x="555142" y="2443086"/>
                  </a:lnTo>
                  <a:lnTo>
                    <a:pt x="593750" y="2472499"/>
                  </a:lnTo>
                  <a:lnTo>
                    <a:pt x="633780" y="2510637"/>
                  </a:lnTo>
                  <a:lnTo>
                    <a:pt x="675144" y="2557437"/>
                  </a:lnTo>
                  <a:lnTo>
                    <a:pt x="705205" y="2595943"/>
                  </a:lnTo>
                  <a:lnTo>
                    <a:pt x="730605" y="2631452"/>
                  </a:lnTo>
                  <a:lnTo>
                    <a:pt x="763765" y="2682405"/>
                  </a:lnTo>
                  <a:lnTo>
                    <a:pt x="805586" y="2628138"/>
                  </a:lnTo>
                  <a:close/>
                </a:path>
                <a:path w="1800225" h="2693034">
                  <a:moveTo>
                    <a:pt x="1464462" y="187032"/>
                  </a:moveTo>
                  <a:lnTo>
                    <a:pt x="1336408" y="187032"/>
                  </a:lnTo>
                  <a:lnTo>
                    <a:pt x="1336408" y="206629"/>
                  </a:lnTo>
                  <a:lnTo>
                    <a:pt x="1464462" y="206629"/>
                  </a:lnTo>
                  <a:lnTo>
                    <a:pt x="1464462" y="187032"/>
                  </a:lnTo>
                  <a:close/>
                </a:path>
                <a:path w="1800225" h="2693034">
                  <a:moveTo>
                    <a:pt x="1464462" y="134785"/>
                  </a:moveTo>
                  <a:lnTo>
                    <a:pt x="1336408" y="134785"/>
                  </a:lnTo>
                  <a:lnTo>
                    <a:pt x="1336408" y="154381"/>
                  </a:lnTo>
                  <a:lnTo>
                    <a:pt x="1464462" y="154381"/>
                  </a:lnTo>
                  <a:lnTo>
                    <a:pt x="1464462" y="134785"/>
                  </a:lnTo>
                  <a:close/>
                </a:path>
                <a:path w="1800225" h="2693034">
                  <a:moveTo>
                    <a:pt x="1568653" y="2304034"/>
                  </a:moveTo>
                  <a:lnTo>
                    <a:pt x="1551800" y="2315959"/>
                  </a:lnTo>
                  <a:lnTo>
                    <a:pt x="1551800" y="2404491"/>
                  </a:lnTo>
                  <a:lnTo>
                    <a:pt x="1568653" y="2392565"/>
                  </a:lnTo>
                  <a:lnTo>
                    <a:pt x="1568653" y="2304034"/>
                  </a:lnTo>
                  <a:close/>
                </a:path>
                <a:path w="1800225" h="2693034">
                  <a:moveTo>
                    <a:pt x="1615478" y="2331250"/>
                  </a:moveTo>
                  <a:lnTo>
                    <a:pt x="1609775" y="2292489"/>
                  </a:lnTo>
                  <a:lnTo>
                    <a:pt x="1607731" y="2286241"/>
                  </a:lnTo>
                  <a:lnTo>
                    <a:pt x="1594256" y="2245118"/>
                  </a:lnTo>
                  <a:lnTo>
                    <a:pt x="1577860" y="2207196"/>
                  </a:lnTo>
                  <a:lnTo>
                    <a:pt x="1577860" y="2286241"/>
                  </a:lnTo>
                  <a:lnTo>
                    <a:pt x="1577860" y="2397341"/>
                  </a:lnTo>
                  <a:lnTo>
                    <a:pt x="1542580" y="2422296"/>
                  </a:lnTo>
                  <a:lnTo>
                    <a:pt x="1542580" y="2311196"/>
                  </a:lnTo>
                  <a:lnTo>
                    <a:pt x="1577860" y="2286241"/>
                  </a:lnTo>
                  <a:lnTo>
                    <a:pt x="1577860" y="2207196"/>
                  </a:lnTo>
                  <a:lnTo>
                    <a:pt x="1543405" y="2136254"/>
                  </a:lnTo>
                  <a:lnTo>
                    <a:pt x="1512874" y="2080577"/>
                  </a:lnTo>
                  <a:lnTo>
                    <a:pt x="1482140" y="2027961"/>
                  </a:lnTo>
                  <a:lnTo>
                    <a:pt x="1453616" y="1981314"/>
                  </a:lnTo>
                  <a:lnTo>
                    <a:pt x="1429715" y="1943544"/>
                  </a:lnTo>
                  <a:lnTo>
                    <a:pt x="1412811" y="1917585"/>
                  </a:lnTo>
                  <a:lnTo>
                    <a:pt x="1395920" y="1943557"/>
                  </a:lnTo>
                  <a:lnTo>
                    <a:pt x="1372006" y="1981327"/>
                  </a:lnTo>
                  <a:lnTo>
                    <a:pt x="1343482" y="2027974"/>
                  </a:lnTo>
                  <a:lnTo>
                    <a:pt x="1312760" y="2080602"/>
                  </a:lnTo>
                  <a:lnTo>
                    <a:pt x="1282230" y="2136279"/>
                  </a:lnTo>
                  <a:lnTo>
                    <a:pt x="1254302" y="2192096"/>
                  </a:lnTo>
                  <a:lnTo>
                    <a:pt x="1231379" y="2245131"/>
                  </a:lnTo>
                  <a:lnTo>
                    <a:pt x="1215872" y="2292489"/>
                  </a:lnTo>
                  <a:lnTo>
                    <a:pt x="1210157" y="2331250"/>
                  </a:lnTo>
                  <a:lnTo>
                    <a:pt x="1215517" y="2377656"/>
                  </a:lnTo>
                  <a:lnTo>
                    <a:pt x="1230795" y="2420289"/>
                  </a:lnTo>
                  <a:lnTo>
                    <a:pt x="1254734" y="2457920"/>
                  </a:lnTo>
                  <a:lnTo>
                    <a:pt x="1286141" y="2489327"/>
                  </a:lnTo>
                  <a:lnTo>
                    <a:pt x="1323771" y="2513266"/>
                  </a:lnTo>
                  <a:lnTo>
                    <a:pt x="1366405" y="2528544"/>
                  </a:lnTo>
                  <a:lnTo>
                    <a:pt x="1412811" y="2533904"/>
                  </a:lnTo>
                  <a:lnTo>
                    <a:pt x="1459230" y="2528544"/>
                  </a:lnTo>
                  <a:lnTo>
                    <a:pt x="1501863" y="2513266"/>
                  </a:lnTo>
                  <a:lnTo>
                    <a:pt x="1539494" y="2489327"/>
                  </a:lnTo>
                  <a:lnTo>
                    <a:pt x="1570901" y="2457920"/>
                  </a:lnTo>
                  <a:lnTo>
                    <a:pt x="1593570" y="2422296"/>
                  </a:lnTo>
                  <a:lnTo>
                    <a:pt x="1594853" y="2420289"/>
                  </a:lnTo>
                  <a:lnTo>
                    <a:pt x="1610118" y="2377656"/>
                  </a:lnTo>
                  <a:lnTo>
                    <a:pt x="1615478" y="2331250"/>
                  </a:lnTo>
                  <a:close/>
                </a:path>
                <a:path w="1800225" h="2693034">
                  <a:moveTo>
                    <a:pt x="1630083" y="2550960"/>
                  </a:moveTo>
                  <a:lnTo>
                    <a:pt x="1624114" y="2543010"/>
                  </a:lnTo>
                  <a:lnTo>
                    <a:pt x="1605838" y="2534323"/>
                  </a:lnTo>
                  <a:lnTo>
                    <a:pt x="1574723" y="2525814"/>
                  </a:lnTo>
                  <a:lnTo>
                    <a:pt x="1530235" y="2518435"/>
                  </a:lnTo>
                  <a:lnTo>
                    <a:pt x="1503578" y="2532773"/>
                  </a:lnTo>
                  <a:lnTo>
                    <a:pt x="1474927" y="2543416"/>
                  </a:lnTo>
                  <a:lnTo>
                    <a:pt x="1444561" y="2550045"/>
                  </a:lnTo>
                  <a:lnTo>
                    <a:pt x="1412824" y="2552319"/>
                  </a:lnTo>
                  <a:lnTo>
                    <a:pt x="1380337" y="2549931"/>
                  </a:lnTo>
                  <a:lnTo>
                    <a:pt x="1349324" y="2543010"/>
                  </a:lnTo>
                  <a:lnTo>
                    <a:pt x="1320114" y="2531884"/>
                  </a:lnTo>
                  <a:lnTo>
                    <a:pt x="1293037" y="2516911"/>
                  </a:lnTo>
                  <a:lnTo>
                    <a:pt x="1285354" y="2517749"/>
                  </a:lnTo>
                  <a:lnTo>
                    <a:pt x="1238453" y="2525179"/>
                  </a:lnTo>
                  <a:lnTo>
                    <a:pt x="1205699" y="2533853"/>
                  </a:lnTo>
                  <a:lnTo>
                    <a:pt x="1186497" y="2542781"/>
                  </a:lnTo>
                  <a:lnTo>
                    <a:pt x="1180236" y="2550960"/>
                  </a:lnTo>
                  <a:lnTo>
                    <a:pt x="1190244" y="2561475"/>
                  </a:lnTo>
                  <a:lnTo>
                    <a:pt x="1219276" y="2572131"/>
                  </a:lnTo>
                  <a:lnTo>
                    <a:pt x="1265783" y="2581503"/>
                  </a:lnTo>
                  <a:lnTo>
                    <a:pt x="1328254" y="2588171"/>
                  </a:lnTo>
                  <a:lnTo>
                    <a:pt x="1405153" y="2590711"/>
                  </a:lnTo>
                  <a:lnTo>
                    <a:pt x="1482051" y="2588171"/>
                  </a:lnTo>
                  <a:lnTo>
                    <a:pt x="1544523" y="2581503"/>
                  </a:lnTo>
                  <a:lnTo>
                    <a:pt x="1591043" y="2572131"/>
                  </a:lnTo>
                  <a:lnTo>
                    <a:pt x="1620062" y="2561475"/>
                  </a:lnTo>
                  <a:lnTo>
                    <a:pt x="1630083" y="2550960"/>
                  </a:lnTo>
                  <a:close/>
                </a:path>
                <a:path w="1800225" h="2693034">
                  <a:moveTo>
                    <a:pt x="1701723" y="269684"/>
                  </a:moveTo>
                  <a:lnTo>
                    <a:pt x="1648104" y="269684"/>
                  </a:lnTo>
                  <a:lnTo>
                    <a:pt x="1648104" y="369112"/>
                  </a:lnTo>
                  <a:lnTo>
                    <a:pt x="1701723" y="369112"/>
                  </a:lnTo>
                  <a:lnTo>
                    <a:pt x="1701723" y="269684"/>
                  </a:lnTo>
                  <a:close/>
                </a:path>
                <a:path w="1800225" h="2693034">
                  <a:moveTo>
                    <a:pt x="1701723" y="187032"/>
                  </a:moveTo>
                  <a:lnTo>
                    <a:pt x="1647990" y="187032"/>
                  </a:lnTo>
                  <a:lnTo>
                    <a:pt x="1647990" y="206629"/>
                  </a:lnTo>
                  <a:lnTo>
                    <a:pt x="1701723" y="206629"/>
                  </a:lnTo>
                  <a:lnTo>
                    <a:pt x="1701723" y="187032"/>
                  </a:lnTo>
                  <a:close/>
                </a:path>
                <a:path w="1800225" h="2693034">
                  <a:moveTo>
                    <a:pt x="1701723" y="134785"/>
                  </a:moveTo>
                  <a:lnTo>
                    <a:pt x="1647990" y="134785"/>
                  </a:lnTo>
                  <a:lnTo>
                    <a:pt x="1647990" y="154381"/>
                  </a:lnTo>
                  <a:lnTo>
                    <a:pt x="1701723" y="154381"/>
                  </a:lnTo>
                  <a:lnTo>
                    <a:pt x="1701723" y="134785"/>
                  </a:lnTo>
                  <a:close/>
                </a:path>
                <a:path w="1800225" h="2693034">
                  <a:moveTo>
                    <a:pt x="1701723" y="0"/>
                  </a:moveTo>
                  <a:lnTo>
                    <a:pt x="778789" y="0"/>
                  </a:lnTo>
                  <a:lnTo>
                    <a:pt x="778789" y="34290"/>
                  </a:lnTo>
                  <a:lnTo>
                    <a:pt x="778789" y="67310"/>
                  </a:lnTo>
                  <a:lnTo>
                    <a:pt x="778789" y="472440"/>
                  </a:lnTo>
                  <a:lnTo>
                    <a:pt x="1701723" y="472440"/>
                  </a:lnTo>
                  <a:lnTo>
                    <a:pt x="1701723" y="410210"/>
                  </a:lnTo>
                  <a:lnTo>
                    <a:pt x="819950" y="410210"/>
                  </a:lnTo>
                  <a:lnTo>
                    <a:pt x="819950" y="391160"/>
                  </a:lnTo>
                  <a:lnTo>
                    <a:pt x="934123" y="391160"/>
                  </a:lnTo>
                  <a:lnTo>
                    <a:pt x="934123" y="410197"/>
                  </a:lnTo>
                  <a:lnTo>
                    <a:pt x="1701723" y="410197"/>
                  </a:lnTo>
                  <a:lnTo>
                    <a:pt x="1701723" y="391160"/>
                  </a:lnTo>
                  <a:lnTo>
                    <a:pt x="1701723" y="390601"/>
                  </a:lnTo>
                  <a:lnTo>
                    <a:pt x="1701723" y="370840"/>
                  </a:lnTo>
                  <a:lnTo>
                    <a:pt x="1701723" y="369570"/>
                  </a:lnTo>
                  <a:lnTo>
                    <a:pt x="1533334" y="369570"/>
                  </a:lnTo>
                  <a:lnTo>
                    <a:pt x="1533334" y="303530"/>
                  </a:lnTo>
                  <a:lnTo>
                    <a:pt x="1336408" y="303530"/>
                  </a:lnTo>
                  <a:lnTo>
                    <a:pt x="1336408" y="317500"/>
                  </a:lnTo>
                  <a:lnTo>
                    <a:pt x="1336408" y="336550"/>
                  </a:lnTo>
                  <a:lnTo>
                    <a:pt x="1336408" y="350520"/>
                  </a:lnTo>
                  <a:lnTo>
                    <a:pt x="1336408" y="369570"/>
                  </a:lnTo>
                  <a:lnTo>
                    <a:pt x="1152880" y="369570"/>
                  </a:lnTo>
                  <a:lnTo>
                    <a:pt x="1152880" y="350520"/>
                  </a:lnTo>
                  <a:lnTo>
                    <a:pt x="1336408" y="350520"/>
                  </a:lnTo>
                  <a:lnTo>
                    <a:pt x="1336408" y="336550"/>
                  </a:lnTo>
                  <a:lnTo>
                    <a:pt x="1152880" y="336550"/>
                  </a:lnTo>
                  <a:lnTo>
                    <a:pt x="1152880" y="317500"/>
                  </a:lnTo>
                  <a:lnTo>
                    <a:pt x="1336408" y="317500"/>
                  </a:lnTo>
                  <a:lnTo>
                    <a:pt x="1336408" y="303530"/>
                  </a:lnTo>
                  <a:lnTo>
                    <a:pt x="1152880" y="303530"/>
                  </a:lnTo>
                  <a:lnTo>
                    <a:pt x="1152880" y="270510"/>
                  </a:lnTo>
                  <a:lnTo>
                    <a:pt x="1336408" y="270510"/>
                  </a:lnTo>
                  <a:lnTo>
                    <a:pt x="1336408" y="302971"/>
                  </a:lnTo>
                  <a:lnTo>
                    <a:pt x="1533334" y="302971"/>
                  </a:lnTo>
                  <a:lnTo>
                    <a:pt x="1533334" y="270510"/>
                  </a:lnTo>
                  <a:lnTo>
                    <a:pt x="1533334" y="270319"/>
                  </a:lnTo>
                  <a:lnTo>
                    <a:pt x="1533334" y="269240"/>
                  </a:lnTo>
                  <a:lnTo>
                    <a:pt x="1701723" y="269240"/>
                  </a:lnTo>
                  <a:lnTo>
                    <a:pt x="1701723" y="207010"/>
                  </a:lnTo>
                  <a:lnTo>
                    <a:pt x="1152880" y="207010"/>
                  </a:lnTo>
                  <a:lnTo>
                    <a:pt x="1152880" y="186690"/>
                  </a:lnTo>
                  <a:lnTo>
                    <a:pt x="1701723" y="186690"/>
                  </a:lnTo>
                  <a:lnTo>
                    <a:pt x="1701723" y="154940"/>
                  </a:lnTo>
                  <a:lnTo>
                    <a:pt x="1152880" y="154940"/>
                  </a:lnTo>
                  <a:lnTo>
                    <a:pt x="1152880" y="134620"/>
                  </a:lnTo>
                  <a:lnTo>
                    <a:pt x="1701723" y="134620"/>
                  </a:lnTo>
                  <a:lnTo>
                    <a:pt x="1701723" y="106680"/>
                  </a:lnTo>
                  <a:lnTo>
                    <a:pt x="1701723" y="67310"/>
                  </a:lnTo>
                  <a:lnTo>
                    <a:pt x="1124292" y="67310"/>
                  </a:lnTo>
                  <a:lnTo>
                    <a:pt x="1124292" y="106680"/>
                  </a:lnTo>
                  <a:lnTo>
                    <a:pt x="1124292" y="134620"/>
                  </a:lnTo>
                  <a:lnTo>
                    <a:pt x="1124292" y="370840"/>
                  </a:lnTo>
                  <a:lnTo>
                    <a:pt x="820026" y="370840"/>
                  </a:lnTo>
                  <a:lnTo>
                    <a:pt x="820026" y="106680"/>
                  </a:lnTo>
                  <a:lnTo>
                    <a:pt x="1124292" y="106680"/>
                  </a:lnTo>
                  <a:lnTo>
                    <a:pt x="1124292" y="67310"/>
                  </a:lnTo>
                  <a:lnTo>
                    <a:pt x="819950" y="67310"/>
                  </a:lnTo>
                  <a:lnTo>
                    <a:pt x="819950" y="34290"/>
                  </a:lnTo>
                  <a:lnTo>
                    <a:pt x="1124864" y="34290"/>
                  </a:lnTo>
                  <a:lnTo>
                    <a:pt x="1124864" y="66751"/>
                  </a:lnTo>
                  <a:lnTo>
                    <a:pt x="1701723" y="66751"/>
                  </a:lnTo>
                  <a:lnTo>
                    <a:pt x="1701723" y="34290"/>
                  </a:lnTo>
                  <a:lnTo>
                    <a:pt x="1701723" y="34099"/>
                  </a:lnTo>
                  <a:lnTo>
                    <a:pt x="1701723" y="0"/>
                  </a:lnTo>
                  <a:close/>
                </a:path>
                <a:path w="1800225" h="2693034">
                  <a:moveTo>
                    <a:pt x="1706867" y="2550960"/>
                  </a:moveTo>
                  <a:lnTo>
                    <a:pt x="1697139" y="2532659"/>
                  </a:lnTo>
                  <a:lnTo>
                    <a:pt x="1669478" y="2515209"/>
                  </a:lnTo>
                  <a:lnTo>
                    <a:pt x="1626158" y="2499664"/>
                  </a:lnTo>
                  <a:lnTo>
                    <a:pt x="1569466" y="2487079"/>
                  </a:lnTo>
                  <a:lnTo>
                    <a:pt x="1562900" y="2493391"/>
                  </a:lnTo>
                  <a:lnTo>
                    <a:pt x="1556092" y="2499436"/>
                  </a:lnTo>
                  <a:lnTo>
                    <a:pt x="1549031" y="2505189"/>
                  </a:lnTo>
                  <a:lnTo>
                    <a:pt x="1541741" y="2510663"/>
                  </a:lnTo>
                  <a:lnTo>
                    <a:pt x="1574647" y="2516352"/>
                  </a:lnTo>
                  <a:lnTo>
                    <a:pt x="1606219" y="2524722"/>
                  </a:lnTo>
                  <a:lnTo>
                    <a:pt x="1629930" y="2536126"/>
                  </a:lnTo>
                  <a:lnTo>
                    <a:pt x="1639290" y="2550960"/>
                  </a:lnTo>
                  <a:lnTo>
                    <a:pt x="1625828" y="2568270"/>
                  </a:lnTo>
                  <a:lnTo>
                    <a:pt x="1589557" y="2581935"/>
                  </a:lnTo>
                  <a:lnTo>
                    <a:pt x="1536598" y="2591854"/>
                  </a:lnTo>
                  <a:lnTo>
                    <a:pt x="1473085" y="2597886"/>
                  </a:lnTo>
                  <a:lnTo>
                    <a:pt x="1405153" y="2599918"/>
                  </a:lnTo>
                  <a:lnTo>
                    <a:pt x="1337208" y="2597886"/>
                  </a:lnTo>
                  <a:lnTo>
                    <a:pt x="1273695" y="2591854"/>
                  </a:lnTo>
                  <a:lnTo>
                    <a:pt x="1220736" y="2581935"/>
                  </a:lnTo>
                  <a:lnTo>
                    <a:pt x="1184465" y="2568270"/>
                  </a:lnTo>
                  <a:lnTo>
                    <a:pt x="1171016" y="2550960"/>
                  </a:lnTo>
                  <a:lnTo>
                    <a:pt x="1182293" y="2534767"/>
                  </a:lnTo>
                  <a:lnTo>
                    <a:pt x="1210297" y="2522702"/>
                  </a:lnTo>
                  <a:lnTo>
                    <a:pt x="1246289" y="2514269"/>
                  </a:lnTo>
                  <a:lnTo>
                    <a:pt x="1281493" y="2508948"/>
                  </a:lnTo>
                  <a:lnTo>
                    <a:pt x="1274508" y="2503551"/>
                  </a:lnTo>
                  <a:lnTo>
                    <a:pt x="1267739" y="2497886"/>
                  </a:lnTo>
                  <a:lnTo>
                    <a:pt x="1261224" y="2491968"/>
                  </a:lnTo>
                  <a:lnTo>
                    <a:pt x="1254937" y="2485783"/>
                  </a:lnTo>
                  <a:lnTo>
                    <a:pt x="1249159" y="2486698"/>
                  </a:lnTo>
                  <a:lnTo>
                    <a:pt x="1191577" y="2499296"/>
                  </a:lnTo>
                  <a:lnTo>
                    <a:pt x="1147572" y="2514904"/>
                  </a:lnTo>
                  <a:lnTo>
                    <a:pt x="1119466" y="2532494"/>
                  </a:lnTo>
                  <a:lnTo>
                    <a:pt x="1109586" y="2550960"/>
                  </a:lnTo>
                  <a:lnTo>
                    <a:pt x="1116888" y="2566606"/>
                  </a:lnTo>
                  <a:lnTo>
                    <a:pt x="1171702" y="2596299"/>
                  </a:lnTo>
                  <a:lnTo>
                    <a:pt x="1216787" y="2608796"/>
                  </a:lnTo>
                  <a:lnTo>
                    <a:pt x="1272044" y="2618676"/>
                  </a:lnTo>
                  <a:lnTo>
                    <a:pt x="1336268" y="2625179"/>
                  </a:lnTo>
                  <a:lnTo>
                    <a:pt x="1408226" y="2627515"/>
                  </a:lnTo>
                  <a:lnTo>
                    <a:pt x="1480185" y="2625179"/>
                  </a:lnTo>
                  <a:lnTo>
                    <a:pt x="1544396" y="2618676"/>
                  </a:lnTo>
                  <a:lnTo>
                    <a:pt x="1599653" y="2608796"/>
                  </a:lnTo>
                  <a:lnTo>
                    <a:pt x="1644738" y="2596299"/>
                  </a:lnTo>
                  <a:lnTo>
                    <a:pt x="1699552" y="2566606"/>
                  </a:lnTo>
                  <a:lnTo>
                    <a:pt x="1706867" y="2550960"/>
                  </a:lnTo>
                  <a:close/>
                </a:path>
                <a:path w="1800225" h="2693034">
                  <a:moveTo>
                    <a:pt x="1799996" y="2550960"/>
                  </a:moveTo>
                  <a:lnTo>
                    <a:pt x="1751164" y="2497150"/>
                  </a:lnTo>
                  <a:lnTo>
                    <a:pt x="1694611" y="2473845"/>
                  </a:lnTo>
                  <a:lnTo>
                    <a:pt x="1620608" y="2455062"/>
                  </a:lnTo>
                  <a:lnTo>
                    <a:pt x="1598434" y="2451100"/>
                  </a:lnTo>
                  <a:lnTo>
                    <a:pt x="1589874" y="2463393"/>
                  </a:lnTo>
                  <a:lnTo>
                    <a:pt x="1580515" y="2475052"/>
                  </a:lnTo>
                  <a:lnTo>
                    <a:pt x="1640039" y="2489365"/>
                  </a:lnTo>
                  <a:lnTo>
                    <a:pt x="1684045" y="2507183"/>
                  </a:lnTo>
                  <a:lnTo>
                    <a:pt x="1711325" y="2527922"/>
                  </a:lnTo>
                  <a:lnTo>
                    <a:pt x="1720684" y="2550960"/>
                  </a:lnTo>
                  <a:lnTo>
                    <a:pt x="1714030" y="2569768"/>
                  </a:lnTo>
                  <a:lnTo>
                    <a:pt x="1661604" y="2604922"/>
                  </a:lnTo>
                  <a:lnTo>
                    <a:pt x="1616405" y="2619565"/>
                  </a:lnTo>
                  <a:lnTo>
                    <a:pt x="1558925" y="2631084"/>
                  </a:lnTo>
                  <a:lnTo>
                    <a:pt x="1489430" y="2638628"/>
                  </a:lnTo>
                  <a:lnTo>
                    <a:pt x="1408226" y="2641333"/>
                  </a:lnTo>
                  <a:lnTo>
                    <a:pt x="1327010" y="2638628"/>
                  </a:lnTo>
                  <a:lnTo>
                    <a:pt x="1257528" y="2631084"/>
                  </a:lnTo>
                  <a:lnTo>
                    <a:pt x="1200035" y="2619565"/>
                  </a:lnTo>
                  <a:lnTo>
                    <a:pt x="1154836" y="2604922"/>
                  </a:lnTo>
                  <a:lnTo>
                    <a:pt x="1102410" y="2569768"/>
                  </a:lnTo>
                  <a:lnTo>
                    <a:pt x="1095756" y="2550960"/>
                  </a:lnTo>
                  <a:lnTo>
                    <a:pt x="1105662" y="2527262"/>
                  </a:lnTo>
                  <a:lnTo>
                    <a:pt x="1134516" y="2506027"/>
                  </a:lnTo>
                  <a:lnTo>
                    <a:pt x="1181011" y="2487917"/>
                  </a:lnTo>
                  <a:lnTo>
                    <a:pt x="1243863" y="2473604"/>
                  </a:lnTo>
                  <a:lnTo>
                    <a:pt x="1235189" y="2462631"/>
                  </a:lnTo>
                  <a:lnTo>
                    <a:pt x="1227201" y="2451112"/>
                  </a:lnTo>
                  <a:lnTo>
                    <a:pt x="1206296" y="2454821"/>
                  </a:lnTo>
                  <a:lnTo>
                    <a:pt x="1145362" y="2469426"/>
                  </a:lnTo>
                  <a:lnTo>
                    <a:pt x="1095286" y="2487168"/>
                  </a:lnTo>
                  <a:lnTo>
                    <a:pt x="1057617" y="2507208"/>
                  </a:lnTo>
                  <a:lnTo>
                    <a:pt x="1033881" y="2528747"/>
                  </a:lnTo>
                  <a:lnTo>
                    <a:pt x="1025626" y="2550960"/>
                  </a:lnTo>
                  <a:lnTo>
                    <a:pt x="1031278" y="2569451"/>
                  </a:lnTo>
                  <a:lnTo>
                    <a:pt x="1074534" y="2605227"/>
                  </a:lnTo>
                  <a:lnTo>
                    <a:pt x="1110830" y="2621470"/>
                  </a:lnTo>
                  <a:lnTo>
                    <a:pt x="1156042" y="2635910"/>
                  </a:lnTo>
                  <a:lnTo>
                    <a:pt x="1209497" y="2648064"/>
                  </a:lnTo>
                  <a:lnTo>
                    <a:pt x="1270546" y="2657373"/>
                  </a:lnTo>
                  <a:lnTo>
                    <a:pt x="1338529" y="2663355"/>
                  </a:lnTo>
                  <a:lnTo>
                    <a:pt x="1412811" y="2665450"/>
                  </a:lnTo>
                  <a:lnTo>
                    <a:pt x="1487093" y="2663355"/>
                  </a:lnTo>
                  <a:lnTo>
                    <a:pt x="1555076" y="2657373"/>
                  </a:lnTo>
                  <a:lnTo>
                    <a:pt x="1616125" y="2648064"/>
                  </a:lnTo>
                  <a:lnTo>
                    <a:pt x="1669580" y="2635910"/>
                  </a:lnTo>
                  <a:lnTo>
                    <a:pt x="1714792" y="2621470"/>
                  </a:lnTo>
                  <a:lnTo>
                    <a:pt x="1751088" y="2605227"/>
                  </a:lnTo>
                  <a:lnTo>
                    <a:pt x="1794344" y="2569451"/>
                  </a:lnTo>
                  <a:lnTo>
                    <a:pt x="1799996" y="25509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2161499" y="8169765"/>
              <a:ext cx="161530" cy="125013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11283429" y="4211700"/>
              <a:ext cx="1505585" cy="4838065"/>
            </a:xfrm>
            <a:custGeom>
              <a:avLst/>
              <a:gdLst/>
              <a:ahLst/>
              <a:cxnLst/>
              <a:rect l="l" t="t" r="r" b="b"/>
              <a:pathLst>
                <a:path w="1505584" h="4838065">
                  <a:moveTo>
                    <a:pt x="591070" y="80911"/>
                  </a:moveTo>
                  <a:lnTo>
                    <a:pt x="589394" y="72644"/>
                  </a:lnTo>
                  <a:lnTo>
                    <a:pt x="588848" y="69900"/>
                  </a:lnTo>
                  <a:lnTo>
                    <a:pt x="586155" y="56629"/>
                  </a:lnTo>
                  <a:lnTo>
                    <a:pt x="585597" y="53873"/>
                  </a:lnTo>
                  <a:lnTo>
                    <a:pt x="584708" y="49504"/>
                  </a:lnTo>
                  <a:lnTo>
                    <a:pt x="567397" y="23774"/>
                  </a:lnTo>
                  <a:lnTo>
                    <a:pt x="562775" y="20637"/>
                  </a:lnTo>
                  <a:lnTo>
                    <a:pt x="562775" y="175425"/>
                  </a:lnTo>
                  <a:lnTo>
                    <a:pt x="562775" y="979881"/>
                  </a:lnTo>
                  <a:lnTo>
                    <a:pt x="342798" y="979881"/>
                  </a:lnTo>
                  <a:lnTo>
                    <a:pt x="342798" y="1065809"/>
                  </a:lnTo>
                  <a:lnTo>
                    <a:pt x="339102" y="1084173"/>
                  </a:lnTo>
                  <a:lnTo>
                    <a:pt x="329018" y="1099172"/>
                  </a:lnTo>
                  <a:lnTo>
                    <a:pt x="314071" y="1109294"/>
                  </a:lnTo>
                  <a:lnTo>
                    <a:pt x="295795" y="1113002"/>
                  </a:lnTo>
                  <a:lnTo>
                    <a:pt x="277520" y="1109294"/>
                  </a:lnTo>
                  <a:lnTo>
                    <a:pt x="262572" y="1099172"/>
                  </a:lnTo>
                  <a:lnTo>
                    <a:pt x="252488" y="1084173"/>
                  </a:lnTo>
                  <a:lnTo>
                    <a:pt x="248793" y="1065809"/>
                  </a:lnTo>
                  <a:lnTo>
                    <a:pt x="252488" y="1047457"/>
                  </a:lnTo>
                  <a:lnTo>
                    <a:pt x="262572" y="1032459"/>
                  </a:lnTo>
                  <a:lnTo>
                    <a:pt x="277520" y="1022337"/>
                  </a:lnTo>
                  <a:lnTo>
                    <a:pt x="295795" y="1018616"/>
                  </a:lnTo>
                  <a:lnTo>
                    <a:pt x="314071" y="1022337"/>
                  </a:lnTo>
                  <a:lnTo>
                    <a:pt x="329018" y="1032459"/>
                  </a:lnTo>
                  <a:lnTo>
                    <a:pt x="339102" y="1047457"/>
                  </a:lnTo>
                  <a:lnTo>
                    <a:pt x="342798" y="1065809"/>
                  </a:lnTo>
                  <a:lnTo>
                    <a:pt x="342798" y="979881"/>
                  </a:lnTo>
                  <a:lnTo>
                    <a:pt x="28803" y="979881"/>
                  </a:lnTo>
                  <a:lnTo>
                    <a:pt x="28803" y="175425"/>
                  </a:lnTo>
                  <a:lnTo>
                    <a:pt x="562775" y="175425"/>
                  </a:lnTo>
                  <a:lnTo>
                    <a:pt x="562775" y="20637"/>
                  </a:lnTo>
                  <a:lnTo>
                    <a:pt x="541782" y="6388"/>
                  </a:lnTo>
                  <a:lnTo>
                    <a:pt x="510489" y="0"/>
                  </a:lnTo>
                  <a:lnTo>
                    <a:pt x="370878" y="0"/>
                  </a:lnTo>
                  <a:lnTo>
                    <a:pt x="370878" y="92303"/>
                  </a:lnTo>
                  <a:lnTo>
                    <a:pt x="370878" y="100736"/>
                  </a:lnTo>
                  <a:lnTo>
                    <a:pt x="367436" y="104190"/>
                  </a:lnTo>
                  <a:lnTo>
                    <a:pt x="213893" y="104190"/>
                  </a:lnTo>
                  <a:lnTo>
                    <a:pt x="210451" y="100736"/>
                  </a:lnTo>
                  <a:lnTo>
                    <a:pt x="210451" y="92303"/>
                  </a:lnTo>
                  <a:lnTo>
                    <a:pt x="213893" y="88861"/>
                  </a:lnTo>
                  <a:lnTo>
                    <a:pt x="367436" y="88861"/>
                  </a:lnTo>
                  <a:lnTo>
                    <a:pt x="370878" y="92303"/>
                  </a:lnTo>
                  <a:lnTo>
                    <a:pt x="370878" y="0"/>
                  </a:lnTo>
                  <a:lnTo>
                    <a:pt x="329107" y="0"/>
                  </a:lnTo>
                  <a:lnTo>
                    <a:pt x="329107" y="59601"/>
                  </a:lnTo>
                  <a:lnTo>
                    <a:pt x="329107" y="66929"/>
                  </a:lnTo>
                  <a:lnTo>
                    <a:pt x="326148" y="69900"/>
                  </a:lnTo>
                  <a:lnTo>
                    <a:pt x="318846" y="69900"/>
                  </a:lnTo>
                  <a:lnTo>
                    <a:pt x="315887" y="66929"/>
                  </a:lnTo>
                  <a:lnTo>
                    <a:pt x="315887" y="59601"/>
                  </a:lnTo>
                  <a:lnTo>
                    <a:pt x="318846" y="56629"/>
                  </a:lnTo>
                  <a:lnTo>
                    <a:pt x="326148" y="56629"/>
                  </a:lnTo>
                  <a:lnTo>
                    <a:pt x="329107" y="59601"/>
                  </a:lnTo>
                  <a:lnTo>
                    <a:pt x="329107" y="0"/>
                  </a:lnTo>
                  <a:lnTo>
                    <a:pt x="300012" y="0"/>
                  </a:lnTo>
                  <a:lnTo>
                    <a:pt x="300012" y="58077"/>
                  </a:lnTo>
                  <a:lnTo>
                    <a:pt x="300012" y="68453"/>
                  </a:lnTo>
                  <a:lnTo>
                    <a:pt x="295833" y="72644"/>
                  </a:lnTo>
                  <a:lnTo>
                    <a:pt x="285496" y="72644"/>
                  </a:lnTo>
                  <a:lnTo>
                    <a:pt x="281317" y="68453"/>
                  </a:lnTo>
                  <a:lnTo>
                    <a:pt x="281317" y="58077"/>
                  </a:lnTo>
                  <a:lnTo>
                    <a:pt x="285496" y="53873"/>
                  </a:lnTo>
                  <a:lnTo>
                    <a:pt x="295833" y="53873"/>
                  </a:lnTo>
                  <a:lnTo>
                    <a:pt x="300012" y="58077"/>
                  </a:lnTo>
                  <a:lnTo>
                    <a:pt x="300012" y="0"/>
                  </a:lnTo>
                  <a:lnTo>
                    <a:pt x="185064" y="0"/>
                  </a:lnTo>
                  <a:lnTo>
                    <a:pt x="185064" y="89496"/>
                  </a:lnTo>
                  <a:lnTo>
                    <a:pt x="185064" y="103555"/>
                  </a:lnTo>
                  <a:lnTo>
                    <a:pt x="179387" y="109245"/>
                  </a:lnTo>
                  <a:lnTo>
                    <a:pt x="165392" y="109245"/>
                  </a:lnTo>
                  <a:lnTo>
                    <a:pt x="159715" y="103555"/>
                  </a:lnTo>
                  <a:lnTo>
                    <a:pt x="159715" y="89496"/>
                  </a:lnTo>
                  <a:lnTo>
                    <a:pt x="165392" y="83794"/>
                  </a:lnTo>
                  <a:lnTo>
                    <a:pt x="179387" y="83794"/>
                  </a:lnTo>
                  <a:lnTo>
                    <a:pt x="185064" y="89496"/>
                  </a:lnTo>
                  <a:lnTo>
                    <a:pt x="185064" y="0"/>
                  </a:lnTo>
                  <a:lnTo>
                    <a:pt x="80581" y="0"/>
                  </a:lnTo>
                  <a:lnTo>
                    <a:pt x="49301" y="6388"/>
                  </a:lnTo>
                  <a:lnTo>
                    <a:pt x="23672" y="23774"/>
                  </a:lnTo>
                  <a:lnTo>
                    <a:pt x="6362" y="49504"/>
                  </a:lnTo>
                  <a:lnTo>
                    <a:pt x="0" y="80911"/>
                  </a:lnTo>
                  <a:lnTo>
                    <a:pt x="0" y="1071676"/>
                  </a:lnTo>
                  <a:lnTo>
                    <a:pt x="6362" y="1103096"/>
                  </a:lnTo>
                  <a:lnTo>
                    <a:pt x="23672" y="1128826"/>
                  </a:lnTo>
                  <a:lnTo>
                    <a:pt x="49301" y="1146213"/>
                  </a:lnTo>
                  <a:lnTo>
                    <a:pt x="80581" y="1152588"/>
                  </a:lnTo>
                  <a:lnTo>
                    <a:pt x="510489" y="1152588"/>
                  </a:lnTo>
                  <a:lnTo>
                    <a:pt x="541782" y="1146213"/>
                  </a:lnTo>
                  <a:lnTo>
                    <a:pt x="567397" y="1128826"/>
                  </a:lnTo>
                  <a:lnTo>
                    <a:pt x="578040" y="1113002"/>
                  </a:lnTo>
                  <a:lnTo>
                    <a:pt x="584708" y="1103096"/>
                  </a:lnTo>
                  <a:lnTo>
                    <a:pt x="591070" y="1071676"/>
                  </a:lnTo>
                  <a:lnTo>
                    <a:pt x="591070" y="1018616"/>
                  </a:lnTo>
                  <a:lnTo>
                    <a:pt x="591070" y="979881"/>
                  </a:lnTo>
                  <a:lnTo>
                    <a:pt x="591070" y="83794"/>
                  </a:lnTo>
                  <a:lnTo>
                    <a:pt x="591070" y="80911"/>
                  </a:lnTo>
                  <a:close/>
                </a:path>
                <a:path w="1505584" h="4838065">
                  <a:moveTo>
                    <a:pt x="1505508" y="4294149"/>
                  </a:moveTo>
                  <a:lnTo>
                    <a:pt x="1503210" y="4246829"/>
                  </a:lnTo>
                  <a:lnTo>
                    <a:pt x="1496936" y="4200969"/>
                  </a:lnTo>
                  <a:lnTo>
                    <a:pt x="1486725" y="4155617"/>
                  </a:lnTo>
                  <a:lnTo>
                    <a:pt x="1472526" y="4111053"/>
                  </a:lnTo>
                  <a:lnTo>
                    <a:pt x="1455089" y="4069346"/>
                  </a:lnTo>
                  <a:lnTo>
                    <a:pt x="1455089" y="4301439"/>
                  </a:lnTo>
                  <a:lnTo>
                    <a:pt x="1452626" y="4346918"/>
                  </a:lnTo>
                  <a:lnTo>
                    <a:pt x="1445971" y="4392003"/>
                  </a:lnTo>
                  <a:lnTo>
                    <a:pt x="1435176" y="4436351"/>
                  </a:lnTo>
                  <a:lnTo>
                    <a:pt x="1420241" y="4479671"/>
                  </a:lnTo>
                  <a:lnTo>
                    <a:pt x="1401191" y="4521632"/>
                  </a:lnTo>
                  <a:lnTo>
                    <a:pt x="1378064" y="4561916"/>
                  </a:lnTo>
                  <a:lnTo>
                    <a:pt x="1350873" y="4600206"/>
                  </a:lnTo>
                  <a:lnTo>
                    <a:pt x="1319657" y="4636186"/>
                  </a:lnTo>
                  <a:lnTo>
                    <a:pt x="1284427" y="4669548"/>
                  </a:lnTo>
                  <a:lnTo>
                    <a:pt x="1246098" y="4699279"/>
                  </a:lnTo>
                  <a:lnTo>
                    <a:pt x="1205776" y="4724666"/>
                  </a:lnTo>
                  <a:lnTo>
                    <a:pt x="1163802" y="4745698"/>
                  </a:lnTo>
                  <a:lnTo>
                    <a:pt x="1120457" y="4762424"/>
                  </a:lnTo>
                  <a:lnTo>
                    <a:pt x="1076096" y="4774857"/>
                  </a:lnTo>
                  <a:lnTo>
                    <a:pt x="1031011" y="4783023"/>
                  </a:lnTo>
                  <a:lnTo>
                    <a:pt x="985520" y="4786947"/>
                  </a:lnTo>
                  <a:lnTo>
                    <a:pt x="939965" y="4786655"/>
                  </a:lnTo>
                  <a:lnTo>
                    <a:pt x="894638" y="4782159"/>
                  </a:lnTo>
                  <a:lnTo>
                    <a:pt x="849871" y="4773511"/>
                  </a:lnTo>
                  <a:lnTo>
                    <a:pt x="805967" y="4760709"/>
                  </a:lnTo>
                  <a:lnTo>
                    <a:pt x="763270" y="4743793"/>
                  </a:lnTo>
                  <a:lnTo>
                    <a:pt x="722083" y="4722774"/>
                  </a:lnTo>
                  <a:lnTo>
                    <a:pt x="682713" y="4697692"/>
                  </a:lnTo>
                  <a:lnTo>
                    <a:pt x="645490" y="4668545"/>
                  </a:lnTo>
                  <a:lnTo>
                    <a:pt x="610743" y="4635398"/>
                  </a:lnTo>
                  <a:lnTo>
                    <a:pt x="655408" y="4597082"/>
                  </a:lnTo>
                  <a:lnTo>
                    <a:pt x="737184" y="4526940"/>
                  </a:lnTo>
                  <a:lnTo>
                    <a:pt x="773023" y="4563376"/>
                  </a:lnTo>
                  <a:lnTo>
                    <a:pt x="814641" y="4593221"/>
                  </a:lnTo>
                  <a:lnTo>
                    <a:pt x="861187" y="4615637"/>
                  </a:lnTo>
                  <a:lnTo>
                    <a:pt x="911783" y="4629721"/>
                  </a:lnTo>
                  <a:lnTo>
                    <a:pt x="965568" y="4634611"/>
                  </a:lnTo>
                  <a:lnTo>
                    <a:pt x="1013574" y="4630725"/>
                  </a:lnTo>
                  <a:lnTo>
                    <a:pt x="1059141" y="4619472"/>
                  </a:lnTo>
                  <a:lnTo>
                    <a:pt x="1101661" y="4601476"/>
                  </a:lnTo>
                  <a:lnTo>
                    <a:pt x="1108303" y="4597349"/>
                  </a:lnTo>
                  <a:lnTo>
                    <a:pt x="1140498" y="4577346"/>
                  </a:lnTo>
                  <a:lnTo>
                    <a:pt x="1175042" y="4547692"/>
                  </a:lnTo>
                  <a:lnTo>
                    <a:pt x="1204696" y="4513148"/>
                  </a:lnTo>
                  <a:lnTo>
                    <a:pt x="1228826" y="4474299"/>
                  </a:lnTo>
                  <a:lnTo>
                    <a:pt x="1246822" y="4431792"/>
                  </a:lnTo>
                  <a:lnTo>
                    <a:pt x="1258074" y="4386224"/>
                  </a:lnTo>
                  <a:lnTo>
                    <a:pt x="1261960" y="4338218"/>
                  </a:lnTo>
                  <a:lnTo>
                    <a:pt x="1256842" y="4283240"/>
                  </a:lnTo>
                  <a:lnTo>
                    <a:pt x="1242060" y="4231373"/>
                  </a:lnTo>
                  <a:lnTo>
                    <a:pt x="1224699" y="4196270"/>
                  </a:lnTo>
                  <a:lnTo>
                    <a:pt x="1224699" y="4338218"/>
                  </a:lnTo>
                  <a:lnTo>
                    <a:pt x="1220520" y="4384738"/>
                  </a:lnTo>
                  <a:lnTo>
                    <a:pt x="1208455" y="4428541"/>
                  </a:lnTo>
                  <a:lnTo>
                    <a:pt x="1189266" y="4468901"/>
                  </a:lnTo>
                  <a:lnTo>
                    <a:pt x="1163675" y="4505071"/>
                  </a:lnTo>
                  <a:lnTo>
                    <a:pt x="1132433" y="4536325"/>
                  </a:lnTo>
                  <a:lnTo>
                    <a:pt x="1096251" y="4561916"/>
                  </a:lnTo>
                  <a:lnTo>
                    <a:pt x="1055890" y="4581106"/>
                  </a:lnTo>
                  <a:lnTo>
                    <a:pt x="1012088" y="4593158"/>
                  </a:lnTo>
                  <a:lnTo>
                    <a:pt x="965568" y="4597349"/>
                  </a:lnTo>
                  <a:lnTo>
                    <a:pt x="918413" y="4593044"/>
                  </a:lnTo>
                  <a:lnTo>
                    <a:pt x="874052" y="4580661"/>
                  </a:lnTo>
                  <a:lnTo>
                    <a:pt x="833259" y="4560963"/>
                  </a:lnTo>
                  <a:lnTo>
                    <a:pt x="796810" y="4534713"/>
                  </a:lnTo>
                  <a:lnTo>
                    <a:pt x="765467" y="4502683"/>
                  </a:lnTo>
                  <a:lnTo>
                    <a:pt x="814679" y="4460468"/>
                  </a:lnTo>
                  <a:lnTo>
                    <a:pt x="1159014" y="4165117"/>
                  </a:lnTo>
                  <a:lnTo>
                    <a:pt x="1186561" y="4202099"/>
                  </a:lnTo>
                  <a:lnTo>
                    <a:pt x="1207211" y="4243832"/>
                  </a:lnTo>
                  <a:lnTo>
                    <a:pt x="1220190" y="4289463"/>
                  </a:lnTo>
                  <a:lnTo>
                    <a:pt x="1224699" y="4338218"/>
                  </a:lnTo>
                  <a:lnTo>
                    <a:pt x="1224699" y="4196270"/>
                  </a:lnTo>
                  <a:lnTo>
                    <a:pt x="1218476" y="4183672"/>
                  </a:lnTo>
                  <a:lnTo>
                    <a:pt x="1204722" y="4165117"/>
                  </a:lnTo>
                  <a:lnTo>
                    <a:pt x="1186967" y="4141152"/>
                  </a:lnTo>
                  <a:lnTo>
                    <a:pt x="1227683" y="4106227"/>
                  </a:lnTo>
                  <a:lnTo>
                    <a:pt x="1353248" y="3998518"/>
                  </a:lnTo>
                  <a:lnTo>
                    <a:pt x="1380731" y="4037914"/>
                  </a:lnTo>
                  <a:lnTo>
                    <a:pt x="1403858" y="4079125"/>
                  </a:lnTo>
                  <a:lnTo>
                    <a:pt x="1422666" y="4121848"/>
                  </a:lnTo>
                  <a:lnTo>
                    <a:pt x="1437157" y="4165765"/>
                  </a:lnTo>
                  <a:lnTo>
                    <a:pt x="1447380" y="4210545"/>
                  </a:lnTo>
                  <a:lnTo>
                    <a:pt x="1453349" y="4255871"/>
                  </a:lnTo>
                  <a:lnTo>
                    <a:pt x="1455089" y="4301439"/>
                  </a:lnTo>
                  <a:lnTo>
                    <a:pt x="1455089" y="4069346"/>
                  </a:lnTo>
                  <a:lnTo>
                    <a:pt x="1454340" y="4067543"/>
                  </a:lnTo>
                  <a:lnTo>
                    <a:pt x="1432140" y="4025354"/>
                  </a:lnTo>
                  <a:lnTo>
                    <a:pt x="1414792" y="3998518"/>
                  </a:lnTo>
                  <a:lnTo>
                    <a:pt x="1405915" y="3984777"/>
                  </a:lnTo>
                  <a:lnTo>
                    <a:pt x="1375625" y="3946067"/>
                  </a:lnTo>
                  <a:lnTo>
                    <a:pt x="1341983" y="3910228"/>
                  </a:lnTo>
                  <a:lnTo>
                    <a:pt x="1320342" y="3891000"/>
                  </a:lnTo>
                  <a:lnTo>
                    <a:pt x="1320342" y="3960241"/>
                  </a:lnTo>
                  <a:lnTo>
                    <a:pt x="1150137" y="4106227"/>
                  </a:lnTo>
                  <a:lnTo>
                    <a:pt x="1121740" y="4086199"/>
                  </a:lnTo>
                  <a:lnTo>
                    <a:pt x="1091006" y="4069562"/>
                  </a:lnTo>
                  <a:lnTo>
                    <a:pt x="1058049" y="4056557"/>
                  </a:lnTo>
                  <a:lnTo>
                    <a:pt x="1023162" y="4047464"/>
                  </a:lnTo>
                  <a:lnTo>
                    <a:pt x="990320" y="4080294"/>
                  </a:lnTo>
                  <a:lnTo>
                    <a:pt x="1026426" y="4086225"/>
                  </a:lnTo>
                  <a:lnTo>
                    <a:pt x="1060475" y="4096816"/>
                  </a:lnTo>
                  <a:lnTo>
                    <a:pt x="1092314" y="4111790"/>
                  </a:lnTo>
                  <a:lnTo>
                    <a:pt x="1121537" y="4130764"/>
                  </a:lnTo>
                  <a:lnTo>
                    <a:pt x="737158" y="4460468"/>
                  </a:lnTo>
                  <a:lnTo>
                    <a:pt x="724090" y="4432198"/>
                  </a:lnTo>
                  <a:lnTo>
                    <a:pt x="714451" y="4402239"/>
                  </a:lnTo>
                  <a:lnTo>
                    <a:pt x="708469" y="4370832"/>
                  </a:lnTo>
                  <a:lnTo>
                    <a:pt x="706424" y="4338218"/>
                  </a:lnTo>
                  <a:lnTo>
                    <a:pt x="710819" y="4290936"/>
                  </a:lnTo>
                  <a:lnTo>
                    <a:pt x="723455" y="4246321"/>
                  </a:lnTo>
                  <a:lnTo>
                    <a:pt x="743572" y="4205198"/>
                  </a:lnTo>
                  <a:lnTo>
                    <a:pt x="770382" y="4168419"/>
                  </a:lnTo>
                  <a:lnTo>
                    <a:pt x="803097" y="4136834"/>
                  </a:lnTo>
                  <a:lnTo>
                    <a:pt x="840917" y="4111294"/>
                  </a:lnTo>
                  <a:lnTo>
                    <a:pt x="883069" y="4092651"/>
                  </a:lnTo>
                  <a:lnTo>
                    <a:pt x="928776" y="4081742"/>
                  </a:lnTo>
                  <a:lnTo>
                    <a:pt x="896975" y="4049941"/>
                  </a:lnTo>
                  <a:lnTo>
                    <a:pt x="849223" y="4065740"/>
                  </a:lnTo>
                  <a:lnTo>
                    <a:pt x="805611" y="4089031"/>
                  </a:lnTo>
                  <a:lnTo>
                    <a:pt x="766800" y="4118978"/>
                  </a:lnTo>
                  <a:lnTo>
                    <a:pt x="733501" y="4154690"/>
                  </a:lnTo>
                  <a:lnTo>
                    <a:pt x="706386" y="4195330"/>
                  </a:lnTo>
                  <a:lnTo>
                    <a:pt x="686181" y="4240034"/>
                  </a:lnTo>
                  <a:lnTo>
                    <a:pt x="673544" y="4287952"/>
                  </a:lnTo>
                  <a:lnTo>
                    <a:pt x="669175" y="4338218"/>
                  </a:lnTo>
                  <a:lnTo>
                    <a:pt x="671791" y="4377626"/>
                  </a:lnTo>
                  <a:lnTo>
                    <a:pt x="679424" y="4415485"/>
                  </a:lnTo>
                  <a:lnTo>
                    <a:pt x="691730" y="4451439"/>
                  </a:lnTo>
                  <a:lnTo>
                    <a:pt x="708342" y="4485183"/>
                  </a:lnTo>
                  <a:lnTo>
                    <a:pt x="577875" y="4597082"/>
                  </a:lnTo>
                  <a:lnTo>
                    <a:pt x="550392" y="4557674"/>
                  </a:lnTo>
                  <a:lnTo>
                    <a:pt x="527265" y="4516463"/>
                  </a:lnTo>
                  <a:lnTo>
                    <a:pt x="508469" y="4473727"/>
                  </a:lnTo>
                  <a:lnTo>
                    <a:pt x="493966" y="4429823"/>
                  </a:lnTo>
                  <a:lnTo>
                    <a:pt x="483743" y="4385043"/>
                  </a:lnTo>
                  <a:lnTo>
                    <a:pt x="477774" y="4339704"/>
                  </a:lnTo>
                  <a:lnTo>
                    <a:pt x="476034" y="4294149"/>
                  </a:lnTo>
                  <a:lnTo>
                    <a:pt x="478510" y="4248670"/>
                  </a:lnTo>
                  <a:lnTo>
                    <a:pt x="485152" y="4203585"/>
                  </a:lnTo>
                  <a:lnTo>
                    <a:pt x="495960" y="4159237"/>
                  </a:lnTo>
                  <a:lnTo>
                    <a:pt x="510895" y="4115917"/>
                  </a:lnTo>
                  <a:lnTo>
                    <a:pt x="529945" y="4073956"/>
                  </a:lnTo>
                  <a:lnTo>
                    <a:pt x="553072" y="4033672"/>
                  </a:lnTo>
                  <a:lnTo>
                    <a:pt x="580250" y="3995382"/>
                  </a:lnTo>
                  <a:lnTo>
                    <a:pt x="611479" y="3959402"/>
                  </a:lnTo>
                  <a:lnTo>
                    <a:pt x="646709" y="3926052"/>
                  </a:lnTo>
                  <a:lnTo>
                    <a:pt x="687463" y="3894620"/>
                  </a:lnTo>
                  <a:lnTo>
                    <a:pt x="730427" y="3868115"/>
                  </a:lnTo>
                  <a:lnTo>
                    <a:pt x="775233" y="3846487"/>
                  </a:lnTo>
                  <a:lnTo>
                    <a:pt x="821486" y="3829710"/>
                  </a:lnTo>
                  <a:lnTo>
                    <a:pt x="868832" y="3817772"/>
                  </a:lnTo>
                  <a:lnTo>
                    <a:pt x="916863" y="3810635"/>
                  </a:lnTo>
                  <a:lnTo>
                    <a:pt x="965225" y="3808260"/>
                  </a:lnTo>
                  <a:lnTo>
                    <a:pt x="1013955" y="3810660"/>
                  </a:lnTo>
                  <a:lnTo>
                    <a:pt x="1062215" y="3817874"/>
                  </a:lnTo>
                  <a:lnTo>
                    <a:pt x="1109637" y="3829862"/>
                  </a:lnTo>
                  <a:lnTo>
                    <a:pt x="1155814" y="3846588"/>
                  </a:lnTo>
                  <a:lnTo>
                    <a:pt x="1200365" y="3868013"/>
                  </a:lnTo>
                  <a:lnTo>
                    <a:pt x="1242898" y="3894124"/>
                  </a:lnTo>
                  <a:lnTo>
                    <a:pt x="1283017" y="3924871"/>
                  </a:lnTo>
                  <a:lnTo>
                    <a:pt x="1320342" y="3960241"/>
                  </a:lnTo>
                  <a:lnTo>
                    <a:pt x="1320342" y="3891000"/>
                  </a:lnTo>
                  <a:lnTo>
                    <a:pt x="1305864" y="3878122"/>
                  </a:lnTo>
                  <a:lnTo>
                    <a:pt x="1267561" y="3849763"/>
                  </a:lnTo>
                  <a:lnTo>
                    <a:pt x="1227328" y="3825176"/>
                  </a:lnTo>
                  <a:lnTo>
                    <a:pt x="1193279" y="3808260"/>
                  </a:lnTo>
                  <a:lnTo>
                    <a:pt x="1185443" y="3804361"/>
                  </a:lnTo>
                  <a:lnTo>
                    <a:pt x="1142174" y="3787356"/>
                  </a:lnTo>
                  <a:lnTo>
                    <a:pt x="1097800" y="3774173"/>
                  </a:lnTo>
                  <a:lnTo>
                    <a:pt x="1052576" y="3764838"/>
                  </a:lnTo>
                  <a:lnTo>
                    <a:pt x="1006792" y="3759377"/>
                  </a:lnTo>
                  <a:lnTo>
                    <a:pt x="960716" y="3757803"/>
                  </a:lnTo>
                  <a:lnTo>
                    <a:pt x="914603" y="3760152"/>
                  </a:lnTo>
                  <a:lnTo>
                    <a:pt x="868730" y="3766413"/>
                  </a:lnTo>
                  <a:lnTo>
                    <a:pt x="823379" y="3776637"/>
                  </a:lnTo>
                  <a:lnTo>
                    <a:pt x="778814" y="3790823"/>
                  </a:lnTo>
                  <a:lnTo>
                    <a:pt x="735317" y="3809009"/>
                  </a:lnTo>
                  <a:lnTo>
                    <a:pt x="693127" y="3831209"/>
                  </a:lnTo>
                  <a:lnTo>
                    <a:pt x="652551" y="3857447"/>
                  </a:lnTo>
                  <a:lnTo>
                    <a:pt x="613841" y="3887736"/>
                  </a:lnTo>
                  <a:lnTo>
                    <a:pt x="578015" y="3921379"/>
                  </a:lnTo>
                  <a:lnTo>
                    <a:pt x="545909" y="3957497"/>
                  </a:lnTo>
                  <a:lnTo>
                    <a:pt x="517537" y="3995801"/>
                  </a:lnTo>
                  <a:lnTo>
                    <a:pt x="492937" y="4036034"/>
                  </a:lnTo>
                  <a:lnTo>
                    <a:pt x="472135" y="4077919"/>
                  </a:lnTo>
                  <a:lnTo>
                    <a:pt x="455129" y="4121188"/>
                  </a:lnTo>
                  <a:lnTo>
                    <a:pt x="441947" y="4165562"/>
                  </a:lnTo>
                  <a:lnTo>
                    <a:pt x="432612" y="4210774"/>
                  </a:lnTo>
                  <a:lnTo>
                    <a:pt x="427151" y="4256570"/>
                  </a:lnTo>
                  <a:lnTo>
                    <a:pt x="425577" y="4302645"/>
                  </a:lnTo>
                  <a:lnTo>
                    <a:pt x="427913" y="4348759"/>
                  </a:lnTo>
                  <a:lnTo>
                    <a:pt x="434187" y="4394632"/>
                  </a:lnTo>
                  <a:lnTo>
                    <a:pt x="444398" y="4439983"/>
                  </a:lnTo>
                  <a:lnTo>
                    <a:pt x="458597" y="4484548"/>
                  </a:lnTo>
                  <a:lnTo>
                    <a:pt x="476783" y="4528058"/>
                  </a:lnTo>
                  <a:lnTo>
                    <a:pt x="498983" y="4570234"/>
                  </a:lnTo>
                  <a:lnTo>
                    <a:pt x="525208" y="4610824"/>
                  </a:lnTo>
                  <a:lnTo>
                    <a:pt x="555498" y="4649533"/>
                  </a:lnTo>
                  <a:lnTo>
                    <a:pt x="592670" y="4688751"/>
                  </a:lnTo>
                  <a:lnTo>
                    <a:pt x="632777" y="4723460"/>
                  </a:lnTo>
                  <a:lnTo>
                    <a:pt x="675487" y="4753635"/>
                  </a:lnTo>
                  <a:lnTo>
                    <a:pt x="720432" y="4779238"/>
                  </a:lnTo>
                  <a:lnTo>
                    <a:pt x="767232" y="4800244"/>
                  </a:lnTo>
                  <a:lnTo>
                    <a:pt x="815555" y="4816627"/>
                  </a:lnTo>
                  <a:lnTo>
                    <a:pt x="865009" y="4828375"/>
                  </a:lnTo>
                  <a:lnTo>
                    <a:pt x="915263" y="4835436"/>
                  </a:lnTo>
                  <a:lnTo>
                    <a:pt x="965949" y="4837798"/>
                  </a:lnTo>
                  <a:lnTo>
                    <a:pt x="1012621" y="4835791"/>
                  </a:lnTo>
                  <a:lnTo>
                    <a:pt x="1059065" y="4829759"/>
                  </a:lnTo>
                  <a:lnTo>
                    <a:pt x="1105014" y="4819675"/>
                  </a:lnTo>
                  <a:lnTo>
                    <a:pt x="1150175" y="4805540"/>
                  </a:lnTo>
                  <a:lnTo>
                    <a:pt x="1194257" y="4787303"/>
                  </a:lnTo>
                  <a:lnTo>
                    <a:pt x="1236992" y="4764964"/>
                  </a:lnTo>
                  <a:lnTo>
                    <a:pt x="1278089" y="4738484"/>
                  </a:lnTo>
                  <a:lnTo>
                    <a:pt x="1317282" y="4707864"/>
                  </a:lnTo>
                  <a:lnTo>
                    <a:pt x="1353108" y="4674209"/>
                  </a:lnTo>
                  <a:lnTo>
                    <a:pt x="1385214" y="4638103"/>
                  </a:lnTo>
                  <a:lnTo>
                    <a:pt x="1413586" y="4599787"/>
                  </a:lnTo>
                  <a:lnTo>
                    <a:pt x="1438173" y="4559566"/>
                  </a:lnTo>
                  <a:lnTo>
                    <a:pt x="1458988" y="4517682"/>
                  </a:lnTo>
                  <a:lnTo>
                    <a:pt x="1476032" y="4474299"/>
                  </a:lnTo>
                  <a:lnTo>
                    <a:pt x="1489176" y="4430026"/>
                  </a:lnTo>
                  <a:lnTo>
                    <a:pt x="1498523" y="4384738"/>
                  </a:lnTo>
                  <a:lnTo>
                    <a:pt x="1503895" y="4339704"/>
                  </a:lnTo>
                  <a:lnTo>
                    <a:pt x="1503997" y="4338218"/>
                  </a:lnTo>
                  <a:lnTo>
                    <a:pt x="1505508" y="42941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535210" y="5233312"/>
              <a:ext cx="88036" cy="88404"/>
            </a:xfrm>
            <a:prstGeom prst="rect">
              <a:avLst/>
            </a:prstGeom>
          </p:spPr>
        </p:pic>
      </p:grpSp>
      <p:sp>
        <p:nvSpPr>
          <p:cNvPr id="53" name="object 53"/>
          <p:cNvSpPr txBox="1"/>
          <p:nvPr/>
        </p:nvSpPr>
        <p:spPr>
          <a:xfrm>
            <a:off x="2643579" y="2312299"/>
            <a:ext cx="5981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-750" dirty="0">
                <a:solidFill>
                  <a:srgbClr val="FFFFFF"/>
                </a:solidFill>
                <a:latin typeface="Arial"/>
                <a:cs typeface="Arial"/>
              </a:rPr>
              <a:t>1.</a:t>
            </a:r>
            <a:endParaRPr sz="72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680448" y="2634738"/>
            <a:ext cx="3718560" cy="583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Avenir"/>
                <a:cs typeface="Avenir"/>
              </a:rPr>
              <a:t>FACEMASK</a:t>
            </a:r>
            <a:endParaRPr sz="1400">
              <a:latin typeface="Avenir"/>
              <a:cs typeface="Avenir"/>
            </a:endParaRPr>
          </a:p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Don´t</a:t>
            </a:r>
            <a:r>
              <a:rPr sz="1400" b="1" spc="-2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venir"/>
                <a:cs typeface="Avenir"/>
              </a:rPr>
              <a:t>forget</a:t>
            </a:r>
            <a:r>
              <a:rPr sz="1400" b="1" spc="-1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to</a:t>
            </a:r>
            <a:r>
              <a:rPr sz="1400" b="1" spc="-1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bring</a:t>
            </a:r>
            <a:r>
              <a:rPr sz="1400" b="1" spc="-1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your</a:t>
            </a:r>
            <a:r>
              <a:rPr sz="1400" b="1" spc="-1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own</a:t>
            </a:r>
            <a:r>
              <a:rPr sz="1400" b="1" spc="-2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facemask!!!</a:t>
            </a:r>
            <a:endParaRPr sz="1400">
              <a:latin typeface="Avenir"/>
              <a:cs typeface="Avenir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2010" y="1574"/>
            <a:ext cx="13009287" cy="9287916"/>
            <a:chOff x="0" y="6642"/>
            <a:chExt cx="13009287" cy="9287916"/>
          </a:xfrm>
        </p:grpSpPr>
        <p:pic>
          <p:nvPicPr>
            <p:cNvPr id="56" name="object 5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135169" y="2181834"/>
              <a:ext cx="1874118" cy="1800009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0" y="6642"/>
              <a:ext cx="2046904" cy="9287916"/>
            </a:xfrm>
            <a:prstGeom prst="rect">
              <a:avLst/>
            </a:prstGeom>
          </p:spPr>
        </p:pic>
      </p:grpSp>
      <p:sp>
        <p:nvSpPr>
          <p:cNvPr id="60" name="object 60"/>
          <p:cNvSpPr txBox="1"/>
          <p:nvPr/>
        </p:nvSpPr>
        <p:spPr>
          <a:xfrm>
            <a:off x="2608130" y="4177637"/>
            <a:ext cx="5981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-750" dirty="0">
                <a:solidFill>
                  <a:srgbClr val="FFFFFF"/>
                </a:solidFill>
                <a:latin typeface="Arial"/>
                <a:cs typeface="Arial"/>
              </a:rPr>
              <a:t>2.</a:t>
            </a:r>
            <a:endParaRPr sz="72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615445" y="6311846"/>
            <a:ext cx="5981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-750" dirty="0">
                <a:solidFill>
                  <a:srgbClr val="FFFFFF"/>
                </a:solidFill>
                <a:latin typeface="Arial"/>
                <a:cs typeface="Arial"/>
              </a:rPr>
              <a:t>3.</a:t>
            </a:r>
            <a:endParaRPr sz="72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609959" y="7853525"/>
            <a:ext cx="5981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-750" dirty="0">
                <a:solidFill>
                  <a:srgbClr val="FFFFFF"/>
                </a:solidFill>
                <a:latin typeface="Arial"/>
                <a:cs typeface="Arial"/>
              </a:rPr>
              <a:t>4.</a:t>
            </a:r>
            <a:endParaRPr sz="72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708727" y="4710111"/>
            <a:ext cx="20593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935" algn="l"/>
              </a:tabLst>
            </a:pP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A</a:t>
            </a:r>
            <a:r>
              <a:rPr sz="1400" spc="-2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valid</a:t>
            </a:r>
            <a:r>
              <a:rPr sz="1400" spc="-2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ID</a:t>
            </a:r>
            <a:r>
              <a:rPr sz="1400" spc="-2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(with</a:t>
            </a:r>
            <a:r>
              <a:rPr sz="1400" spc="-2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photo)</a:t>
            </a:r>
            <a:endParaRPr sz="1400">
              <a:latin typeface="Avenir"/>
              <a:cs typeface="Avenir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311901" y="4923471"/>
            <a:ext cx="7825278" cy="11586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9235" algn="just">
              <a:lnSpc>
                <a:spcPct val="107200"/>
              </a:lnSpc>
              <a:spcBef>
                <a:spcPts val="100"/>
              </a:spcBef>
              <a:buChar char="•"/>
              <a:tabLst>
                <a:tab pos="241935" algn="l"/>
              </a:tabLst>
            </a:pPr>
            <a:r>
              <a:rPr sz="1400" spc="-40" dirty="0">
                <a:solidFill>
                  <a:srgbClr val="FFFFFF"/>
                </a:solidFill>
                <a:latin typeface="Avenir"/>
                <a:cs typeface="Avenir"/>
              </a:rPr>
              <a:t>Your 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confirmation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email either on your phone or printed with the 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barcode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on it for </a:t>
            </a:r>
            <a:r>
              <a:rPr sz="1400" spc="-38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registration. </a:t>
            </a:r>
            <a:r>
              <a:rPr sz="1400" spc="-55" dirty="0">
                <a:solidFill>
                  <a:srgbClr val="FFFFFF"/>
                </a:solidFill>
                <a:latin typeface="Avenir"/>
                <a:cs typeface="Avenir"/>
              </a:rPr>
              <a:t>You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can also </a:t>
            </a:r>
            <a:r>
              <a:rPr sz="1400" spc="-10" dirty="0">
                <a:solidFill>
                  <a:srgbClr val="FFFFFF"/>
                </a:solidFill>
                <a:latin typeface="Avenir"/>
                <a:cs typeface="Avenir"/>
              </a:rPr>
              <a:t>find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the 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barcode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in your MaxFun account.</a:t>
            </a:r>
            <a:r>
              <a:rPr sz="1400" dirty="0">
                <a:solidFill>
                  <a:srgbClr val="52A8CF"/>
                </a:solidFill>
                <a:latin typeface="Avenir"/>
                <a:cs typeface="Avenir"/>
              </a:rPr>
              <a:t> </a:t>
            </a:r>
            <a:r>
              <a:rPr sz="1400" u="sng" dirty="0">
                <a:solidFill>
                  <a:srgbClr val="52A8CF"/>
                </a:solidFill>
                <a:uFill>
                  <a:solidFill>
                    <a:srgbClr val="52A8CF"/>
                  </a:solidFill>
                </a:uFill>
                <a:latin typeface="Avenir"/>
                <a:cs typeface="Avenir"/>
                <a:hlinkClick r:id="rId29"/>
              </a:rPr>
              <a:t>how to </a:t>
            </a:r>
            <a:r>
              <a:rPr sz="1400" u="sng" spc="-10" dirty="0">
                <a:solidFill>
                  <a:srgbClr val="52A8CF"/>
                </a:solidFill>
                <a:uFill>
                  <a:solidFill>
                    <a:srgbClr val="52A8CF"/>
                  </a:solidFill>
                </a:uFill>
                <a:latin typeface="Avenir"/>
                <a:cs typeface="Avenir"/>
                <a:hlinkClick r:id="rId29"/>
              </a:rPr>
              <a:t>find</a:t>
            </a:r>
            <a:r>
              <a:rPr sz="1400" u="sng" dirty="0">
                <a:solidFill>
                  <a:srgbClr val="52A8CF"/>
                </a:solidFill>
                <a:uFill>
                  <a:solidFill>
                    <a:srgbClr val="52A8CF"/>
                  </a:solidFill>
                </a:uFill>
                <a:latin typeface="Avenir"/>
                <a:cs typeface="Avenir"/>
                <a:hlinkClick r:id="rId29"/>
              </a:rPr>
              <a:t> the </a:t>
            </a:r>
            <a:r>
              <a:rPr sz="1400" u="sng" spc="-5" dirty="0">
                <a:solidFill>
                  <a:srgbClr val="52A8CF"/>
                </a:solidFill>
                <a:uFill>
                  <a:solidFill>
                    <a:srgbClr val="52A8CF"/>
                  </a:solidFill>
                </a:uFill>
                <a:latin typeface="Avenir"/>
                <a:cs typeface="Avenir"/>
                <a:hlinkClick r:id="rId29"/>
              </a:rPr>
              <a:t>barcode.</a:t>
            </a:r>
            <a:endParaRPr lang="fr-FR" sz="1400" u="sng" spc="-5" dirty="0">
              <a:solidFill>
                <a:srgbClr val="52A8CF"/>
              </a:solidFill>
              <a:uFill>
                <a:solidFill>
                  <a:srgbClr val="52A8CF"/>
                </a:solidFill>
              </a:uFill>
              <a:latin typeface="Avenir"/>
              <a:cs typeface="Avenir"/>
            </a:endParaRPr>
          </a:p>
          <a:p>
            <a:pPr marL="241300" indent="-229235" algn="just">
              <a:lnSpc>
                <a:spcPct val="100000"/>
              </a:lnSpc>
              <a:spcBef>
                <a:spcPts val="120"/>
              </a:spcBef>
              <a:buChar char="•"/>
              <a:tabLst>
                <a:tab pos="241935" algn="l"/>
              </a:tabLst>
            </a:pPr>
            <a:r>
              <a:rPr lang="fr-FR" sz="1400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"/>
                <a:cs typeface="Avenir"/>
              </a:rPr>
              <a:t>Your</a:t>
            </a:r>
            <a:r>
              <a:rPr lang="fr-FR" sz="14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"/>
                <a:cs typeface="Avenir"/>
              </a:rPr>
              <a:t> </a:t>
            </a:r>
            <a:r>
              <a:rPr lang="fr-FR" sz="1400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"/>
                <a:cs typeface="Avenir"/>
              </a:rPr>
              <a:t>Medical</a:t>
            </a:r>
            <a:r>
              <a:rPr lang="fr-FR" sz="14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"/>
                <a:cs typeface="Avenir"/>
              </a:rPr>
              <a:t> </a:t>
            </a:r>
            <a:r>
              <a:rPr lang="fr-FR" sz="1400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"/>
                <a:cs typeface="Avenir"/>
              </a:rPr>
              <a:t>Certificate</a:t>
            </a:r>
            <a:r>
              <a:rPr lang="fr-FR" sz="14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"/>
                <a:cs typeface="Avenir"/>
              </a:rPr>
              <a:t> </a:t>
            </a:r>
            <a:r>
              <a:rPr lang="fr-FR" sz="14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"/>
                <a:cs typeface="Avenir"/>
                <a:hlinkClick r:id="rId30"/>
              </a:rPr>
              <a:t>(more information HERE)</a:t>
            </a:r>
            <a:endParaRPr lang="fr-FR" sz="1400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venir"/>
              <a:cs typeface="Avenir"/>
            </a:endParaRPr>
          </a:p>
          <a:p>
            <a:pPr marL="241300" indent="-229235" algn="just">
              <a:lnSpc>
                <a:spcPct val="100000"/>
              </a:lnSpc>
              <a:spcBef>
                <a:spcPts val="120"/>
              </a:spcBef>
              <a:buChar char="•"/>
              <a:tabLst>
                <a:tab pos="241935" algn="l"/>
              </a:tabLst>
            </a:pPr>
            <a:r>
              <a:rPr lang="fr-FR" sz="1400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"/>
                <a:cs typeface="Avenir"/>
              </a:rPr>
              <a:t>Your</a:t>
            </a:r>
            <a:r>
              <a:rPr lang="fr-FR" sz="14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"/>
                <a:cs typeface="Avenir"/>
              </a:rPr>
              <a:t> </a:t>
            </a:r>
            <a:r>
              <a:rPr lang="fr-FR" sz="1400"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"/>
                <a:cs typeface="Avenir"/>
              </a:rPr>
              <a:t>HEALTH PASS (in the APP TOUSANTICOVID)</a:t>
            </a:r>
          </a:p>
          <a:p>
            <a:pPr marL="241300" indent="-229235" algn="just">
              <a:lnSpc>
                <a:spcPct val="100000"/>
              </a:lnSpc>
              <a:spcBef>
                <a:spcPts val="120"/>
              </a:spcBef>
              <a:buChar char="•"/>
              <a:tabLst>
                <a:tab pos="241935" algn="l"/>
              </a:tabLst>
            </a:pPr>
            <a:r>
              <a:rPr lang="fr-FR" sz="1400" b="1" dirty="0">
                <a:solidFill>
                  <a:srgbClr val="FFFFFF"/>
                </a:solidFill>
                <a:highlight>
                  <a:srgbClr val="FF0000"/>
                </a:highlight>
                <a:uFill>
                  <a:solidFill>
                    <a:srgbClr val="FFFFFF"/>
                  </a:solidFill>
                </a:uFill>
                <a:latin typeface="Avenir"/>
                <a:cs typeface="Avenir"/>
              </a:rPr>
              <a:t>PICK UP MANDATORY ON FRDAI FOR ULTRA RACER</a:t>
            </a:r>
            <a:endParaRPr lang="fr-FR" sz="1400" b="1" dirty="0">
              <a:highlight>
                <a:srgbClr val="FF0000"/>
              </a:highlight>
              <a:latin typeface="Avenir"/>
              <a:cs typeface="Avenir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3716017" y="6911453"/>
            <a:ext cx="4622800" cy="4691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Eat.</a:t>
            </a:r>
            <a:r>
              <a:rPr sz="1400" spc="-1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Hydrate.</a:t>
            </a:r>
            <a:r>
              <a:rPr sz="14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Eat.</a:t>
            </a:r>
            <a:r>
              <a:rPr sz="14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Hydrate.</a:t>
            </a:r>
            <a:r>
              <a:rPr sz="14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It</a:t>
            </a:r>
            <a:r>
              <a:rPr sz="1400" spc="-1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is</a:t>
            </a:r>
            <a:r>
              <a:rPr sz="14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important</a:t>
            </a:r>
            <a:r>
              <a:rPr sz="14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to</a:t>
            </a:r>
            <a:r>
              <a:rPr sz="14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get</a:t>
            </a:r>
            <a:r>
              <a:rPr sz="14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yourself </a:t>
            </a:r>
            <a:r>
              <a:rPr sz="1400" spc="-38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race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venir"/>
                <a:cs typeface="Avenir"/>
              </a:rPr>
              <a:t>ready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in the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days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leading up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to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your event.</a:t>
            </a:r>
            <a:endParaRPr lang="fr-FR" sz="1400" dirty="0">
              <a:solidFill>
                <a:srgbClr val="FFFFFF"/>
              </a:solidFill>
              <a:latin typeface="Avenir"/>
              <a:cs typeface="Avenir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3708727" y="4130838"/>
            <a:ext cx="6582409" cy="58991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BARCODE,</a:t>
            </a:r>
            <a:r>
              <a:rPr sz="1400" b="1" spc="-1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ID</a:t>
            </a:r>
            <a:r>
              <a:rPr sz="1400" b="1" spc="-1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&amp;</a:t>
            </a:r>
            <a:r>
              <a:rPr sz="1400" b="1" spc="-1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COVID</a:t>
            </a:r>
            <a:r>
              <a:rPr sz="1400" b="1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DOCUMENT</a:t>
            </a:r>
            <a:endParaRPr sz="1400" dirty="0">
              <a:latin typeface="Avenir"/>
              <a:cs typeface="Avenir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  <a:tabLst>
                <a:tab pos="4790440" algn="l"/>
                <a:tab pos="6569075" algn="l"/>
              </a:tabLst>
            </a:pPr>
            <a:r>
              <a:rPr sz="1400" spc="-80" dirty="0">
                <a:solidFill>
                  <a:srgbClr val="FFFFFF"/>
                </a:solidFill>
                <a:latin typeface="Avenir"/>
                <a:cs typeface="Avenir"/>
              </a:rPr>
              <a:t>To</a:t>
            </a:r>
            <a:r>
              <a:rPr sz="14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pick</a:t>
            </a:r>
            <a:r>
              <a:rPr sz="14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up</a:t>
            </a:r>
            <a:r>
              <a:rPr sz="14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your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bib</a:t>
            </a:r>
            <a:r>
              <a:rPr sz="14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number</a:t>
            </a:r>
            <a:r>
              <a:rPr sz="14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you</a:t>
            </a:r>
            <a:r>
              <a:rPr sz="14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will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need:	</a:t>
            </a:r>
            <a:r>
              <a:rPr sz="14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	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3716017" y="6421436"/>
            <a:ext cx="12573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E</a:t>
            </a:r>
            <a:r>
              <a:rPr sz="1400" b="1" spc="-130" dirty="0">
                <a:solidFill>
                  <a:srgbClr val="FFFFFF"/>
                </a:solidFill>
                <a:latin typeface="Avenir"/>
                <a:cs typeface="Avenir"/>
              </a:rPr>
              <a:t>A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T/HYDR</a:t>
            </a:r>
            <a:r>
              <a:rPr sz="1400" b="1" spc="-130" dirty="0">
                <a:solidFill>
                  <a:srgbClr val="FFFFFF"/>
                </a:solidFill>
                <a:latin typeface="Avenir"/>
                <a:cs typeface="Avenir"/>
              </a:rPr>
              <a:t>A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TE</a:t>
            </a:r>
            <a:endParaRPr sz="1400">
              <a:latin typeface="Avenir"/>
              <a:cs typeface="Avenir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3715839" y="7957272"/>
            <a:ext cx="5380990" cy="620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NO</a:t>
            </a:r>
            <a:r>
              <a:rPr sz="1400" b="1" spc="-15" dirty="0">
                <a:solidFill>
                  <a:srgbClr val="FFFFFF"/>
                </a:solidFill>
                <a:latin typeface="Avenir"/>
                <a:cs typeface="Avenir"/>
              </a:rPr>
              <a:t> SENTIMENTAL</a:t>
            </a:r>
            <a:r>
              <a:rPr sz="1400" b="1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ITEMS</a:t>
            </a:r>
            <a:endParaRPr sz="1400">
              <a:latin typeface="Avenir"/>
              <a:cs typeface="Avenir"/>
            </a:endParaRPr>
          </a:p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sz="1400" spc="-35" dirty="0">
                <a:solidFill>
                  <a:srgbClr val="FFFFFF"/>
                </a:solidFill>
                <a:latin typeface="Avenir"/>
                <a:cs typeface="Avenir"/>
              </a:rPr>
              <a:t>We</a:t>
            </a:r>
            <a:r>
              <a:rPr sz="14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suggest</a:t>
            </a:r>
            <a:r>
              <a:rPr sz="14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leaving</a:t>
            </a:r>
            <a:r>
              <a:rPr sz="14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sentimental</a:t>
            </a:r>
            <a:r>
              <a:rPr sz="14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items</a:t>
            </a:r>
            <a:r>
              <a:rPr sz="14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at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home</a:t>
            </a:r>
            <a:r>
              <a:rPr sz="14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(rings,</a:t>
            </a:r>
            <a:r>
              <a:rPr sz="14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Avenir"/>
                <a:cs typeface="Avenir"/>
              </a:rPr>
              <a:t>jewelry,</a:t>
            </a:r>
            <a:r>
              <a:rPr sz="14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etc.)</a:t>
            </a:r>
            <a:endParaRPr sz="1400">
              <a:latin typeface="Avenir"/>
              <a:cs typeface="Avenir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C0ACD85-8347-684B-BB25-95E761E005DA}"/>
              </a:ext>
            </a:extLst>
          </p:cNvPr>
          <p:cNvSpPr/>
          <p:nvPr/>
        </p:nvSpPr>
        <p:spPr>
          <a:xfrm rot="16200000">
            <a:off x="730021" y="3282050"/>
            <a:ext cx="197490" cy="24776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695">
              <a:lnSpc>
                <a:spcPts val="20246"/>
              </a:lnSpc>
            </a:pPr>
            <a:endParaRPr lang="fr-FR" sz="11500" b="1" dirty="0">
              <a:solidFill>
                <a:schemeClr val="bg1">
                  <a:alpha val="50000"/>
                </a:schemeClr>
              </a:solidFill>
              <a:latin typeface="Avenir Black" panose="02000503020000020003" pitchFamily="2" charset="0"/>
              <a:cs typeface="DIN Condensed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7156086-18A9-F242-B31A-687975A43E46}"/>
              </a:ext>
            </a:extLst>
          </p:cNvPr>
          <p:cNvSpPr/>
          <p:nvPr/>
        </p:nvSpPr>
        <p:spPr>
          <a:xfrm rot="16200000">
            <a:off x="-2889558" y="3282050"/>
            <a:ext cx="7436651" cy="24776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695">
              <a:lnSpc>
                <a:spcPts val="20246"/>
              </a:lnSpc>
            </a:pPr>
            <a:r>
              <a:rPr lang="fr-FR" sz="11500" b="1" dirty="0">
                <a:solidFill>
                  <a:schemeClr val="bg1">
                    <a:alpha val="50000"/>
                  </a:schemeClr>
                </a:solidFill>
                <a:latin typeface="Avenir Black" panose="02000503020000020003" pitchFamily="2" charset="0"/>
                <a:cs typeface="DIN Condensed"/>
              </a:rPr>
              <a:t>PRE RACE</a:t>
            </a:r>
          </a:p>
        </p:txBody>
      </p: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7AA6E590-B53A-1C48-A94D-008DB0B200A5}"/>
              </a:ext>
            </a:extLst>
          </p:cNvPr>
          <p:cNvGrpSpPr/>
          <p:nvPr/>
        </p:nvGrpSpPr>
        <p:grpSpPr>
          <a:xfrm>
            <a:off x="6320" y="9777603"/>
            <a:ext cx="15125700" cy="914400"/>
            <a:chOff x="0" y="9777603"/>
            <a:chExt cx="15125700" cy="914400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189A713-2844-BC45-9679-211E462A8632}"/>
                </a:ext>
              </a:extLst>
            </p:cNvPr>
            <p:cNvSpPr/>
            <p:nvPr/>
          </p:nvSpPr>
          <p:spPr>
            <a:xfrm>
              <a:off x="0" y="9777603"/>
              <a:ext cx="15125700" cy="914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58D005A2-1E22-DC44-AA7B-13D5412FC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34" y="9939635"/>
              <a:ext cx="1955800" cy="622300"/>
            </a:xfrm>
            <a:prstGeom prst="rect">
              <a:avLst/>
            </a:prstGeom>
          </p:spPr>
        </p:pic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0B6A9FFB-CEFA-AB41-AC8E-08093C329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29155" y="9923652"/>
              <a:ext cx="1955800" cy="622300"/>
            </a:xfrm>
            <a:prstGeom prst="rect">
              <a:avLst/>
            </a:prstGeom>
          </p:spPr>
        </p:pic>
        <p:pic>
          <p:nvPicPr>
            <p:cNvPr id="78" name="Image 77">
              <a:extLst>
                <a:ext uri="{FF2B5EF4-FFF2-40B4-BE49-F238E27FC236}">
                  <a16:creationId xmlns:a16="http://schemas.microsoft.com/office/drawing/2014/main" id="{C0E29B16-51D5-5B41-BDE6-E3232169D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9434" y="9939635"/>
              <a:ext cx="1955800" cy="622300"/>
            </a:xfrm>
            <a:prstGeom prst="rect">
              <a:avLst/>
            </a:prstGeom>
          </p:spPr>
        </p:pic>
        <p:pic>
          <p:nvPicPr>
            <p:cNvPr id="79" name="Image 78">
              <a:extLst>
                <a:ext uri="{FF2B5EF4-FFF2-40B4-BE49-F238E27FC236}">
                  <a16:creationId xmlns:a16="http://schemas.microsoft.com/office/drawing/2014/main" id="{CD5A0A0D-7CBC-1443-B90B-32146E629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0921" y="9966653"/>
              <a:ext cx="1955800" cy="622300"/>
            </a:xfrm>
            <a:prstGeom prst="rect">
              <a:avLst/>
            </a:prstGeom>
          </p:spPr>
        </p:pic>
        <p:pic>
          <p:nvPicPr>
            <p:cNvPr id="80" name="object 6">
              <a:extLst>
                <a:ext uri="{FF2B5EF4-FFF2-40B4-BE49-F238E27FC236}">
                  <a16:creationId xmlns:a16="http://schemas.microsoft.com/office/drawing/2014/main" id="{D1884C85-FDF1-F447-AE69-FADBAED87648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227146" y="10078674"/>
              <a:ext cx="1339335" cy="31225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object 2">
            <a:extLst>
              <a:ext uri="{FF2B5EF4-FFF2-40B4-BE49-F238E27FC236}">
                <a16:creationId xmlns:a16="http://schemas.microsoft.com/office/drawing/2014/main" id="{EAB2944D-0791-AD45-B359-B95308B82239}"/>
              </a:ext>
            </a:extLst>
          </p:cNvPr>
          <p:cNvSpPr/>
          <p:nvPr/>
        </p:nvSpPr>
        <p:spPr>
          <a:xfrm>
            <a:off x="-6870" y="0"/>
            <a:ext cx="15119985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object 2"/>
          <p:cNvSpPr/>
          <p:nvPr/>
        </p:nvSpPr>
        <p:spPr>
          <a:xfrm>
            <a:off x="0" y="10674794"/>
            <a:ext cx="13140055" cy="17780"/>
          </a:xfrm>
          <a:custGeom>
            <a:avLst/>
            <a:gdLst/>
            <a:ahLst/>
            <a:cxnLst/>
            <a:rect l="l" t="t" r="r" b="b"/>
            <a:pathLst>
              <a:path w="13140055" h="17779">
                <a:moveTo>
                  <a:pt x="0" y="17208"/>
                </a:moveTo>
                <a:lnTo>
                  <a:pt x="13139991" y="17208"/>
                </a:lnTo>
                <a:lnTo>
                  <a:pt x="13139991" y="0"/>
                </a:lnTo>
                <a:lnTo>
                  <a:pt x="0" y="0"/>
                </a:lnTo>
                <a:lnTo>
                  <a:pt x="0" y="17208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17588" y="-17494"/>
            <a:ext cx="16434125" cy="10709783"/>
            <a:chOff x="-1313798" y="-17209"/>
            <a:chExt cx="16434125" cy="10709783"/>
          </a:xfrm>
        </p:grpSpPr>
        <p:sp>
          <p:nvSpPr>
            <p:cNvPr id="4" name="object 4"/>
            <p:cNvSpPr/>
            <p:nvPr/>
          </p:nvSpPr>
          <p:spPr>
            <a:xfrm>
              <a:off x="14003997" y="10674794"/>
              <a:ext cx="1116330" cy="17780"/>
            </a:xfrm>
            <a:custGeom>
              <a:avLst/>
              <a:gdLst/>
              <a:ahLst/>
              <a:cxnLst/>
              <a:rect l="l" t="t" r="r" b="b"/>
              <a:pathLst>
                <a:path w="1116330" h="17779">
                  <a:moveTo>
                    <a:pt x="0" y="17208"/>
                  </a:moveTo>
                  <a:lnTo>
                    <a:pt x="1115987" y="17208"/>
                  </a:lnTo>
                  <a:lnTo>
                    <a:pt x="1115987" y="0"/>
                  </a:lnTo>
                  <a:lnTo>
                    <a:pt x="0" y="0"/>
                  </a:lnTo>
                  <a:lnTo>
                    <a:pt x="0" y="17208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313798" y="-17209"/>
              <a:ext cx="15119985" cy="106920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13840" y="353678"/>
              <a:ext cx="1097062" cy="109601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93795" y="10255347"/>
              <a:ext cx="110959" cy="12987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32580" y="10255091"/>
              <a:ext cx="115811" cy="12757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71367" y="10210623"/>
              <a:ext cx="120916" cy="1745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16286" y="10255095"/>
              <a:ext cx="129857" cy="1301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69880" y="10255350"/>
              <a:ext cx="290135" cy="12987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30020" y="10226975"/>
              <a:ext cx="232351" cy="15824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387134" y="10210876"/>
              <a:ext cx="31115" cy="171450"/>
            </a:xfrm>
            <a:custGeom>
              <a:avLst/>
              <a:gdLst/>
              <a:ahLst/>
              <a:cxnLst/>
              <a:rect l="l" t="t" r="r" b="b"/>
              <a:pathLst>
                <a:path w="31114" h="171450">
                  <a:moveTo>
                    <a:pt x="30683" y="1270"/>
                  </a:moveTo>
                  <a:lnTo>
                    <a:pt x="26911" y="1270"/>
                  </a:lnTo>
                  <a:lnTo>
                    <a:pt x="26911" y="0"/>
                  </a:lnTo>
                  <a:lnTo>
                    <a:pt x="3606" y="0"/>
                  </a:lnTo>
                  <a:lnTo>
                    <a:pt x="3606" y="1270"/>
                  </a:lnTo>
                  <a:lnTo>
                    <a:pt x="0" y="1270"/>
                  </a:lnTo>
                  <a:lnTo>
                    <a:pt x="0" y="170180"/>
                  </a:lnTo>
                  <a:lnTo>
                    <a:pt x="2222" y="170180"/>
                  </a:lnTo>
                  <a:lnTo>
                    <a:pt x="2222" y="171450"/>
                  </a:lnTo>
                  <a:lnTo>
                    <a:pt x="28651" y="171450"/>
                  </a:lnTo>
                  <a:lnTo>
                    <a:pt x="28651" y="170180"/>
                  </a:lnTo>
                  <a:lnTo>
                    <a:pt x="30683" y="170180"/>
                  </a:lnTo>
                  <a:lnTo>
                    <a:pt x="30683" y="12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42594" y="10255085"/>
              <a:ext cx="383926" cy="13013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850257" y="10255091"/>
              <a:ext cx="192239" cy="12757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822619" y="10140828"/>
              <a:ext cx="199390" cy="314960"/>
            </a:xfrm>
            <a:custGeom>
              <a:avLst/>
              <a:gdLst/>
              <a:ahLst/>
              <a:cxnLst/>
              <a:rect l="l" t="t" r="r" b="b"/>
              <a:pathLst>
                <a:path w="199389" h="314959">
                  <a:moveTo>
                    <a:pt x="181071" y="0"/>
                  </a:moveTo>
                  <a:lnTo>
                    <a:pt x="2643" y="283415"/>
                  </a:lnTo>
                  <a:lnTo>
                    <a:pt x="0" y="291270"/>
                  </a:lnTo>
                  <a:lnTo>
                    <a:pt x="554" y="299250"/>
                  </a:lnTo>
                  <a:lnTo>
                    <a:pt x="4061" y="306437"/>
                  </a:lnTo>
                  <a:lnTo>
                    <a:pt x="10276" y="311914"/>
                  </a:lnTo>
                  <a:lnTo>
                    <a:pt x="13552" y="313819"/>
                  </a:lnTo>
                  <a:lnTo>
                    <a:pt x="17146" y="314720"/>
                  </a:lnTo>
                  <a:lnTo>
                    <a:pt x="20690" y="314720"/>
                  </a:lnTo>
                  <a:lnTo>
                    <a:pt x="27903" y="314720"/>
                  </a:lnTo>
                  <a:lnTo>
                    <a:pt x="34914" y="310974"/>
                  </a:lnTo>
                  <a:lnTo>
                    <a:pt x="196547" y="31142"/>
                  </a:lnTo>
                  <a:lnTo>
                    <a:pt x="199190" y="23287"/>
                  </a:lnTo>
                  <a:lnTo>
                    <a:pt x="198637" y="15307"/>
                  </a:lnTo>
                  <a:lnTo>
                    <a:pt x="195134" y="8120"/>
                  </a:lnTo>
                  <a:lnTo>
                    <a:pt x="188927" y="2643"/>
                  </a:lnTo>
                  <a:lnTo>
                    <a:pt x="1810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79995" y="10245339"/>
              <a:ext cx="236716" cy="24719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3283586" y="9971819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4" h="575945">
                  <a:moveTo>
                    <a:pt x="287896" y="0"/>
                  </a:moveTo>
                  <a:lnTo>
                    <a:pt x="241197" y="3768"/>
                  </a:lnTo>
                  <a:lnTo>
                    <a:pt x="196897" y="14678"/>
                  </a:lnTo>
                  <a:lnTo>
                    <a:pt x="155589" y="32136"/>
                  </a:lnTo>
                  <a:lnTo>
                    <a:pt x="117867" y="55550"/>
                  </a:lnTo>
                  <a:lnTo>
                    <a:pt x="84321" y="84328"/>
                  </a:lnTo>
                  <a:lnTo>
                    <a:pt x="55546" y="117875"/>
                  </a:lnTo>
                  <a:lnTo>
                    <a:pt x="32133" y="155599"/>
                  </a:lnTo>
                  <a:lnTo>
                    <a:pt x="14676" y="196908"/>
                  </a:lnTo>
                  <a:lnTo>
                    <a:pt x="3767" y="241209"/>
                  </a:lnTo>
                  <a:lnTo>
                    <a:pt x="0" y="287909"/>
                  </a:lnTo>
                  <a:lnTo>
                    <a:pt x="3767" y="334608"/>
                  </a:lnTo>
                  <a:lnTo>
                    <a:pt x="14676" y="378907"/>
                  </a:lnTo>
                  <a:lnTo>
                    <a:pt x="32133" y="420215"/>
                  </a:lnTo>
                  <a:lnTo>
                    <a:pt x="55546" y="457938"/>
                  </a:lnTo>
                  <a:lnTo>
                    <a:pt x="84321" y="491483"/>
                  </a:lnTo>
                  <a:lnTo>
                    <a:pt x="117867" y="520258"/>
                  </a:lnTo>
                  <a:lnTo>
                    <a:pt x="155589" y="543671"/>
                  </a:lnTo>
                  <a:lnTo>
                    <a:pt x="196897" y="561128"/>
                  </a:lnTo>
                  <a:lnTo>
                    <a:pt x="241197" y="572037"/>
                  </a:lnTo>
                  <a:lnTo>
                    <a:pt x="287896" y="575805"/>
                  </a:lnTo>
                  <a:lnTo>
                    <a:pt x="334595" y="572037"/>
                  </a:lnTo>
                  <a:lnTo>
                    <a:pt x="378896" y="561128"/>
                  </a:lnTo>
                  <a:lnTo>
                    <a:pt x="420205" y="543671"/>
                  </a:lnTo>
                  <a:lnTo>
                    <a:pt x="457929" y="520258"/>
                  </a:lnTo>
                  <a:lnTo>
                    <a:pt x="491477" y="491483"/>
                  </a:lnTo>
                  <a:lnTo>
                    <a:pt x="520254" y="457938"/>
                  </a:lnTo>
                  <a:lnTo>
                    <a:pt x="543668" y="420215"/>
                  </a:lnTo>
                  <a:lnTo>
                    <a:pt x="561127" y="378907"/>
                  </a:lnTo>
                  <a:lnTo>
                    <a:pt x="572036" y="334608"/>
                  </a:lnTo>
                  <a:lnTo>
                    <a:pt x="575805" y="287909"/>
                  </a:lnTo>
                  <a:lnTo>
                    <a:pt x="572036" y="241209"/>
                  </a:lnTo>
                  <a:lnTo>
                    <a:pt x="561127" y="196908"/>
                  </a:lnTo>
                  <a:lnTo>
                    <a:pt x="543668" y="155599"/>
                  </a:lnTo>
                  <a:lnTo>
                    <a:pt x="520254" y="117875"/>
                  </a:lnTo>
                  <a:lnTo>
                    <a:pt x="491477" y="84328"/>
                  </a:lnTo>
                  <a:lnTo>
                    <a:pt x="457929" y="55550"/>
                  </a:lnTo>
                  <a:lnTo>
                    <a:pt x="420205" y="32136"/>
                  </a:lnTo>
                  <a:lnTo>
                    <a:pt x="378896" y="14678"/>
                  </a:lnTo>
                  <a:lnTo>
                    <a:pt x="334595" y="3768"/>
                  </a:lnTo>
                  <a:lnTo>
                    <a:pt x="2878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402158" y="10180182"/>
              <a:ext cx="210938" cy="10939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3402259" y="10291267"/>
              <a:ext cx="273050" cy="62865"/>
            </a:xfrm>
            <a:custGeom>
              <a:avLst/>
              <a:gdLst/>
              <a:ahLst/>
              <a:cxnLst/>
              <a:rect l="l" t="t" r="r" b="b"/>
              <a:pathLst>
                <a:path w="273050" h="62865">
                  <a:moveTo>
                    <a:pt x="41541" y="26555"/>
                  </a:moveTo>
                  <a:lnTo>
                    <a:pt x="37185" y="21107"/>
                  </a:lnTo>
                  <a:lnTo>
                    <a:pt x="32042" y="17995"/>
                  </a:lnTo>
                  <a:lnTo>
                    <a:pt x="23469" y="18008"/>
                  </a:lnTo>
                  <a:lnTo>
                    <a:pt x="14147" y="19672"/>
                  </a:lnTo>
                  <a:lnTo>
                    <a:pt x="6705" y="24295"/>
                  </a:lnTo>
                  <a:lnTo>
                    <a:pt x="1778" y="31356"/>
                  </a:lnTo>
                  <a:lnTo>
                    <a:pt x="0" y="40335"/>
                  </a:lnTo>
                  <a:lnTo>
                    <a:pt x="1803" y="49428"/>
                  </a:lnTo>
                  <a:lnTo>
                    <a:pt x="6743" y="56527"/>
                  </a:lnTo>
                  <a:lnTo>
                    <a:pt x="14198" y="61163"/>
                  </a:lnTo>
                  <a:lnTo>
                    <a:pt x="23533" y="62801"/>
                  </a:lnTo>
                  <a:lnTo>
                    <a:pt x="32105" y="62788"/>
                  </a:lnTo>
                  <a:lnTo>
                    <a:pt x="37160" y="59753"/>
                  </a:lnTo>
                  <a:lnTo>
                    <a:pt x="41376" y="55003"/>
                  </a:lnTo>
                  <a:lnTo>
                    <a:pt x="32181" y="46939"/>
                  </a:lnTo>
                  <a:lnTo>
                    <a:pt x="30175" y="48971"/>
                  </a:lnTo>
                  <a:lnTo>
                    <a:pt x="27851" y="50977"/>
                  </a:lnTo>
                  <a:lnTo>
                    <a:pt x="17373" y="51003"/>
                  </a:lnTo>
                  <a:lnTo>
                    <a:pt x="13931" y="46570"/>
                  </a:lnTo>
                  <a:lnTo>
                    <a:pt x="13919" y="34264"/>
                  </a:lnTo>
                  <a:lnTo>
                    <a:pt x="17335" y="29921"/>
                  </a:lnTo>
                  <a:lnTo>
                    <a:pt x="26924" y="29908"/>
                  </a:lnTo>
                  <a:lnTo>
                    <a:pt x="30251" y="31813"/>
                  </a:lnTo>
                  <a:lnTo>
                    <a:pt x="31877" y="34442"/>
                  </a:lnTo>
                  <a:lnTo>
                    <a:pt x="41541" y="26555"/>
                  </a:lnTo>
                  <a:close/>
                </a:path>
                <a:path w="273050" h="62865">
                  <a:moveTo>
                    <a:pt x="58928" y="61836"/>
                  </a:moveTo>
                  <a:lnTo>
                    <a:pt x="58864" y="18859"/>
                  </a:lnTo>
                  <a:lnTo>
                    <a:pt x="45250" y="18872"/>
                  </a:lnTo>
                  <a:lnTo>
                    <a:pt x="45313" y="61849"/>
                  </a:lnTo>
                  <a:lnTo>
                    <a:pt x="58928" y="61836"/>
                  </a:lnTo>
                  <a:close/>
                </a:path>
                <a:path w="273050" h="62865">
                  <a:moveTo>
                    <a:pt x="110261" y="44411"/>
                  </a:moveTo>
                  <a:lnTo>
                    <a:pt x="109524" y="36588"/>
                  </a:lnTo>
                  <a:lnTo>
                    <a:pt x="109283" y="33921"/>
                  </a:lnTo>
                  <a:lnTo>
                    <a:pt x="106781" y="29006"/>
                  </a:lnTo>
                  <a:lnTo>
                    <a:pt x="105003" y="25514"/>
                  </a:lnTo>
                  <a:lnTo>
                    <a:pt x="97650" y="19926"/>
                  </a:lnTo>
                  <a:lnTo>
                    <a:pt x="96532" y="19710"/>
                  </a:lnTo>
                  <a:lnTo>
                    <a:pt x="96532" y="36563"/>
                  </a:lnTo>
                  <a:lnTo>
                    <a:pt x="77457" y="36588"/>
                  </a:lnTo>
                  <a:lnTo>
                    <a:pt x="78562" y="31445"/>
                  </a:lnTo>
                  <a:lnTo>
                    <a:pt x="82194" y="29019"/>
                  </a:lnTo>
                  <a:lnTo>
                    <a:pt x="92887" y="29019"/>
                  </a:lnTo>
                  <a:lnTo>
                    <a:pt x="95923" y="31813"/>
                  </a:lnTo>
                  <a:lnTo>
                    <a:pt x="96532" y="36563"/>
                  </a:lnTo>
                  <a:lnTo>
                    <a:pt x="96532" y="19710"/>
                  </a:lnTo>
                  <a:lnTo>
                    <a:pt x="87426" y="17907"/>
                  </a:lnTo>
                  <a:lnTo>
                    <a:pt x="78092" y="19570"/>
                  </a:lnTo>
                  <a:lnTo>
                    <a:pt x="70573" y="24206"/>
                  </a:lnTo>
                  <a:lnTo>
                    <a:pt x="65557" y="31267"/>
                  </a:lnTo>
                  <a:lnTo>
                    <a:pt x="63754" y="40246"/>
                  </a:lnTo>
                  <a:lnTo>
                    <a:pt x="65544" y="49326"/>
                  </a:lnTo>
                  <a:lnTo>
                    <a:pt x="70624" y="56438"/>
                  </a:lnTo>
                  <a:lnTo>
                    <a:pt x="78587" y="61061"/>
                  </a:lnTo>
                  <a:lnTo>
                    <a:pt x="89001" y="62712"/>
                  </a:lnTo>
                  <a:lnTo>
                    <a:pt x="97980" y="62699"/>
                  </a:lnTo>
                  <a:lnTo>
                    <a:pt x="103225" y="59956"/>
                  </a:lnTo>
                  <a:lnTo>
                    <a:pt x="107365" y="56324"/>
                  </a:lnTo>
                  <a:lnTo>
                    <a:pt x="102793" y="51409"/>
                  </a:lnTo>
                  <a:lnTo>
                    <a:pt x="99580" y="47955"/>
                  </a:lnTo>
                  <a:lnTo>
                    <a:pt x="97459" y="49466"/>
                  </a:lnTo>
                  <a:lnTo>
                    <a:pt x="93726" y="51396"/>
                  </a:lnTo>
                  <a:lnTo>
                    <a:pt x="89776" y="51409"/>
                  </a:lnTo>
                  <a:lnTo>
                    <a:pt x="82626" y="51409"/>
                  </a:lnTo>
                  <a:lnTo>
                    <a:pt x="79006" y="48895"/>
                  </a:lnTo>
                  <a:lnTo>
                    <a:pt x="77685" y="44462"/>
                  </a:lnTo>
                  <a:lnTo>
                    <a:pt x="110261" y="44411"/>
                  </a:lnTo>
                  <a:close/>
                </a:path>
                <a:path w="273050" h="62865">
                  <a:moveTo>
                    <a:pt x="157797" y="61696"/>
                  </a:moveTo>
                  <a:lnTo>
                    <a:pt x="157734" y="24676"/>
                  </a:lnTo>
                  <a:lnTo>
                    <a:pt x="150964" y="17818"/>
                  </a:lnTo>
                  <a:lnTo>
                    <a:pt x="135636" y="17843"/>
                  </a:lnTo>
                  <a:lnTo>
                    <a:pt x="130581" y="20675"/>
                  </a:lnTo>
                  <a:lnTo>
                    <a:pt x="127977" y="25831"/>
                  </a:lnTo>
                  <a:lnTo>
                    <a:pt x="128270" y="18757"/>
                  </a:lnTo>
                  <a:lnTo>
                    <a:pt x="114655" y="18783"/>
                  </a:lnTo>
                  <a:lnTo>
                    <a:pt x="114706" y="61760"/>
                  </a:lnTo>
                  <a:lnTo>
                    <a:pt x="128333" y="61734"/>
                  </a:lnTo>
                  <a:lnTo>
                    <a:pt x="128282" y="33286"/>
                  </a:lnTo>
                  <a:lnTo>
                    <a:pt x="131508" y="30251"/>
                  </a:lnTo>
                  <a:lnTo>
                    <a:pt x="141808" y="30238"/>
                  </a:lnTo>
                  <a:lnTo>
                    <a:pt x="144119" y="32969"/>
                  </a:lnTo>
                  <a:lnTo>
                    <a:pt x="144170" y="61709"/>
                  </a:lnTo>
                  <a:lnTo>
                    <a:pt x="157797" y="61696"/>
                  </a:lnTo>
                  <a:close/>
                </a:path>
                <a:path w="273050" h="62865">
                  <a:moveTo>
                    <a:pt x="232638" y="61582"/>
                  </a:moveTo>
                  <a:lnTo>
                    <a:pt x="228104" y="22758"/>
                  </a:lnTo>
                  <a:lnTo>
                    <a:pt x="215519" y="17716"/>
                  </a:lnTo>
                  <a:lnTo>
                    <a:pt x="209169" y="17729"/>
                  </a:lnTo>
                  <a:lnTo>
                    <a:pt x="204431" y="20662"/>
                  </a:lnTo>
                  <a:lnTo>
                    <a:pt x="200901" y="25107"/>
                  </a:lnTo>
                  <a:lnTo>
                    <a:pt x="198272" y="20066"/>
                  </a:lnTo>
                  <a:lnTo>
                    <a:pt x="194335" y="17754"/>
                  </a:lnTo>
                  <a:lnTo>
                    <a:pt x="183642" y="17767"/>
                  </a:lnTo>
                  <a:lnTo>
                    <a:pt x="179616" y="20104"/>
                  </a:lnTo>
                  <a:lnTo>
                    <a:pt x="176580" y="25336"/>
                  </a:lnTo>
                  <a:lnTo>
                    <a:pt x="176885" y="18681"/>
                  </a:lnTo>
                  <a:lnTo>
                    <a:pt x="163258" y="18707"/>
                  </a:lnTo>
                  <a:lnTo>
                    <a:pt x="163322" y="61683"/>
                  </a:lnTo>
                  <a:lnTo>
                    <a:pt x="176936" y="61671"/>
                  </a:lnTo>
                  <a:lnTo>
                    <a:pt x="176911" y="32816"/>
                  </a:lnTo>
                  <a:lnTo>
                    <a:pt x="179324" y="30187"/>
                  </a:lnTo>
                  <a:lnTo>
                    <a:pt x="189712" y="30162"/>
                  </a:lnTo>
                  <a:lnTo>
                    <a:pt x="191236" y="32893"/>
                  </a:lnTo>
                  <a:lnTo>
                    <a:pt x="191274" y="61645"/>
                  </a:lnTo>
                  <a:lnTo>
                    <a:pt x="204787" y="61620"/>
                  </a:lnTo>
                  <a:lnTo>
                    <a:pt x="204762" y="32766"/>
                  </a:lnTo>
                  <a:lnTo>
                    <a:pt x="207073" y="30137"/>
                  </a:lnTo>
                  <a:lnTo>
                    <a:pt x="217462" y="30124"/>
                  </a:lnTo>
                  <a:lnTo>
                    <a:pt x="219075" y="32854"/>
                  </a:lnTo>
                  <a:lnTo>
                    <a:pt x="219125" y="61595"/>
                  </a:lnTo>
                  <a:lnTo>
                    <a:pt x="232638" y="61582"/>
                  </a:lnTo>
                  <a:close/>
                </a:path>
                <a:path w="273050" h="62865">
                  <a:moveTo>
                    <a:pt x="252285" y="61556"/>
                  </a:moveTo>
                  <a:lnTo>
                    <a:pt x="252234" y="18580"/>
                  </a:lnTo>
                  <a:lnTo>
                    <a:pt x="238620" y="18592"/>
                  </a:lnTo>
                  <a:lnTo>
                    <a:pt x="238683" y="61569"/>
                  </a:lnTo>
                  <a:lnTo>
                    <a:pt x="252285" y="61556"/>
                  </a:lnTo>
                  <a:close/>
                </a:path>
                <a:path w="273050" h="62865">
                  <a:moveTo>
                    <a:pt x="272465" y="61518"/>
                  </a:moveTo>
                  <a:lnTo>
                    <a:pt x="272376" y="0"/>
                  </a:lnTo>
                  <a:lnTo>
                    <a:pt x="258864" y="25"/>
                  </a:lnTo>
                  <a:lnTo>
                    <a:pt x="258953" y="61544"/>
                  </a:lnTo>
                  <a:lnTo>
                    <a:pt x="272465" y="6151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382521" y="10373529"/>
              <a:ext cx="149682" cy="66306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8051393" y="10013823"/>
              <a:ext cx="1296035" cy="319405"/>
            </a:xfrm>
            <a:custGeom>
              <a:avLst/>
              <a:gdLst/>
              <a:ahLst/>
              <a:cxnLst/>
              <a:rect l="l" t="t" r="r" b="b"/>
              <a:pathLst>
                <a:path w="1296034" h="319404">
                  <a:moveTo>
                    <a:pt x="306717" y="8229"/>
                  </a:moveTo>
                  <a:lnTo>
                    <a:pt x="253517" y="8229"/>
                  </a:lnTo>
                  <a:lnTo>
                    <a:pt x="155308" y="199440"/>
                  </a:lnTo>
                  <a:lnTo>
                    <a:pt x="56248" y="8229"/>
                  </a:lnTo>
                  <a:lnTo>
                    <a:pt x="0" y="8229"/>
                  </a:lnTo>
                  <a:lnTo>
                    <a:pt x="0" y="310616"/>
                  </a:lnTo>
                  <a:lnTo>
                    <a:pt x="54940" y="310616"/>
                  </a:lnTo>
                  <a:lnTo>
                    <a:pt x="54940" y="119837"/>
                  </a:lnTo>
                  <a:lnTo>
                    <a:pt x="153581" y="311061"/>
                  </a:lnTo>
                  <a:lnTo>
                    <a:pt x="251777" y="119837"/>
                  </a:lnTo>
                  <a:lnTo>
                    <a:pt x="251777" y="310616"/>
                  </a:lnTo>
                  <a:lnTo>
                    <a:pt x="306717" y="310616"/>
                  </a:lnTo>
                  <a:lnTo>
                    <a:pt x="306717" y="8229"/>
                  </a:lnTo>
                  <a:close/>
                </a:path>
                <a:path w="1296034" h="319404">
                  <a:moveTo>
                    <a:pt x="660996" y="159639"/>
                  </a:moveTo>
                  <a:lnTo>
                    <a:pt x="653059" y="107492"/>
                  </a:lnTo>
                  <a:lnTo>
                    <a:pt x="630910" y="63461"/>
                  </a:lnTo>
                  <a:lnTo>
                    <a:pt x="618985" y="51485"/>
                  </a:lnTo>
                  <a:lnTo>
                    <a:pt x="601294" y="33769"/>
                  </a:lnTo>
                  <a:lnTo>
                    <a:pt x="601294" y="160070"/>
                  </a:lnTo>
                  <a:lnTo>
                    <a:pt x="594550" y="203796"/>
                  </a:lnTo>
                  <a:lnTo>
                    <a:pt x="575233" y="237998"/>
                  </a:lnTo>
                  <a:lnTo>
                    <a:pt x="544728" y="260273"/>
                  </a:lnTo>
                  <a:lnTo>
                    <a:pt x="504393" y="268224"/>
                  </a:lnTo>
                  <a:lnTo>
                    <a:pt x="464070" y="260273"/>
                  </a:lnTo>
                  <a:lnTo>
                    <a:pt x="433552" y="237998"/>
                  </a:lnTo>
                  <a:lnTo>
                    <a:pt x="414235" y="203796"/>
                  </a:lnTo>
                  <a:lnTo>
                    <a:pt x="407492" y="160070"/>
                  </a:lnTo>
                  <a:lnTo>
                    <a:pt x="414235" y="116090"/>
                  </a:lnTo>
                  <a:lnTo>
                    <a:pt x="433552" y="81775"/>
                  </a:lnTo>
                  <a:lnTo>
                    <a:pt x="464070" y="59448"/>
                  </a:lnTo>
                  <a:lnTo>
                    <a:pt x="504393" y="51485"/>
                  </a:lnTo>
                  <a:lnTo>
                    <a:pt x="544728" y="59448"/>
                  </a:lnTo>
                  <a:lnTo>
                    <a:pt x="575233" y="81775"/>
                  </a:lnTo>
                  <a:lnTo>
                    <a:pt x="594550" y="116090"/>
                  </a:lnTo>
                  <a:lnTo>
                    <a:pt x="601294" y="160070"/>
                  </a:lnTo>
                  <a:lnTo>
                    <a:pt x="601294" y="33769"/>
                  </a:lnTo>
                  <a:lnTo>
                    <a:pt x="597077" y="29540"/>
                  </a:lnTo>
                  <a:lnTo>
                    <a:pt x="554062" y="7721"/>
                  </a:lnTo>
                  <a:lnTo>
                    <a:pt x="504393" y="0"/>
                  </a:lnTo>
                  <a:lnTo>
                    <a:pt x="454710" y="7721"/>
                  </a:lnTo>
                  <a:lnTo>
                    <a:pt x="411708" y="29540"/>
                  </a:lnTo>
                  <a:lnTo>
                    <a:pt x="377875" y="63461"/>
                  </a:lnTo>
                  <a:lnTo>
                    <a:pt x="355727" y="107492"/>
                  </a:lnTo>
                  <a:lnTo>
                    <a:pt x="347789" y="159639"/>
                  </a:lnTo>
                  <a:lnTo>
                    <a:pt x="355727" y="211797"/>
                  </a:lnTo>
                  <a:lnTo>
                    <a:pt x="377875" y="255828"/>
                  </a:lnTo>
                  <a:lnTo>
                    <a:pt x="411708" y="289737"/>
                  </a:lnTo>
                  <a:lnTo>
                    <a:pt x="454710" y="311556"/>
                  </a:lnTo>
                  <a:lnTo>
                    <a:pt x="504393" y="319265"/>
                  </a:lnTo>
                  <a:lnTo>
                    <a:pt x="554062" y="311556"/>
                  </a:lnTo>
                  <a:lnTo>
                    <a:pt x="597077" y="289737"/>
                  </a:lnTo>
                  <a:lnTo>
                    <a:pt x="618540" y="268224"/>
                  </a:lnTo>
                  <a:lnTo>
                    <a:pt x="630910" y="255828"/>
                  </a:lnTo>
                  <a:lnTo>
                    <a:pt x="653059" y="211797"/>
                  </a:lnTo>
                  <a:lnTo>
                    <a:pt x="660996" y="159639"/>
                  </a:lnTo>
                  <a:close/>
                </a:path>
                <a:path w="1296034" h="319404">
                  <a:moveTo>
                    <a:pt x="1000137" y="159639"/>
                  </a:moveTo>
                  <a:lnTo>
                    <a:pt x="992187" y="107492"/>
                  </a:lnTo>
                  <a:lnTo>
                    <a:pt x="970051" y="63461"/>
                  </a:lnTo>
                  <a:lnTo>
                    <a:pt x="958113" y="51485"/>
                  </a:lnTo>
                  <a:lnTo>
                    <a:pt x="940435" y="33769"/>
                  </a:lnTo>
                  <a:lnTo>
                    <a:pt x="940435" y="160070"/>
                  </a:lnTo>
                  <a:lnTo>
                    <a:pt x="933678" y="203796"/>
                  </a:lnTo>
                  <a:lnTo>
                    <a:pt x="914361" y="237998"/>
                  </a:lnTo>
                  <a:lnTo>
                    <a:pt x="883856" y="260273"/>
                  </a:lnTo>
                  <a:lnTo>
                    <a:pt x="843534" y="268224"/>
                  </a:lnTo>
                  <a:lnTo>
                    <a:pt x="803198" y="260273"/>
                  </a:lnTo>
                  <a:lnTo>
                    <a:pt x="772693" y="237998"/>
                  </a:lnTo>
                  <a:lnTo>
                    <a:pt x="753376" y="203796"/>
                  </a:lnTo>
                  <a:lnTo>
                    <a:pt x="746633" y="160070"/>
                  </a:lnTo>
                  <a:lnTo>
                    <a:pt x="753376" y="116090"/>
                  </a:lnTo>
                  <a:lnTo>
                    <a:pt x="772693" y="81775"/>
                  </a:lnTo>
                  <a:lnTo>
                    <a:pt x="803198" y="59448"/>
                  </a:lnTo>
                  <a:lnTo>
                    <a:pt x="843534" y="51485"/>
                  </a:lnTo>
                  <a:lnTo>
                    <a:pt x="883856" y="59448"/>
                  </a:lnTo>
                  <a:lnTo>
                    <a:pt x="914361" y="81775"/>
                  </a:lnTo>
                  <a:lnTo>
                    <a:pt x="933678" y="116090"/>
                  </a:lnTo>
                  <a:lnTo>
                    <a:pt x="940435" y="160070"/>
                  </a:lnTo>
                  <a:lnTo>
                    <a:pt x="940435" y="33769"/>
                  </a:lnTo>
                  <a:lnTo>
                    <a:pt x="936218" y="29540"/>
                  </a:lnTo>
                  <a:lnTo>
                    <a:pt x="893203" y="7721"/>
                  </a:lnTo>
                  <a:lnTo>
                    <a:pt x="843534" y="0"/>
                  </a:lnTo>
                  <a:lnTo>
                    <a:pt x="793851" y="7721"/>
                  </a:lnTo>
                  <a:lnTo>
                    <a:pt x="750836" y="29540"/>
                  </a:lnTo>
                  <a:lnTo>
                    <a:pt x="717003" y="63461"/>
                  </a:lnTo>
                  <a:lnTo>
                    <a:pt x="694867" y="107492"/>
                  </a:lnTo>
                  <a:lnTo>
                    <a:pt x="686930" y="159639"/>
                  </a:lnTo>
                  <a:lnTo>
                    <a:pt x="694867" y="211797"/>
                  </a:lnTo>
                  <a:lnTo>
                    <a:pt x="717003" y="255828"/>
                  </a:lnTo>
                  <a:lnTo>
                    <a:pt x="750836" y="289737"/>
                  </a:lnTo>
                  <a:lnTo>
                    <a:pt x="793851" y="311556"/>
                  </a:lnTo>
                  <a:lnTo>
                    <a:pt x="843534" y="319265"/>
                  </a:lnTo>
                  <a:lnTo>
                    <a:pt x="893203" y="311556"/>
                  </a:lnTo>
                  <a:lnTo>
                    <a:pt x="936218" y="289737"/>
                  </a:lnTo>
                  <a:lnTo>
                    <a:pt x="957668" y="268224"/>
                  </a:lnTo>
                  <a:lnTo>
                    <a:pt x="970051" y="255828"/>
                  </a:lnTo>
                  <a:lnTo>
                    <a:pt x="992187" y="211797"/>
                  </a:lnTo>
                  <a:lnTo>
                    <a:pt x="1000137" y="159639"/>
                  </a:lnTo>
                  <a:close/>
                </a:path>
                <a:path w="1296034" h="319404">
                  <a:moveTo>
                    <a:pt x="1295996" y="8229"/>
                  </a:moveTo>
                  <a:lnTo>
                    <a:pt x="1239761" y="8229"/>
                  </a:lnTo>
                  <a:lnTo>
                    <a:pt x="1239761" y="206794"/>
                  </a:lnTo>
                  <a:lnTo>
                    <a:pt x="1093978" y="8229"/>
                  </a:lnTo>
                  <a:lnTo>
                    <a:pt x="1041196" y="8229"/>
                  </a:lnTo>
                  <a:lnTo>
                    <a:pt x="1041196" y="310616"/>
                  </a:lnTo>
                  <a:lnTo>
                    <a:pt x="1097432" y="310616"/>
                  </a:lnTo>
                  <a:lnTo>
                    <a:pt x="1097432" y="111620"/>
                  </a:lnTo>
                  <a:lnTo>
                    <a:pt x="1242783" y="310616"/>
                  </a:lnTo>
                  <a:lnTo>
                    <a:pt x="1295996" y="310616"/>
                  </a:lnTo>
                  <a:lnTo>
                    <a:pt x="1295996" y="82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332789" y="10371557"/>
              <a:ext cx="439915" cy="134625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8811857" y="10371581"/>
              <a:ext cx="97790" cy="134620"/>
            </a:xfrm>
            <a:custGeom>
              <a:avLst/>
              <a:gdLst/>
              <a:ahLst/>
              <a:cxnLst/>
              <a:rect l="l" t="t" r="r" b="b"/>
              <a:pathLst>
                <a:path w="97790" h="134620">
                  <a:moveTo>
                    <a:pt x="97307" y="111760"/>
                  </a:moveTo>
                  <a:lnTo>
                    <a:pt x="24561" y="111760"/>
                  </a:lnTo>
                  <a:lnTo>
                    <a:pt x="24561" y="77470"/>
                  </a:lnTo>
                  <a:lnTo>
                    <a:pt x="85979" y="77470"/>
                  </a:lnTo>
                  <a:lnTo>
                    <a:pt x="85979" y="54610"/>
                  </a:lnTo>
                  <a:lnTo>
                    <a:pt x="24561" y="54610"/>
                  </a:lnTo>
                  <a:lnTo>
                    <a:pt x="24561" y="22860"/>
                  </a:lnTo>
                  <a:lnTo>
                    <a:pt x="95186" y="22860"/>
                  </a:lnTo>
                  <a:lnTo>
                    <a:pt x="95186" y="0"/>
                  </a:lnTo>
                  <a:lnTo>
                    <a:pt x="0" y="0"/>
                  </a:lnTo>
                  <a:lnTo>
                    <a:pt x="0" y="22860"/>
                  </a:lnTo>
                  <a:lnTo>
                    <a:pt x="0" y="54610"/>
                  </a:lnTo>
                  <a:lnTo>
                    <a:pt x="0" y="77470"/>
                  </a:lnTo>
                  <a:lnTo>
                    <a:pt x="0" y="111760"/>
                  </a:lnTo>
                  <a:lnTo>
                    <a:pt x="0" y="134620"/>
                  </a:lnTo>
                  <a:lnTo>
                    <a:pt x="97307" y="134620"/>
                  </a:lnTo>
                  <a:lnTo>
                    <a:pt x="97307" y="1117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954091" y="10372017"/>
              <a:ext cx="111315" cy="13416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285855" y="10195977"/>
              <a:ext cx="195033" cy="12802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036044" y="10195979"/>
              <a:ext cx="175666" cy="12802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766842" y="10195977"/>
              <a:ext cx="195033" cy="128028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2024436" y="10196068"/>
              <a:ext cx="266700" cy="128270"/>
            </a:xfrm>
            <a:custGeom>
              <a:avLst/>
              <a:gdLst/>
              <a:ahLst/>
              <a:cxnLst/>
              <a:rect l="l" t="t" r="r" b="b"/>
              <a:pathLst>
                <a:path w="266700" h="128270">
                  <a:moveTo>
                    <a:pt x="21209" y="0"/>
                  </a:moveTo>
                  <a:lnTo>
                    <a:pt x="0" y="0"/>
                  </a:lnTo>
                  <a:lnTo>
                    <a:pt x="0" y="127850"/>
                  </a:lnTo>
                  <a:lnTo>
                    <a:pt x="21209" y="127850"/>
                  </a:lnTo>
                  <a:lnTo>
                    <a:pt x="21209" y="0"/>
                  </a:lnTo>
                  <a:close/>
                </a:path>
                <a:path w="266700" h="128270">
                  <a:moveTo>
                    <a:pt x="266687" y="0"/>
                  </a:moveTo>
                  <a:lnTo>
                    <a:pt x="110744" y="0"/>
                  </a:lnTo>
                  <a:lnTo>
                    <a:pt x="110744" y="17780"/>
                  </a:lnTo>
                  <a:lnTo>
                    <a:pt x="177025" y="17780"/>
                  </a:lnTo>
                  <a:lnTo>
                    <a:pt x="177025" y="128270"/>
                  </a:lnTo>
                  <a:lnTo>
                    <a:pt x="198767" y="128270"/>
                  </a:lnTo>
                  <a:lnTo>
                    <a:pt x="198767" y="17780"/>
                  </a:lnTo>
                  <a:lnTo>
                    <a:pt x="266687" y="17780"/>
                  </a:lnTo>
                  <a:lnTo>
                    <a:pt x="2666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799704" y="10196061"/>
              <a:ext cx="135153" cy="12785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547775" y="10195977"/>
              <a:ext cx="155054" cy="128028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0317594" y="10089023"/>
              <a:ext cx="342265" cy="342265"/>
            </a:xfrm>
            <a:custGeom>
              <a:avLst/>
              <a:gdLst/>
              <a:ahLst/>
              <a:cxnLst/>
              <a:rect l="l" t="t" r="r" b="b"/>
              <a:pathLst>
                <a:path w="342265" h="342265">
                  <a:moveTo>
                    <a:pt x="171005" y="0"/>
                  </a:moveTo>
                  <a:lnTo>
                    <a:pt x="125552" y="6106"/>
                  </a:lnTo>
                  <a:lnTo>
                    <a:pt x="84704" y="23339"/>
                  </a:lnTo>
                  <a:lnTo>
                    <a:pt x="50093" y="50071"/>
                  </a:lnTo>
                  <a:lnTo>
                    <a:pt x="23351" y="84674"/>
                  </a:lnTo>
                  <a:lnTo>
                    <a:pt x="6109" y="125519"/>
                  </a:lnTo>
                  <a:lnTo>
                    <a:pt x="0" y="170980"/>
                  </a:lnTo>
                  <a:lnTo>
                    <a:pt x="6109" y="216440"/>
                  </a:lnTo>
                  <a:lnTo>
                    <a:pt x="23351" y="257286"/>
                  </a:lnTo>
                  <a:lnTo>
                    <a:pt x="50093" y="291888"/>
                  </a:lnTo>
                  <a:lnTo>
                    <a:pt x="84704" y="318620"/>
                  </a:lnTo>
                  <a:lnTo>
                    <a:pt x="125552" y="335854"/>
                  </a:lnTo>
                  <a:lnTo>
                    <a:pt x="171005" y="341960"/>
                  </a:lnTo>
                  <a:lnTo>
                    <a:pt x="216459" y="335854"/>
                  </a:lnTo>
                  <a:lnTo>
                    <a:pt x="257309" y="318620"/>
                  </a:lnTo>
                  <a:lnTo>
                    <a:pt x="291923" y="291888"/>
                  </a:lnTo>
                  <a:lnTo>
                    <a:pt x="318668" y="257286"/>
                  </a:lnTo>
                  <a:lnTo>
                    <a:pt x="319734" y="254762"/>
                  </a:lnTo>
                  <a:lnTo>
                    <a:pt x="171005" y="254762"/>
                  </a:lnTo>
                  <a:lnTo>
                    <a:pt x="138396" y="248177"/>
                  </a:lnTo>
                  <a:lnTo>
                    <a:pt x="111764" y="230220"/>
                  </a:lnTo>
                  <a:lnTo>
                    <a:pt x="93808" y="203589"/>
                  </a:lnTo>
                  <a:lnTo>
                    <a:pt x="87223" y="170980"/>
                  </a:lnTo>
                  <a:lnTo>
                    <a:pt x="93808" y="138370"/>
                  </a:lnTo>
                  <a:lnTo>
                    <a:pt x="111764" y="111739"/>
                  </a:lnTo>
                  <a:lnTo>
                    <a:pt x="138396" y="93782"/>
                  </a:lnTo>
                  <a:lnTo>
                    <a:pt x="171005" y="87198"/>
                  </a:lnTo>
                  <a:lnTo>
                    <a:pt x="319734" y="87198"/>
                  </a:lnTo>
                  <a:lnTo>
                    <a:pt x="318668" y="84674"/>
                  </a:lnTo>
                  <a:lnTo>
                    <a:pt x="291923" y="50071"/>
                  </a:lnTo>
                  <a:lnTo>
                    <a:pt x="257309" y="23339"/>
                  </a:lnTo>
                  <a:lnTo>
                    <a:pt x="216459" y="6106"/>
                  </a:lnTo>
                  <a:lnTo>
                    <a:pt x="171005" y="0"/>
                  </a:lnTo>
                  <a:close/>
                </a:path>
                <a:path w="342265" h="342265">
                  <a:moveTo>
                    <a:pt x="342023" y="170980"/>
                  </a:moveTo>
                  <a:lnTo>
                    <a:pt x="171005" y="170980"/>
                  </a:lnTo>
                  <a:lnTo>
                    <a:pt x="246672" y="206756"/>
                  </a:lnTo>
                  <a:lnTo>
                    <a:pt x="233890" y="226210"/>
                  </a:lnTo>
                  <a:lnTo>
                    <a:pt x="216349" y="241384"/>
                  </a:lnTo>
                  <a:lnTo>
                    <a:pt x="195053" y="251245"/>
                  </a:lnTo>
                  <a:lnTo>
                    <a:pt x="171005" y="254762"/>
                  </a:lnTo>
                  <a:lnTo>
                    <a:pt x="319734" y="254762"/>
                  </a:lnTo>
                  <a:lnTo>
                    <a:pt x="335912" y="216440"/>
                  </a:lnTo>
                  <a:lnTo>
                    <a:pt x="342023" y="170980"/>
                  </a:lnTo>
                  <a:close/>
                </a:path>
                <a:path w="342265" h="342265">
                  <a:moveTo>
                    <a:pt x="319734" y="87198"/>
                  </a:moveTo>
                  <a:lnTo>
                    <a:pt x="171005" y="87198"/>
                  </a:lnTo>
                  <a:lnTo>
                    <a:pt x="198756" y="91911"/>
                  </a:lnTo>
                  <a:lnTo>
                    <a:pt x="222561" y="104979"/>
                  </a:lnTo>
                  <a:lnTo>
                    <a:pt x="240832" y="124793"/>
                  </a:lnTo>
                  <a:lnTo>
                    <a:pt x="251980" y="149745"/>
                  </a:lnTo>
                  <a:lnTo>
                    <a:pt x="342023" y="170980"/>
                  </a:lnTo>
                  <a:lnTo>
                    <a:pt x="335912" y="125519"/>
                  </a:lnTo>
                  <a:lnTo>
                    <a:pt x="319734" y="871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664396" y="2147798"/>
              <a:ext cx="10948035" cy="1807210"/>
            </a:xfrm>
            <a:custGeom>
              <a:avLst/>
              <a:gdLst/>
              <a:ahLst/>
              <a:cxnLst/>
              <a:rect l="l" t="t" r="r" b="b"/>
              <a:pathLst>
                <a:path w="10948035" h="1807210">
                  <a:moveTo>
                    <a:pt x="9485211" y="486918"/>
                  </a:moveTo>
                  <a:lnTo>
                    <a:pt x="9331185" y="67741"/>
                  </a:lnTo>
                  <a:lnTo>
                    <a:pt x="9326093" y="72783"/>
                  </a:lnTo>
                  <a:lnTo>
                    <a:pt x="9427654" y="429971"/>
                  </a:lnTo>
                  <a:lnTo>
                    <a:pt x="9485211" y="486918"/>
                  </a:lnTo>
                  <a:close/>
                </a:path>
                <a:path w="10948035" h="1807210">
                  <a:moveTo>
                    <a:pt x="9732137" y="619721"/>
                  </a:moveTo>
                  <a:lnTo>
                    <a:pt x="9637116" y="619366"/>
                  </a:lnTo>
                  <a:lnTo>
                    <a:pt x="9655378" y="626071"/>
                  </a:lnTo>
                  <a:lnTo>
                    <a:pt x="9678086" y="630174"/>
                  </a:lnTo>
                  <a:lnTo>
                    <a:pt x="9704070" y="628967"/>
                  </a:lnTo>
                  <a:lnTo>
                    <a:pt x="9732137" y="619721"/>
                  </a:lnTo>
                  <a:close/>
                </a:path>
                <a:path w="10948035" h="1807210">
                  <a:moveTo>
                    <a:pt x="9849193" y="689114"/>
                  </a:moveTo>
                  <a:lnTo>
                    <a:pt x="9847453" y="684301"/>
                  </a:lnTo>
                  <a:lnTo>
                    <a:pt x="9519348" y="684301"/>
                  </a:lnTo>
                  <a:lnTo>
                    <a:pt x="9517748" y="689114"/>
                  </a:lnTo>
                  <a:lnTo>
                    <a:pt x="9849193" y="689114"/>
                  </a:lnTo>
                  <a:close/>
                </a:path>
                <a:path w="10948035" h="1807210">
                  <a:moveTo>
                    <a:pt x="9892830" y="825715"/>
                  </a:moveTo>
                  <a:lnTo>
                    <a:pt x="9847440" y="700951"/>
                  </a:lnTo>
                  <a:lnTo>
                    <a:pt x="9687382" y="700951"/>
                  </a:lnTo>
                  <a:lnTo>
                    <a:pt x="9687382" y="940485"/>
                  </a:lnTo>
                  <a:lnTo>
                    <a:pt x="9808896" y="1060704"/>
                  </a:lnTo>
                  <a:lnTo>
                    <a:pt x="9848698" y="1033360"/>
                  </a:lnTo>
                  <a:lnTo>
                    <a:pt x="9864407" y="971003"/>
                  </a:lnTo>
                  <a:lnTo>
                    <a:pt x="9877552" y="907681"/>
                  </a:lnTo>
                  <a:lnTo>
                    <a:pt x="9892830" y="825715"/>
                  </a:lnTo>
                  <a:close/>
                </a:path>
                <a:path w="10948035" h="1807210">
                  <a:moveTo>
                    <a:pt x="9938512" y="452399"/>
                  </a:moveTo>
                  <a:lnTo>
                    <a:pt x="9873285" y="516940"/>
                  </a:lnTo>
                  <a:lnTo>
                    <a:pt x="9872980" y="516636"/>
                  </a:lnTo>
                  <a:lnTo>
                    <a:pt x="9836963" y="620128"/>
                  </a:lnTo>
                  <a:lnTo>
                    <a:pt x="9747021" y="619785"/>
                  </a:lnTo>
                  <a:lnTo>
                    <a:pt x="9731477" y="628129"/>
                  </a:lnTo>
                  <a:lnTo>
                    <a:pt x="9716173" y="633641"/>
                  </a:lnTo>
                  <a:lnTo>
                    <a:pt x="9701276" y="636676"/>
                  </a:lnTo>
                  <a:lnTo>
                    <a:pt x="9686976" y="637616"/>
                  </a:lnTo>
                  <a:lnTo>
                    <a:pt x="9665729" y="635685"/>
                  </a:lnTo>
                  <a:lnTo>
                    <a:pt x="9647199" y="630948"/>
                  </a:lnTo>
                  <a:lnTo>
                    <a:pt x="9632112" y="624967"/>
                  </a:lnTo>
                  <a:lnTo>
                    <a:pt x="9621177" y="619315"/>
                  </a:lnTo>
                  <a:lnTo>
                    <a:pt x="9533738" y="618972"/>
                  </a:lnTo>
                  <a:lnTo>
                    <a:pt x="9497301" y="519798"/>
                  </a:lnTo>
                  <a:lnTo>
                    <a:pt x="9429293" y="452526"/>
                  </a:lnTo>
                  <a:lnTo>
                    <a:pt x="9432595" y="502475"/>
                  </a:lnTo>
                  <a:lnTo>
                    <a:pt x="9437408" y="553783"/>
                  </a:lnTo>
                  <a:lnTo>
                    <a:pt x="9443364" y="605294"/>
                  </a:lnTo>
                  <a:lnTo>
                    <a:pt x="9450121" y="655840"/>
                  </a:lnTo>
                  <a:lnTo>
                    <a:pt x="9457309" y="704278"/>
                  </a:lnTo>
                  <a:lnTo>
                    <a:pt x="9464573" y="749439"/>
                  </a:lnTo>
                  <a:lnTo>
                    <a:pt x="9471571" y="790181"/>
                  </a:lnTo>
                  <a:lnTo>
                    <a:pt x="9510674" y="672465"/>
                  </a:lnTo>
                  <a:lnTo>
                    <a:pt x="9855848" y="672465"/>
                  </a:lnTo>
                  <a:lnTo>
                    <a:pt x="9898863" y="790689"/>
                  </a:lnTo>
                  <a:lnTo>
                    <a:pt x="9905505" y="749935"/>
                  </a:lnTo>
                  <a:lnTo>
                    <a:pt x="9912401" y="704735"/>
                  </a:lnTo>
                  <a:lnTo>
                    <a:pt x="9919195" y="656221"/>
                  </a:lnTo>
                  <a:lnTo>
                    <a:pt x="9925558" y="605586"/>
                  </a:lnTo>
                  <a:lnTo>
                    <a:pt x="9931121" y="553961"/>
                  </a:lnTo>
                  <a:lnTo>
                    <a:pt x="9935553" y="502513"/>
                  </a:lnTo>
                  <a:lnTo>
                    <a:pt x="9938512" y="452399"/>
                  </a:lnTo>
                  <a:close/>
                </a:path>
                <a:path w="10948035" h="1807210">
                  <a:moveTo>
                    <a:pt x="9976815" y="172834"/>
                  </a:moveTo>
                  <a:lnTo>
                    <a:pt x="9882353" y="79387"/>
                  </a:lnTo>
                  <a:lnTo>
                    <a:pt x="9796437" y="164388"/>
                  </a:lnTo>
                  <a:lnTo>
                    <a:pt x="9894011" y="410743"/>
                  </a:lnTo>
                  <a:lnTo>
                    <a:pt x="9976815" y="172834"/>
                  </a:lnTo>
                  <a:close/>
                </a:path>
                <a:path w="10948035" h="1807210">
                  <a:moveTo>
                    <a:pt x="10017938" y="54711"/>
                  </a:moveTo>
                  <a:lnTo>
                    <a:pt x="9962629" y="0"/>
                  </a:lnTo>
                  <a:lnTo>
                    <a:pt x="9892944" y="68935"/>
                  </a:lnTo>
                  <a:lnTo>
                    <a:pt x="9982238" y="157276"/>
                  </a:lnTo>
                  <a:lnTo>
                    <a:pt x="10017938" y="54711"/>
                  </a:lnTo>
                  <a:close/>
                </a:path>
                <a:path w="10948035" h="1807210">
                  <a:moveTo>
                    <a:pt x="10034410" y="71005"/>
                  </a:moveTo>
                  <a:lnTo>
                    <a:pt x="10029711" y="66344"/>
                  </a:lnTo>
                  <a:lnTo>
                    <a:pt x="9883775" y="485622"/>
                  </a:lnTo>
                  <a:lnTo>
                    <a:pt x="9939960" y="430047"/>
                  </a:lnTo>
                  <a:lnTo>
                    <a:pt x="10034410" y="71005"/>
                  </a:lnTo>
                  <a:close/>
                </a:path>
                <a:path w="10948035" h="1807210">
                  <a:moveTo>
                    <a:pt x="10947921" y="1794205"/>
                  </a:moveTo>
                  <a:lnTo>
                    <a:pt x="0" y="1794205"/>
                  </a:lnTo>
                  <a:lnTo>
                    <a:pt x="0" y="1806905"/>
                  </a:lnTo>
                  <a:lnTo>
                    <a:pt x="10947921" y="1806905"/>
                  </a:lnTo>
                  <a:lnTo>
                    <a:pt x="10947921" y="17942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2231584" y="3095047"/>
              <a:ext cx="234480" cy="138137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2142360" y="2848744"/>
              <a:ext cx="202565" cy="358140"/>
            </a:xfrm>
            <a:custGeom>
              <a:avLst/>
              <a:gdLst/>
              <a:ahLst/>
              <a:cxnLst/>
              <a:rect l="l" t="t" r="r" b="b"/>
              <a:pathLst>
                <a:path w="202565" h="358139">
                  <a:moveTo>
                    <a:pt x="201942" y="0"/>
                  </a:moveTo>
                  <a:lnTo>
                    <a:pt x="41389" y="0"/>
                  </a:lnTo>
                  <a:lnTo>
                    <a:pt x="0" y="124548"/>
                  </a:lnTo>
                  <a:lnTo>
                    <a:pt x="16063" y="206801"/>
                  </a:lnTo>
                  <a:lnTo>
                    <a:pt x="29792" y="270203"/>
                  </a:lnTo>
                  <a:lnTo>
                    <a:pt x="40204" y="313096"/>
                  </a:lnTo>
                  <a:lnTo>
                    <a:pt x="62193" y="346300"/>
                  </a:lnTo>
                  <a:lnTo>
                    <a:pt x="82067" y="358127"/>
                  </a:lnTo>
                  <a:lnTo>
                    <a:pt x="201942" y="239534"/>
                  </a:lnTo>
                  <a:lnTo>
                    <a:pt x="2019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2042443" y="2145248"/>
              <a:ext cx="95910" cy="108508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2051145" y="2226665"/>
              <a:ext cx="499745" cy="526415"/>
            </a:xfrm>
            <a:custGeom>
              <a:avLst/>
              <a:gdLst/>
              <a:ahLst/>
              <a:cxnLst/>
              <a:rect l="l" t="t" r="r" b="b"/>
              <a:pathLst>
                <a:path w="499745" h="526414">
                  <a:moveTo>
                    <a:pt x="185597" y="86868"/>
                  </a:moveTo>
                  <a:lnTo>
                    <a:pt x="97790" y="0"/>
                  </a:lnTo>
                  <a:lnTo>
                    <a:pt x="0" y="96735"/>
                  </a:lnTo>
                  <a:lnTo>
                    <a:pt x="87439" y="334695"/>
                  </a:lnTo>
                  <a:lnTo>
                    <a:pt x="185597" y="86868"/>
                  </a:lnTo>
                  <a:close/>
                </a:path>
                <a:path w="499745" h="526414">
                  <a:moveTo>
                    <a:pt x="426758" y="526364"/>
                  </a:moveTo>
                  <a:lnTo>
                    <a:pt x="356590" y="456946"/>
                  </a:lnTo>
                  <a:lnTo>
                    <a:pt x="238963" y="457403"/>
                  </a:lnTo>
                  <a:lnTo>
                    <a:pt x="170230" y="525399"/>
                  </a:lnTo>
                  <a:lnTo>
                    <a:pt x="426758" y="526364"/>
                  </a:lnTo>
                  <a:close/>
                </a:path>
                <a:path w="499745" h="526414">
                  <a:moveTo>
                    <a:pt x="499745" y="353479"/>
                  </a:moveTo>
                  <a:lnTo>
                    <a:pt x="397598" y="95567"/>
                  </a:lnTo>
                  <a:lnTo>
                    <a:pt x="372694" y="111163"/>
                  </a:lnTo>
                  <a:lnTo>
                    <a:pt x="348145" y="121424"/>
                  </a:lnTo>
                  <a:lnTo>
                    <a:pt x="324256" y="127050"/>
                  </a:lnTo>
                  <a:lnTo>
                    <a:pt x="301320" y="128765"/>
                  </a:lnTo>
                  <a:lnTo>
                    <a:pt x="299605" y="128701"/>
                  </a:lnTo>
                  <a:lnTo>
                    <a:pt x="296887" y="129286"/>
                  </a:lnTo>
                  <a:lnTo>
                    <a:pt x="293700" y="128485"/>
                  </a:lnTo>
                  <a:lnTo>
                    <a:pt x="262763" y="124091"/>
                  </a:lnTo>
                  <a:lnTo>
                    <a:pt x="235851" y="115646"/>
                  </a:lnTo>
                  <a:lnTo>
                    <a:pt x="213944" y="105537"/>
                  </a:lnTo>
                  <a:lnTo>
                    <a:pt x="197993" y="96126"/>
                  </a:lnTo>
                  <a:lnTo>
                    <a:pt x="95161" y="355739"/>
                  </a:lnTo>
                  <a:lnTo>
                    <a:pt x="155257" y="519277"/>
                  </a:lnTo>
                  <a:lnTo>
                    <a:pt x="232740" y="442620"/>
                  </a:lnTo>
                  <a:lnTo>
                    <a:pt x="362750" y="442125"/>
                  </a:lnTo>
                  <a:lnTo>
                    <a:pt x="441706" y="520230"/>
                  </a:lnTo>
                  <a:lnTo>
                    <a:pt x="499745" y="3534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978938" y="1985674"/>
              <a:ext cx="241471" cy="322370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2158802" y="2300439"/>
              <a:ext cx="360045" cy="2974340"/>
            </a:xfrm>
            <a:custGeom>
              <a:avLst/>
              <a:gdLst/>
              <a:ahLst/>
              <a:cxnLst/>
              <a:rect l="l" t="t" r="r" b="b"/>
              <a:pathLst>
                <a:path w="360045" h="2974340">
                  <a:moveTo>
                    <a:pt x="206971" y="17500"/>
                  </a:moveTo>
                  <a:lnTo>
                    <a:pt x="206070" y="14795"/>
                  </a:lnTo>
                  <a:lnTo>
                    <a:pt x="203581" y="7251"/>
                  </a:lnTo>
                  <a:lnTo>
                    <a:pt x="200456" y="2578"/>
                  </a:lnTo>
                  <a:lnTo>
                    <a:pt x="195364" y="0"/>
                  </a:lnTo>
                  <a:lnTo>
                    <a:pt x="193433" y="0"/>
                  </a:lnTo>
                  <a:lnTo>
                    <a:pt x="193433" y="18897"/>
                  </a:lnTo>
                  <a:lnTo>
                    <a:pt x="192290" y="28714"/>
                  </a:lnTo>
                  <a:lnTo>
                    <a:pt x="189344" y="39725"/>
                  </a:lnTo>
                  <a:lnTo>
                    <a:pt x="186461" y="28600"/>
                  </a:lnTo>
                  <a:lnTo>
                    <a:pt x="185356" y="18719"/>
                  </a:lnTo>
                  <a:lnTo>
                    <a:pt x="188023" y="14795"/>
                  </a:lnTo>
                  <a:lnTo>
                    <a:pt x="190690" y="14795"/>
                  </a:lnTo>
                  <a:lnTo>
                    <a:pt x="193433" y="18897"/>
                  </a:lnTo>
                  <a:lnTo>
                    <a:pt x="193433" y="0"/>
                  </a:lnTo>
                  <a:lnTo>
                    <a:pt x="183311" y="0"/>
                  </a:lnTo>
                  <a:lnTo>
                    <a:pt x="178346" y="2501"/>
                  </a:lnTo>
                  <a:lnTo>
                    <a:pt x="175260" y="7048"/>
                  </a:lnTo>
                  <a:lnTo>
                    <a:pt x="171856" y="17106"/>
                  </a:lnTo>
                  <a:lnTo>
                    <a:pt x="172034" y="28600"/>
                  </a:lnTo>
                  <a:lnTo>
                    <a:pt x="183032" y="67462"/>
                  </a:lnTo>
                  <a:lnTo>
                    <a:pt x="189191" y="70319"/>
                  </a:lnTo>
                  <a:lnTo>
                    <a:pt x="191960" y="69748"/>
                  </a:lnTo>
                  <a:lnTo>
                    <a:pt x="206654" y="30086"/>
                  </a:lnTo>
                  <a:lnTo>
                    <a:pt x="206971" y="17500"/>
                  </a:lnTo>
                  <a:close/>
                </a:path>
                <a:path w="360045" h="2974340">
                  <a:moveTo>
                    <a:pt x="257009" y="1915426"/>
                  </a:moveTo>
                  <a:lnTo>
                    <a:pt x="98983" y="1915426"/>
                  </a:lnTo>
                  <a:lnTo>
                    <a:pt x="98983" y="1963686"/>
                  </a:lnTo>
                  <a:lnTo>
                    <a:pt x="98983" y="1964956"/>
                  </a:lnTo>
                  <a:lnTo>
                    <a:pt x="100215" y="1964956"/>
                  </a:lnTo>
                  <a:lnTo>
                    <a:pt x="100215" y="1963686"/>
                  </a:lnTo>
                  <a:lnTo>
                    <a:pt x="255778" y="1963686"/>
                  </a:lnTo>
                  <a:lnTo>
                    <a:pt x="255778" y="1964956"/>
                  </a:lnTo>
                  <a:lnTo>
                    <a:pt x="257009" y="1964956"/>
                  </a:lnTo>
                  <a:lnTo>
                    <a:pt x="257009" y="1963686"/>
                  </a:lnTo>
                  <a:lnTo>
                    <a:pt x="257009" y="1915426"/>
                  </a:lnTo>
                  <a:close/>
                </a:path>
                <a:path w="360045" h="2974340">
                  <a:moveTo>
                    <a:pt x="257797" y="1874304"/>
                  </a:moveTo>
                  <a:lnTo>
                    <a:pt x="255778" y="1872284"/>
                  </a:lnTo>
                  <a:lnTo>
                    <a:pt x="100241" y="1872284"/>
                  </a:lnTo>
                  <a:lnTo>
                    <a:pt x="98209" y="1874304"/>
                  </a:lnTo>
                  <a:lnTo>
                    <a:pt x="98209" y="1900466"/>
                  </a:lnTo>
                  <a:lnTo>
                    <a:pt x="98869" y="1901659"/>
                  </a:lnTo>
                  <a:lnTo>
                    <a:pt x="99847" y="1902485"/>
                  </a:lnTo>
                  <a:lnTo>
                    <a:pt x="256171" y="1902485"/>
                  </a:lnTo>
                  <a:lnTo>
                    <a:pt x="257136" y="1901659"/>
                  </a:lnTo>
                  <a:lnTo>
                    <a:pt x="257797" y="1900466"/>
                  </a:lnTo>
                  <a:lnTo>
                    <a:pt x="257797" y="1899094"/>
                  </a:lnTo>
                  <a:lnTo>
                    <a:pt x="257797" y="1874304"/>
                  </a:lnTo>
                  <a:close/>
                </a:path>
                <a:path w="360045" h="2974340">
                  <a:moveTo>
                    <a:pt x="311251" y="2482735"/>
                  </a:moveTo>
                  <a:lnTo>
                    <a:pt x="48348" y="2482735"/>
                  </a:lnTo>
                  <a:lnTo>
                    <a:pt x="48348" y="2487815"/>
                  </a:lnTo>
                  <a:lnTo>
                    <a:pt x="48526" y="2487815"/>
                  </a:lnTo>
                  <a:lnTo>
                    <a:pt x="48526" y="2523375"/>
                  </a:lnTo>
                  <a:lnTo>
                    <a:pt x="48234" y="2523375"/>
                  </a:lnTo>
                  <a:lnTo>
                    <a:pt x="48234" y="2527185"/>
                  </a:lnTo>
                  <a:lnTo>
                    <a:pt x="311251" y="2527185"/>
                  </a:lnTo>
                  <a:lnTo>
                    <a:pt x="311251" y="2523375"/>
                  </a:lnTo>
                  <a:lnTo>
                    <a:pt x="311035" y="2523375"/>
                  </a:lnTo>
                  <a:lnTo>
                    <a:pt x="311035" y="2487815"/>
                  </a:lnTo>
                  <a:lnTo>
                    <a:pt x="311251" y="2487815"/>
                  </a:lnTo>
                  <a:lnTo>
                    <a:pt x="311251" y="2482735"/>
                  </a:lnTo>
                  <a:close/>
                </a:path>
                <a:path w="360045" h="2974340">
                  <a:moveTo>
                    <a:pt x="336638" y="2562390"/>
                  </a:moveTo>
                  <a:lnTo>
                    <a:pt x="318147" y="2543594"/>
                  </a:lnTo>
                  <a:lnTo>
                    <a:pt x="316484" y="2540914"/>
                  </a:lnTo>
                  <a:lnTo>
                    <a:pt x="315036" y="2538057"/>
                  </a:lnTo>
                  <a:lnTo>
                    <a:pt x="43891" y="2538057"/>
                  </a:lnTo>
                  <a:lnTo>
                    <a:pt x="41122" y="2542641"/>
                  </a:lnTo>
                  <a:lnTo>
                    <a:pt x="39458" y="2544330"/>
                  </a:lnTo>
                  <a:lnTo>
                    <a:pt x="21691" y="2562390"/>
                  </a:lnTo>
                  <a:lnTo>
                    <a:pt x="336638" y="2562390"/>
                  </a:lnTo>
                  <a:close/>
                </a:path>
                <a:path w="360045" h="2974340">
                  <a:moveTo>
                    <a:pt x="344690" y="2405278"/>
                  </a:moveTo>
                  <a:lnTo>
                    <a:pt x="15532" y="2405278"/>
                  </a:lnTo>
                  <a:lnTo>
                    <a:pt x="15798" y="2405989"/>
                  </a:lnTo>
                  <a:lnTo>
                    <a:pt x="44450" y="2467368"/>
                  </a:lnTo>
                  <a:lnTo>
                    <a:pt x="45885" y="2471928"/>
                  </a:lnTo>
                  <a:lnTo>
                    <a:pt x="314020" y="2471928"/>
                  </a:lnTo>
                  <a:lnTo>
                    <a:pt x="315976" y="2466810"/>
                  </a:lnTo>
                  <a:lnTo>
                    <a:pt x="344690" y="2405278"/>
                  </a:lnTo>
                  <a:close/>
                </a:path>
                <a:path w="360045" h="2974340">
                  <a:moveTo>
                    <a:pt x="346163" y="2935452"/>
                  </a:moveTo>
                  <a:lnTo>
                    <a:pt x="13385" y="2935452"/>
                  </a:lnTo>
                  <a:lnTo>
                    <a:pt x="13385" y="2937459"/>
                  </a:lnTo>
                  <a:lnTo>
                    <a:pt x="13385" y="2941282"/>
                  </a:lnTo>
                  <a:lnTo>
                    <a:pt x="15938" y="2947428"/>
                  </a:lnTo>
                  <a:lnTo>
                    <a:pt x="39839" y="2971342"/>
                  </a:lnTo>
                  <a:lnTo>
                    <a:pt x="45999" y="2973882"/>
                  </a:lnTo>
                  <a:lnTo>
                    <a:pt x="313461" y="2973882"/>
                  </a:lnTo>
                  <a:lnTo>
                    <a:pt x="319747" y="2971355"/>
                  </a:lnTo>
                  <a:lnTo>
                    <a:pt x="343585" y="2948521"/>
                  </a:lnTo>
                  <a:lnTo>
                    <a:pt x="346163" y="2942488"/>
                  </a:lnTo>
                  <a:lnTo>
                    <a:pt x="346163" y="2935452"/>
                  </a:lnTo>
                  <a:close/>
                </a:path>
                <a:path w="360045" h="2974340">
                  <a:moveTo>
                    <a:pt x="346163" y="2578277"/>
                  </a:moveTo>
                  <a:lnTo>
                    <a:pt x="346087" y="2577007"/>
                  </a:lnTo>
                  <a:lnTo>
                    <a:pt x="345313" y="2577007"/>
                  </a:lnTo>
                  <a:lnTo>
                    <a:pt x="345313" y="2573197"/>
                  </a:lnTo>
                  <a:lnTo>
                    <a:pt x="13893" y="2573197"/>
                  </a:lnTo>
                  <a:lnTo>
                    <a:pt x="13893" y="2577007"/>
                  </a:lnTo>
                  <a:lnTo>
                    <a:pt x="13385" y="2577007"/>
                  </a:lnTo>
                  <a:lnTo>
                    <a:pt x="13385" y="2578277"/>
                  </a:lnTo>
                  <a:lnTo>
                    <a:pt x="13385" y="2602407"/>
                  </a:lnTo>
                  <a:lnTo>
                    <a:pt x="346163" y="2602407"/>
                  </a:lnTo>
                  <a:lnTo>
                    <a:pt x="346163" y="2578277"/>
                  </a:lnTo>
                  <a:close/>
                </a:path>
                <a:path w="360045" h="2974340">
                  <a:moveTo>
                    <a:pt x="346176" y="2895244"/>
                  </a:moveTo>
                  <a:lnTo>
                    <a:pt x="13398" y="2895244"/>
                  </a:lnTo>
                  <a:lnTo>
                    <a:pt x="13398" y="2924060"/>
                  </a:lnTo>
                  <a:lnTo>
                    <a:pt x="346176" y="2924060"/>
                  </a:lnTo>
                  <a:lnTo>
                    <a:pt x="346176" y="2895244"/>
                  </a:lnTo>
                  <a:close/>
                </a:path>
                <a:path w="360045" h="2974340">
                  <a:moveTo>
                    <a:pt x="346176" y="2855061"/>
                  </a:moveTo>
                  <a:lnTo>
                    <a:pt x="13398" y="2855061"/>
                  </a:lnTo>
                  <a:lnTo>
                    <a:pt x="13398" y="2883865"/>
                  </a:lnTo>
                  <a:lnTo>
                    <a:pt x="346176" y="2883865"/>
                  </a:lnTo>
                  <a:lnTo>
                    <a:pt x="346176" y="2855061"/>
                  </a:lnTo>
                  <a:close/>
                </a:path>
                <a:path w="360045" h="2974340">
                  <a:moveTo>
                    <a:pt x="346176" y="2814878"/>
                  </a:moveTo>
                  <a:lnTo>
                    <a:pt x="13398" y="2814878"/>
                  </a:lnTo>
                  <a:lnTo>
                    <a:pt x="13398" y="2843682"/>
                  </a:lnTo>
                  <a:lnTo>
                    <a:pt x="346176" y="2843682"/>
                  </a:lnTo>
                  <a:lnTo>
                    <a:pt x="346176" y="2814878"/>
                  </a:lnTo>
                  <a:close/>
                </a:path>
                <a:path w="360045" h="2974340">
                  <a:moveTo>
                    <a:pt x="346176" y="2774708"/>
                  </a:moveTo>
                  <a:lnTo>
                    <a:pt x="13398" y="2774708"/>
                  </a:lnTo>
                  <a:lnTo>
                    <a:pt x="13398" y="2803499"/>
                  </a:lnTo>
                  <a:lnTo>
                    <a:pt x="346176" y="2803499"/>
                  </a:lnTo>
                  <a:lnTo>
                    <a:pt x="346176" y="2774708"/>
                  </a:lnTo>
                  <a:close/>
                </a:path>
                <a:path w="360045" h="2974340">
                  <a:moveTo>
                    <a:pt x="346176" y="2734526"/>
                  </a:moveTo>
                  <a:lnTo>
                    <a:pt x="13398" y="2734526"/>
                  </a:lnTo>
                  <a:lnTo>
                    <a:pt x="13398" y="2763316"/>
                  </a:lnTo>
                  <a:lnTo>
                    <a:pt x="346176" y="2763316"/>
                  </a:lnTo>
                  <a:lnTo>
                    <a:pt x="346176" y="2734526"/>
                  </a:lnTo>
                  <a:close/>
                </a:path>
                <a:path w="360045" h="2974340">
                  <a:moveTo>
                    <a:pt x="346176" y="2694330"/>
                  </a:moveTo>
                  <a:lnTo>
                    <a:pt x="13398" y="2694330"/>
                  </a:lnTo>
                  <a:lnTo>
                    <a:pt x="13398" y="2723134"/>
                  </a:lnTo>
                  <a:lnTo>
                    <a:pt x="346176" y="2723134"/>
                  </a:lnTo>
                  <a:lnTo>
                    <a:pt x="346176" y="2694330"/>
                  </a:lnTo>
                  <a:close/>
                </a:path>
                <a:path w="360045" h="2974340">
                  <a:moveTo>
                    <a:pt x="346176" y="2654147"/>
                  </a:moveTo>
                  <a:lnTo>
                    <a:pt x="13398" y="2654147"/>
                  </a:lnTo>
                  <a:lnTo>
                    <a:pt x="13398" y="2682951"/>
                  </a:lnTo>
                  <a:lnTo>
                    <a:pt x="346176" y="2682951"/>
                  </a:lnTo>
                  <a:lnTo>
                    <a:pt x="346176" y="2654147"/>
                  </a:lnTo>
                  <a:close/>
                </a:path>
                <a:path w="360045" h="2974340">
                  <a:moveTo>
                    <a:pt x="346176" y="2613964"/>
                  </a:moveTo>
                  <a:lnTo>
                    <a:pt x="13398" y="2613964"/>
                  </a:lnTo>
                  <a:lnTo>
                    <a:pt x="13398" y="2642768"/>
                  </a:lnTo>
                  <a:lnTo>
                    <a:pt x="346176" y="2642768"/>
                  </a:lnTo>
                  <a:lnTo>
                    <a:pt x="346176" y="2613964"/>
                  </a:lnTo>
                  <a:close/>
                </a:path>
                <a:path w="360045" h="2974340">
                  <a:moveTo>
                    <a:pt x="354291" y="2107895"/>
                  </a:moveTo>
                  <a:lnTo>
                    <a:pt x="263677" y="1982965"/>
                  </a:lnTo>
                  <a:lnTo>
                    <a:pt x="261632" y="1980145"/>
                  </a:lnTo>
                  <a:lnTo>
                    <a:pt x="256400" y="1977478"/>
                  </a:lnTo>
                  <a:lnTo>
                    <a:pt x="99656" y="1977478"/>
                  </a:lnTo>
                  <a:lnTo>
                    <a:pt x="94538" y="1980145"/>
                  </a:lnTo>
                  <a:lnTo>
                    <a:pt x="5435" y="2107895"/>
                  </a:lnTo>
                  <a:lnTo>
                    <a:pt x="354291" y="2107895"/>
                  </a:lnTo>
                  <a:close/>
                </a:path>
                <a:path w="360045" h="2974340">
                  <a:moveTo>
                    <a:pt x="358000" y="2160193"/>
                  </a:moveTo>
                  <a:lnTo>
                    <a:pt x="217982" y="2160193"/>
                  </a:lnTo>
                  <a:lnTo>
                    <a:pt x="217982" y="2276475"/>
                  </a:lnTo>
                  <a:lnTo>
                    <a:pt x="149707" y="2368702"/>
                  </a:lnTo>
                  <a:lnTo>
                    <a:pt x="177634" y="2283104"/>
                  </a:lnTo>
                  <a:lnTo>
                    <a:pt x="143167" y="2271865"/>
                  </a:lnTo>
                  <a:lnTo>
                    <a:pt x="211442" y="2179637"/>
                  </a:lnTo>
                  <a:lnTo>
                    <a:pt x="183515" y="2265235"/>
                  </a:lnTo>
                  <a:lnTo>
                    <a:pt x="217982" y="2276475"/>
                  </a:lnTo>
                  <a:lnTo>
                    <a:pt x="217982" y="2160193"/>
                  </a:lnTo>
                  <a:lnTo>
                    <a:pt x="1854" y="2160193"/>
                  </a:lnTo>
                  <a:lnTo>
                    <a:pt x="2387" y="2162645"/>
                  </a:lnTo>
                  <a:lnTo>
                    <a:pt x="10858" y="2194547"/>
                  </a:lnTo>
                  <a:lnTo>
                    <a:pt x="12103" y="2204110"/>
                  </a:lnTo>
                  <a:lnTo>
                    <a:pt x="12141" y="2391016"/>
                  </a:lnTo>
                  <a:lnTo>
                    <a:pt x="12268" y="2392261"/>
                  </a:lnTo>
                  <a:lnTo>
                    <a:pt x="12509" y="2393899"/>
                  </a:lnTo>
                  <a:lnTo>
                    <a:pt x="347560" y="2393899"/>
                  </a:lnTo>
                  <a:lnTo>
                    <a:pt x="347573" y="2368702"/>
                  </a:lnTo>
                  <a:lnTo>
                    <a:pt x="347573" y="2198916"/>
                  </a:lnTo>
                  <a:lnTo>
                    <a:pt x="348094" y="2197531"/>
                  </a:lnTo>
                  <a:lnTo>
                    <a:pt x="352882" y="2179637"/>
                  </a:lnTo>
                  <a:lnTo>
                    <a:pt x="357581" y="2162073"/>
                  </a:lnTo>
                  <a:lnTo>
                    <a:pt x="358000" y="2160193"/>
                  </a:lnTo>
                  <a:close/>
                </a:path>
                <a:path w="360045" h="2974340">
                  <a:moveTo>
                    <a:pt x="359994" y="2122500"/>
                  </a:moveTo>
                  <a:lnTo>
                    <a:pt x="359613" y="2122500"/>
                  </a:lnTo>
                  <a:lnTo>
                    <a:pt x="359613" y="2118690"/>
                  </a:lnTo>
                  <a:lnTo>
                    <a:pt x="355" y="2118690"/>
                  </a:lnTo>
                  <a:lnTo>
                    <a:pt x="355" y="2122500"/>
                  </a:lnTo>
                  <a:lnTo>
                    <a:pt x="0" y="2122500"/>
                  </a:lnTo>
                  <a:lnTo>
                    <a:pt x="0" y="2123770"/>
                  </a:lnTo>
                  <a:lnTo>
                    <a:pt x="76" y="2144090"/>
                  </a:lnTo>
                  <a:lnTo>
                    <a:pt x="190" y="2149170"/>
                  </a:lnTo>
                  <a:lnTo>
                    <a:pt x="359841" y="2149170"/>
                  </a:lnTo>
                  <a:lnTo>
                    <a:pt x="359841" y="2144090"/>
                  </a:lnTo>
                  <a:lnTo>
                    <a:pt x="359994" y="2144090"/>
                  </a:lnTo>
                  <a:lnTo>
                    <a:pt x="359994" y="2123770"/>
                  </a:lnTo>
                  <a:lnTo>
                    <a:pt x="359994" y="2122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2257797" y="4214937"/>
              <a:ext cx="158115" cy="1270"/>
            </a:xfrm>
            <a:custGeom>
              <a:avLst/>
              <a:gdLst/>
              <a:ahLst/>
              <a:cxnLst/>
              <a:rect l="l" t="t" r="r" b="b"/>
              <a:pathLst>
                <a:path w="158115" h="1270">
                  <a:moveTo>
                    <a:pt x="158026" y="0"/>
                  </a:moveTo>
                  <a:lnTo>
                    <a:pt x="155587" y="482"/>
                  </a:lnTo>
                  <a:lnTo>
                    <a:pt x="2438" y="482"/>
                  </a:lnTo>
                  <a:lnTo>
                    <a:pt x="0" y="0"/>
                  </a:lnTo>
                  <a:lnTo>
                    <a:pt x="0" y="927"/>
                  </a:lnTo>
                  <a:lnTo>
                    <a:pt x="158026" y="927"/>
                  </a:lnTo>
                  <a:lnTo>
                    <a:pt x="1580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4" name="object 54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0" y="6642"/>
            <a:ext cx="1957527" cy="8998242"/>
          </a:xfrm>
          <a:prstGeom prst="rect">
            <a:avLst/>
          </a:prstGeom>
        </p:spPr>
      </p:pic>
      <p:sp>
        <p:nvSpPr>
          <p:cNvPr id="56" name="object 56"/>
          <p:cNvSpPr txBox="1"/>
          <p:nvPr/>
        </p:nvSpPr>
        <p:spPr>
          <a:xfrm>
            <a:off x="2699570" y="4086902"/>
            <a:ext cx="5981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-750" dirty="0">
                <a:solidFill>
                  <a:srgbClr val="FFFFFF"/>
                </a:solidFill>
                <a:latin typeface="Arial"/>
                <a:cs typeface="Arial"/>
              </a:rPr>
              <a:t>6.</a:t>
            </a:r>
            <a:endParaRPr sz="72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686870" y="1620291"/>
            <a:ext cx="8254365" cy="1631314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2450">
              <a:latin typeface="Times New Roman"/>
              <a:cs typeface="Times New Roman"/>
            </a:endParaRPr>
          </a:p>
          <a:p>
            <a:pPr marL="1125855">
              <a:lnSpc>
                <a:spcPts val="1060"/>
              </a:lnSpc>
            </a:pP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BRING</a:t>
            </a:r>
            <a:r>
              <a:rPr sz="1400" b="1" spc="-15" dirty="0">
                <a:solidFill>
                  <a:srgbClr val="FFFFFF"/>
                </a:solidFill>
                <a:latin typeface="Avenir"/>
                <a:cs typeface="Avenir"/>
              </a:rPr>
              <a:t> HYDRATION </a:t>
            </a:r>
            <a:r>
              <a:rPr sz="1400" b="1" spc="-30" dirty="0">
                <a:solidFill>
                  <a:srgbClr val="FFFFFF"/>
                </a:solidFill>
                <a:latin typeface="Avenir"/>
                <a:cs typeface="Avenir"/>
              </a:rPr>
              <a:t>PACK</a:t>
            </a:r>
            <a:endParaRPr sz="1400">
              <a:latin typeface="Avenir"/>
              <a:cs typeface="Avenir"/>
            </a:endParaRPr>
          </a:p>
          <a:p>
            <a:pPr marL="25400">
              <a:lnSpc>
                <a:spcPts val="4320"/>
              </a:lnSpc>
              <a:tabLst>
                <a:tab pos="1130935" algn="l"/>
              </a:tabLst>
            </a:pPr>
            <a:r>
              <a:rPr sz="10800" spc="-1125" baseline="-27006" dirty="0">
                <a:solidFill>
                  <a:srgbClr val="FFFFFF"/>
                </a:solidFill>
                <a:latin typeface="Arial"/>
                <a:cs typeface="Arial"/>
              </a:rPr>
              <a:t>5.	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Bring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a hydration pack. </a:t>
            </a:r>
            <a:r>
              <a:rPr sz="1400" spc="-10" dirty="0">
                <a:solidFill>
                  <a:srgbClr val="FFFFFF"/>
                </a:solidFill>
                <a:latin typeface="Avenir"/>
                <a:cs typeface="Avenir"/>
              </a:rPr>
              <a:t>Don’t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forget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 it in </a:t>
            </a:r>
            <a:r>
              <a:rPr sz="1400" b="1" spc="-10" dirty="0">
                <a:solidFill>
                  <a:srgbClr val="FFFFFF"/>
                </a:solidFill>
                <a:latin typeface="Avenir"/>
                <a:cs typeface="Avenir"/>
              </a:rPr>
              <a:t>SUPER/BEAST/ULTRA</a:t>
            </a:r>
            <a:r>
              <a:rPr sz="1400" b="1" spc="-3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Avenir"/>
                <a:cs typeface="Avenir"/>
              </a:rPr>
              <a:t>category.</a:t>
            </a:r>
            <a:endParaRPr sz="1400">
              <a:latin typeface="Avenir"/>
              <a:cs typeface="Avenir"/>
            </a:endParaRPr>
          </a:p>
          <a:p>
            <a:pPr marL="1130935">
              <a:lnSpc>
                <a:spcPts val="1160"/>
              </a:lnSpc>
            </a:pP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Fill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it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up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before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you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leave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the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house.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spc="-55" dirty="0">
                <a:solidFill>
                  <a:srgbClr val="FFFFFF"/>
                </a:solidFill>
                <a:latin typeface="Avenir"/>
                <a:cs typeface="Avenir"/>
              </a:rPr>
              <a:t>You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can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never have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enough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venir"/>
                <a:cs typeface="Avenir"/>
              </a:rPr>
              <a:t>water.</a:t>
            </a:r>
            <a:endParaRPr sz="1400">
              <a:latin typeface="Avenir"/>
              <a:cs typeface="Avenir"/>
            </a:endParaRPr>
          </a:p>
          <a:p>
            <a:pPr marL="1130935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Number</a:t>
            </a:r>
            <a:r>
              <a:rPr sz="1400" b="1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of</a:t>
            </a:r>
            <a:r>
              <a:rPr sz="1400" b="1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aid</a:t>
            </a:r>
            <a:r>
              <a:rPr sz="1400" b="1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stations</a:t>
            </a:r>
            <a:r>
              <a:rPr sz="1400" b="1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and</a:t>
            </a:r>
            <a:r>
              <a:rPr sz="1400" b="1" spc="-5" dirty="0">
                <a:solidFill>
                  <a:srgbClr val="FFFFFF"/>
                </a:solidFill>
                <a:latin typeface="Avenir"/>
                <a:cs typeface="Avenir"/>
              </a:rPr>
              <a:t> products </a:t>
            </a:r>
            <a:r>
              <a:rPr sz="1400" b="1" spc="-10" dirty="0">
                <a:solidFill>
                  <a:srgbClr val="FFFFFF"/>
                </a:solidFill>
                <a:latin typeface="Avenir"/>
                <a:cs typeface="Avenir"/>
              </a:rPr>
              <a:t>are</a:t>
            </a:r>
            <a:r>
              <a:rPr sz="1400" b="1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limited</a:t>
            </a:r>
            <a:r>
              <a:rPr sz="1400" b="1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due to</a:t>
            </a:r>
            <a:r>
              <a:rPr sz="1400" b="1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COVID-19</a:t>
            </a:r>
            <a:r>
              <a:rPr sz="1400" b="1" spc="-5" dirty="0">
                <a:solidFill>
                  <a:srgbClr val="FFFFFF"/>
                </a:solidFill>
                <a:latin typeface="Avenir"/>
                <a:cs typeface="Avenir"/>
              </a:rPr>
              <a:t> restrictions-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make</a:t>
            </a:r>
            <a:endParaRPr sz="1400">
              <a:latin typeface="Avenir"/>
              <a:cs typeface="Avenir"/>
            </a:endParaRPr>
          </a:p>
          <a:p>
            <a:pPr marL="1130935">
              <a:lnSpc>
                <a:spcPct val="100000"/>
              </a:lnSpc>
            </a:pPr>
            <a:r>
              <a:rPr sz="1400" b="1" spc="-10" dirty="0">
                <a:solidFill>
                  <a:srgbClr val="FFFFFF"/>
                </a:solidFill>
                <a:latin typeface="Avenir"/>
                <a:cs typeface="Avenir"/>
              </a:rPr>
              <a:t>sure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to</a:t>
            </a:r>
            <a:r>
              <a:rPr sz="1400" b="1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bring</a:t>
            </a:r>
            <a:r>
              <a:rPr sz="1400" b="1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a</a:t>
            </a:r>
            <a:r>
              <a:rPr sz="1400" b="1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camelbak</a:t>
            </a:r>
            <a:r>
              <a:rPr sz="1400" b="1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(that</a:t>
            </a:r>
            <a:r>
              <a:rPr sz="1400" b="1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you</a:t>
            </a:r>
            <a:r>
              <a:rPr sz="1400" b="1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can</a:t>
            </a:r>
            <a:r>
              <a:rPr sz="1400" b="1" spc="-5" dirty="0">
                <a:solidFill>
                  <a:srgbClr val="FFFFFF"/>
                </a:solidFill>
                <a:latin typeface="Avenir"/>
                <a:cs typeface="Avenir"/>
              </a:rPr>
              <a:t> refill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on</a:t>
            </a:r>
            <a:r>
              <a:rPr sz="1400" b="1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the</a:t>
            </a:r>
            <a:r>
              <a:rPr sz="1400" b="1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course</a:t>
            </a:r>
            <a:r>
              <a:rPr sz="1400" b="1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also).</a:t>
            </a:r>
            <a:endParaRPr sz="1400">
              <a:latin typeface="Avenir"/>
              <a:cs typeface="Avenir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800205" y="4297045"/>
            <a:ext cx="6880859" cy="1323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GELS</a:t>
            </a:r>
            <a:r>
              <a:rPr sz="1400" b="1" spc="-2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AND</a:t>
            </a:r>
            <a:r>
              <a:rPr sz="1400" b="1" spc="-2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BARS</a:t>
            </a:r>
            <a:endParaRPr sz="1400">
              <a:latin typeface="Avenir"/>
              <a:cs typeface="Avenir"/>
            </a:endParaRPr>
          </a:p>
          <a:p>
            <a:pPr marL="60325" marR="5080">
              <a:lnSpc>
                <a:spcPct val="107200"/>
              </a:lnSpc>
              <a:spcBef>
                <a:spcPts val="1455"/>
              </a:spcBef>
            </a:pP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Keep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your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energy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 up.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Specially in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the </a:t>
            </a:r>
            <a:r>
              <a:rPr sz="1400" b="1" spc="-10" dirty="0">
                <a:solidFill>
                  <a:srgbClr val="FFFFFF"/>
                </a:solidFill>
                <a:latin typeface="Avenir"/>
                <a:cs typeface="Avenir"/>
              </a:rPr>
              <a:t>SUPER/BEAST/ULTRA</a:t>
            </a:r>
            <a:r>
              <a:rPr sz="1400" b="1" spc="-3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Avenir"/>
                <a:cs typeface="Avenir"/>
              </a:rPr>
              <a:t>category,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 gels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and bars </a:t>
            </a:r>
            <a:r>
              <a:rPr sz="1400" spc="-37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will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give you a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boost and help to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prevent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 cramps.</a:t>
            </a:r>
            <a:endParaRPr sz="1400">
              <a:latin typeface="Avenir"/>
              <a:cs typeface="Avenir"/>
            </a:endParaRPr>
          </a:p>
          <a:p>
            <a:pPr marL="60325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Number</a:t>
            </a:r>
            <a:r>
              <a:rPr sz="1400" b="1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of</a:t>
            </a:r>
            <a:r>
              <a:rPr sz="1400" b="1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aid</a:t>
            </a:r>
            <a:r>
              <a:rPr sz="1400" b="1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stations</a:t>
            </a:r>
            <a:r>
              <a:rPr sz="1400" b="1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and </a:t>
            </a:r>
            <a:r>
              <a:rPr sz="1400" b="1" spc="-5" dirty="0">
                <a:solidFill>
                  <a:srgbClr val="FFFFFF"/>
                </a:solidFill>
                <a:latin typeface="Avenir"/>
                <a:cs typeface="Avenir"/>
              </a:rPr>
              <a:t>products </a:t>
            </a:r>
            <a:r>
              <a:rPr sz="1400" b="1" spc="-10" dirty="0">
                <a:solidFill>
                  <a:srgbClr val="FFFFFF"/>
                </a:solidFill>
                <a:latin typeface="Avenir"/>
                <a:cs typeface="Avenir"/>
              </a:rPr>
              <a:t>are</a:t>
            </a:r>
            <a:r>
              <a:rPr sz="1400" b="1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limited</a:t>
            </a:r>
            <a:r>
              <a:rPr sz="1400" b="1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due to</a:t>
            </a:r>
            <a:r>
              <a:rPr sz="1400" b="1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COVID-19</a:t>
            </a:r>
            <a:r>
              <a:rPr sz="1400" b="1" spc="-5" dirty="0">
                <a:solidFill>
                  <a:srgbClr val="FFFFFF"/>
                </a:solidFill>
                <a:latin typeface="Avenir"/>
                <a:cs typeface="Avenir"/>
              </a:rPr>
              <a:t> restrictions-</a:t>
            </a:r>
            <a:endParaRPr sz="1400">
              <a:latin typeface="Avenir"/>
              <a:cs typeface="Avenir"/>
            </a:endParaRPr>
          </a:p>
          <a:p>
            <a:pPr marL="60325">
              <a:lnSpc>
                <a:spcPct val="100000"/>
              </a:lnSpc>
              <a:spcBef>
                <a:spcPts val="120"/>
              </a:spcBef>
            </a:pP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make</a:t>
            </a:r>
            <a:r>
              <a:rPr sz="1400" b="1" spc="-10" dirty="0">
                <a:solidFill>
                  <a:srgbClr val="FFFFFF"/>
                </a:solidFill>
                <a:latin typeface="Avenir"/>
                <a:cs typeface="Avenir"/>
              </a:rPr>
              <a:t> sure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to</a:t>
            </a:r>
            <a:r>
              <a:rPr sz="1400" b="1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have</a:t>
            </a:r>
            <a:r>
              <a:rPr sz="1400" b="1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your</a:t>
            </a:r>
            <a:r>
              <a:rPr sz="1400" b="1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nutrition</a:t>
            </a:r>
            <a:r>
              <a:rPr sz="1400" b="1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plan.</a:t>
            </a:r>
            <a:endParaRPr sz="1400">
              <a:latin typeface="Avenir"/>
              <a:cs typeface="Avenir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2712275" y="6217399"/>
            <a:ext cx="11130915" cy="1287780"/>
            <a:chOff x="2712275" y="6217399"/>
            <a:chExt cx="11130915" cy="1287780"/>
          </a:xfrm>
        </p:grpSpPr>
        <p:sp>
          <p:nvSpPr>
            <p:cNvPr id="60" name="object 60"/>
            <p:cNvSpPr/>
            <p:nvPr/>
          </p:nvSpPr>
          <p:spPr>
            <a:xfrm>
              <a:off x="2712275" y="6217399"/>
              <a:ext cx="10948035" cy="1273810"/>
            </a:xfrm>
            <a:custGeom>
              <a:avLst/>
              <a:gdLst/>
              <a:ahLst/>
              <a:cxnLst/>
              <a:rect l="l" t="t" r="r" b="b"/>
              <a:pathLst>
                <a:path w="10948035" h="1273809">
                  <a:moveTo>
                    <a:pt x="9153360" y="651941"/>
                  </a:moveTo>
                  <a:lnTo>
                    <a:pt x="8912073" y="410654"/>
                  </a:lnTo>
                  <a:lnTo>
                    <a:pt x="8738019" y="410654"/>
                  </a:lnTo>
                  <a:lnTo>
                    <a:pt x="8635555" y="543179"/>
                  </a:lnTo>
                  <a:lnTo>
                    <a:pt x="8533092" y="410654"/>
                  </a:lnTo>
                  <a:lnTo>
                    <a:pt x="8358441" y="410654"/>
                  </a:lnTo>
                  <a:lnTo>
                    <a:pt x="8117154" y="651941"/>
                  </a:lnTo>
                  <a:lnTo>
                    <a:pt x="8273961" y="808748"/>
                  </a:lnTo>
                  <a:lnTo>
                    <a:pt x="8358441" y="724268"/>
                  </a:lnTo>
                  <a:lnTo>
                    <a:pt x="8394205" y="1273403"/>
                  </a:lnTo>
                  <a:lnTo>
                    <a:pt x="8875662" y="1273403"/>
                  </a:lnTo>
                  <a:lnTo>
                    <a:pt x="8911425" y="723620"/>
                  </a:lnTo>
                  <a:lnTo>
                    <a:pt x="8996553" y="808748"/>
                  </a:lnTo>
                  <a:lnTo>
                    <a:pt x="9153360" y="651941"/>
                  </a:lnTo>
                  <a:close/>
                </a:path>
                <a:path w="10948035" h="1273809">
                  <a:moveTo>
                    <a:pt x="10947921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0947921" y="12700"/>
                  </a:lnTo>
                  <a:lnTo>
                    <a:pt x="109479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3275236" y="6796821"/>
              <a:ext cx="198996" cy="167589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3635373" y="6628043"/>
              <a:ext cx="198627" cy="174840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13268262" y="6713778"/>
              <a:ext cx="575310" cy="688975"/>
            </a:xfrm>
            <a:custGeom>
              <a:avLst/>
              <a:gdLst/>
              <a:ahLst/>
              <a:cxnLst/>
              <a:rect l="l" t="t" r="r" b="b"/>
              <a:pathLst>
                <a:path w="575309" h="688975">
                  <a:moveTo>
                    <a:pt x="228968" y="628992"/>
                  </a:moveTo>
                  <a:lnTo>
                    <a:pt x="228307" y="595147"/>
                  </a:lnTo>
                  <a:lnTo>
                    <a:pt x="219583" y="553237"/>
                  </a:lnTo>
                  <a:lnTo>
                    <a:pt x="202425" y="502069"/>
                  </a:lnTo>
                  <a:lnTo>
                    <a:pt x="190106" y="459549"/>
                  </a:lnTo>
                  <a:lnTo>
                    <a:pt x="187325" y="420890"/>
                  </a:lnTo>
                  <a:lnTo>
                    <a:pt x="190665" y="384492"/>
                  </a:lnTo>
                  <a:lnTo>
                    <a:pt x="201599" y="325005"/>
                  </a:lnTo>
                  <a:lnTo>
                    <a:pt x="203606" y="312496"/>
                  </a:lnTo>
                  <a:lnTo>
                    <a:pt x="193636" y="265557"/>
                  </a:lnTo>
                  <a:lnTo>
                    <a:pt x="165722" y="227139"/>
                  </a:lnTo>
                  <a:lnTo>
                    <a:pt x="131889" y="191173"/>
                  </a:lnTo>
                  <a:lnTo>
                    <a:pt x="102489" y="164274"/>
                  </a:lnTo>
                  <a:lnTo>
                    <a:pt x="79057" y="172364"/>
                  </a:lnTo>
                  <a:lnTo>
                    <a:pt x="45961" y="191414"/>
                  </a:lnTo>
                  <a:lnTo>
                    <a:pt x="15494" y="224840"/>
                  </a:lnTo>
                  <a:lnTo>
                    <a:pt x="0" y="276021"/>
                  </a:lnTo>
                  <a:lnTo>
                    <a:pt x="101" y="306768"/>
                  </a:lnTo>
                  <a:lnTo>
                    <a:pt x="3492" y="340271"/>
                  </a:lnTo>
                  <a:lnTo>
                    <a:pt x="11493" y="375386"/>
                  </a:lnTo>
                  <a:lnTo>
                    <a:pt x="22682" y="411911"/>
                  </a:lnTo>
                  <a:lnTo>
                    <a:pt x="49809" y="490943"/>
                  </a:lnTo>
                  <a:lnTo>
                    <a:pt x="56464" y="511886"/>
                  </a:lnTo>
                  <a:lnTo>
                    <a:pt x="62509" y="532917"/>
                  </a:lnTo>
                  <a:lnTo>
                    <a:pt x="70548" y="584847"/>
                  </a:lnTo>
                  <a:lnTo>
                    <a:pt x="82626" y="625868"/>
                  </a:lnTo>
                  <a:lnTo>
                    <a:pt x="118948" y="677570"/>
                  </a:lnTo>
                  <a:lnTo>
                    <a:pt x="163334" y="688492"/>
                  </a:lnTo>
                  <a:lnTo>
                    <a:pt x="181127" y="685253"/>
                  </a:lnTo>
                  <a:lnTo>
                    <a:pt x="194589" y="680478"/>
                  </a:lnTo>
                  <a:lnTo>
                    <a:pt x="205778" y="673900"/>
                  </a:lnTo>
                  <a:lnTo>
                    <a:pt x="214757" y="665454"/>
                  </a:lnTo>
                  <a:lnTo>
                    <a:pt x="221589" y="655078"/>
                  </a:lnTo>
                  <a:lnTo>
                    <a:pt x="228968" y="628992"/>
                  </a:lnTo>
                  <a:close/>
                </a:path>
                <a:path w="575309" h="688975">
                  <a:moveTo>
                    <a:pt x="574840" y="134937"/>
                  </a:moveTo>
                  <a:lnTo>
                    <a:pt x="557085" y="57391"/>
                  </a:lnTo>
                  <a:lnTo>
                    <a:pt x="526923" y="25857"/>
                  </a:lnTo>
                  <a:lnTo>
                    <a:pt x="472262" y="0"/>
                  </a:lnTo>
                  <a:lnTo>
                    <a:pt x="443166" y="26631"/>
                  </a:lnTo>
                  <a:lnTo>
                    <a:pt x="409638" y="62230"/>
                  </a:lnTo>
                  <a:lnTo>
                    <a:pt x="381762" y="100317"/>
                  </a:lnTo>
                  <a:lnTo>
                    <a:pt x="369620" y="134442"/>
                  </a:lnTo>
                  <a:lnTo>
                    <a:pt x="371678" y="147066"/>
                  </a:lnTo>
                  <a:lnTo>
                    <a:pt x="374103" y="159461"/>
                  </a:lnTo>
                  <a:lnTo>
                    <a:pt x="387019" y="218363"/>
                  </a:lnTo>
                  <a:lnTo>
                    <a:pt x="391515" y="254635"/>
                  </a:lnTo>
                  <a:lnTo>
                    <a:pt x="389851" y="293484"/>
                  </a:lnTo>
                  <a:lnTo>
                    <a:pt x="378891" y="335876"/>
                  </a:lnTo>
                  <a:lnTo>
                    <a:pt x="363093" y="388277"/>
                  </a:lnTo>
                  <a:lnTo>
                    <a:pt x="355701" y="430441"/>
                  </a:lnTo>
                  <a:lnTo>
                    <a:pt x="364337" y="490143"/>
                  </a:lnTo>
                  <a:lnTo>
                    <a:pt x="405739" y="518998"/>
                  </a:lnTo>
                  <a:lnTo>
                    <a:pt x="423557" y="521665"/>
                  </a:lnTo>
                  <a:lnTo>
                    <a:pt x="439699" y="520979"/>
                  </a:lnTo>
                  <a:lnTo>
                    <a:pt x="486562" y="488848"/>
                  </a:lnTo>
                  <a:lnTo>
                    <a:pt x="512470" y="418185"/>
                  </a:lnTo>
                  <a:lnTo>
                    <a:pt x="519074" y="367753"/>
                  </a:lnTo>
                  <a:lnTo>
                    <a:pt x="524344" y="346964"/>
                  </a:lnTo>
                  <a:lnTo>
                    <a:pt x="530225" y="326034"/>
                  </a:lnTo>
                  <a:lnTo>
                    <a:pt x="554990" y="244360"/>
                  </a:lnTo>
                  <a:lnTo>
                    <a:pt x="565353" y="205828"/>
                  </a:lnTo>
                  <a:lnTo>
                    <a:pt x="572452" y="169227"/>
                  </a:lnTo>
                  <a:lnTo>
                    <a:pt x="574840" y="1349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3619529" y="684888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25" y="0"/>
                  </a:moveTo>
                  <a:lnTo>
                    <a:pt x="0" y="40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2145366" y="6628930"/>
              <a:ext cx="740410" cy="800735"/>
            </a:xfrm>
            <a:custGeom>
              <a:avLst/>
              <a:gdLst/>
              <a:ahLst/>
              <a:cxnLst/>
              <a:rect l="l" t="t" r="r" b="b"/>
              <a:pathLst>
                <a:path w="740409" h="800734">
                  <a:moveTo>
                    <a:pt x="35788" y="582447"/>
                  </a:moveTo>
                  <a:lnTo>
                    <a:pt x="0" y="582447"/>
                  </a:lnTo>
                  <a:lnTo>
                    <a:pt x="0" y="614794"/>
                  </a:lnTo>
                  <a:lnTo>
                    <a:pt x="35788" y="614794"/>
                  </a:lnTo>
                  <a:lnTo>
                    <a:pt x="35788" y="582447"/>
                  </a:lnTo>
                  <a:close/>
                </a:path>
                <a:path w="740409" h="800734">
                  <a:moveTo>
                    <a:pt x="84810" y="582447"/>
                  </a:moveTo>
                  <a:lnTo>
                    <a:pt x="43345" y="582447"/>
                  </a:lnTo>
                  <a:lnTo>
                    <a:pt x="43345" y="614794"/>
                  </a:lnTo>
                  <a:lnTo>
                    <a:pt x="84810" y="614794"/>
                  </a:lnTo>
                  <a:lnTo>
                    <a:pt x="84810" y="582447"/>
                  </a:lnTo>
                  <a:close/>
                </a:path>
                <a:path w="740409" h="800734">
                  <a:moveTo>
                    <a:pt x="133807" y="582447"/>
                  </a:moveTo>
                  <a:lnTo>
                    <a:pt x="92341" y="582447"/>
                  </a:lnTo>
                  <a:lnTo>
                    <a:pt x="92341" y="614794"/>
                  </a:lnTo>
                  <a:lnTo>
                    <a:pt x="133807" y="614794"/>
                  </a:lnTo>
                  <a:lnTo>
                    <a:pt x="133807" y="582447"/>
                  </a:lnTo>
                  <a:close/>
                </a:path>
                <a:path w="740409" h="800734">
                  <a:moveTo>
                    <a:pt x="182816" y="582447"/>
                  </a:moveTo>
                  <a:lnTo>
                    <a:pt x="141351" y="582447"/>
                  </a:lnTo>
                  <a:lnTo>
                    <a:pt x="141351" y="614794"/>
                  </a:lnTo>
                  <a:lnTo>
                    <a:pt x="182816" y="614794"/>
                  </a:lnTo>
                  <a:lnTo>
                    <a:pt x="182816" y="582447"/>
                  </a:lnTo>
                  <a:close/>
                </a:path>
                <a:path w="740409" h="800734">
                  <a:moveTo>
                    <a:pt x="280809" y="582447"/>
                  </a:moveTo>
                  <a:lnTo>
                    <a:pt x="239344" y="582447"/>
                  </a:lnTo>
                  <a:lnTo>
                    <a:pt x="239344" y="614794"/>
                  </a:lnTo>
                  <a:lnTo>
                    <a:pt x="280809" y="614794"/>
                  </a:lnTo>
                  <a:lnTo>
                    <a:pt x="280809" y="582447"/>
                  </a:lnTo>
                  <a:close/>
                </a:path>
                <a:path w="740409" h="800734">
                  <a:moveTo>
                    <a:pt x="329819" y="582447"/>
                  </a:moveTo>
                  <a:lnTo>
                    <a:pt x="288353" y="582447"/>
                  </a:lnTo>
                  <a:lnTo>
                    <a:pt x="288353" y="614794"/>
                  </a:lnTo>
                  <a:lnTo>
                    <a:pt x="329819" y="614794"/>
                  </a:lnTo>
                  <a:lnTo>
                    <a:pt x="329819" y="582447"/>
                  </a:lnTo>
                  <a:close/>
                </a:path>
                <a:path w="740409" h="800734">
                  <a:moveTo>
                    <a:pt x="740029" y="783297"/>
                  </a:moveTo>
                  <a:lnTo>
                    <a:pt x="219875" y="783297"/>
                  </a:lnTo>
                  <a:lnTo>
                    <a:pt x="219875" y="800366"/>
                  </a:lnTo>
                  <a:lnTo>
                    <a:pt x="740029" y="800366"/>
                  </a:lnTo>
                  <a:lnTo>
                    <a:pt x="740029" y="783297"/>
                  </a:lnTo>
                  <a:close/>
                </a:path>
                <a:path w="740409" h="800734">
                  <a:moveTo>
                    <a:pt x="740029" y="0"/>
                  </a:moveTo>
                  <a:lnTo>
                    <a:pt x="542772" y="0"/>
                  </a:lnTo>
                  <a:lnTo>
                    <a:pt x="542772" y="637540"/>
                  </a:lnTo>
                  <a:lnTo>
                    <a:pt x="219875" y="637540"/>
                  </a:lnTo>
                  <a:lnTo>
                    <a:pt x="219875" y="742950"/>
                  </a:lnTo>
                  <a:lnTo>
                    <a:pt x="740029" y="742950"/>
                  </a:lnTo>
                  <a:lnTo>
                    <a:pt x="740029" y="637540"/>
                  </a:lnTo>
                  <a:lnTo>
                    <a:pt x="7400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2365240" y="7487075"/>
              <a:ext cx="520700" cy="0"/>
            </a:xfrm>
            <a:custGeom>
              <a:avLst/>
              <a:gdLst/>
              <a:ahLst/>
              <a:cxnLst/>
              <a:rect l="l" t="t" r="r" b="b"/>
              <a:pathLst>
                <a:path w="520700">
                  <a:moveTo>
                    <a:pt x="0" y="0"/>
                  </a:moveTo>
                  <a:lnTo>
                    <a:pt x="520166" y="0"/>
                  </a:lnTo>
                </a:path>
              </a:pathLst>
            </a:custGeom>
            <a:ln w="3600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2145366" y="6628053"/>
              <a:ext cx="520700" cy="615950"/>
            </a:xfrm>
            <a:custGeom>
              <a:avLst/>
              <a:gdLst/>
              <a:ahLst/>
              <a:cxnLst/>
              <a:rect l="l" t="t" r="r" b="b"/>
              <a:pathLst>
                <a:path w="520700" h="615950">
                  <a:moveTo>
                    <a:pt x="231813" y="583323"/>
                  </a:moveTo>
                  <a:lnTo>
                    <a:pt x="190347" y="583323"/>
                  </a:lnTo>
                  <a:lnTo>
                    <a:pt x="190347" y="615670"/>
                  </a:lnTo>
                  <a:lnTo>
                    <a:pt x="231813" y="615670"/>
                  </a:lnTo>
                  <a:lnTo>
                    <a:pt x="231813" y="583323"/>
                  </a:lnTo>
                  <a:close/>
                </a:path>
                <a:path w="520700" h="615950">
                  <a:moveTo>
                    <a:pt x="378815" y="583323"/>
                  </a:moveTo>
                  <a:lnTo>
                    <a:pt x="337350" y="583323"/>
                  </a:lnTo>
                  <a:lnTo>
                    <a:pt x="337350" y="615670"/>
                  </a:lnTo>
                  <a:lnTo>
                    <a:pt x="378815" y="615670"/>
                  </a:lnTo>
                  <a:lnTo>
                    <a:pt x="378815" y="583323"/>
                  </a:lnTo>
                  <a:close/>
                </a:path>
                <a:path w="520700" h="615950">
                  <a:moveTo>
                    <a:pt x="427812" y="583323"/>
                  </a:moveTo>
                  <a:lnTo>
                    <a:pt x="386346" y="583323"/>
                  </a:lnTo>
                  <a:lnTo>
                    <a:pt x="386346" y="615670"/>
                  </a:lnTo>
                  <a:lnTo>
                    <a:pt x="427812" y="615670"/>
                  </a:lnTo>
                  <a:lnTo>
                    <a:pt x="427812" y="583323"/>
                  </a:lnTo>
                  <a:close/>
                </a:path>
                <a:path w="520700" h="615950">
                  <a:moveTo>
                    <a:pt x="476808" y="583323"/>
                  </a:moveTo>
                  <a:lnTo>
                    <a:pt x="435343" y="583323"/>
                  </a:lnTo>
                  <a:lnTo>
                    <a:pt x="435343" y="615670"/>
                  </a:lnTo>
                  <a:lnTo>
                    <a:pt x="476808" y="615670"/>
                  </a:lnTo>
                  <a:lnTo>
                    <a:pt x="476808" y="583323"/>
                  </a:lnTo>
                  <a:close/>
                </a:path>
                <a:path w="520700" h="615950">
                  <a:moveTo>
                    <a:pt x="520153" y="526465"/>
                  </a:moveTo>
                  <a:lnTo>
                    <a:pt x="0" y="526465"/>
                  </a:lnTo>
                  <a:lnTo>
                    <a:pt x="0" y="543521"/>
                  </a:lnTo>
                  <a:lnTo>
                    <a:pt x="520153" y="543521"/>
                  </a:lnTo>
                  <a:lnTo>
                    <a:pt x="520153" y="526465"/>
                  </a:lnTo>
                  <a:close/>
                </a:path>
                <a:path w="520700" h="615950">
                  <a:moveTo>
                    <a:pt x="520153" y="0"/>
                  </a:moveTo>
                  <a:lnTo>
                    <a:pt x="450430" y="0"/>
                  </a:lnTo>
                  <a:lnTo>
                    <a:pt x="0" y="0"/>
                  </a:lnTo>
                  <a:lnTo>
                    <a:pt x="0" y="486676"/>
                  </a:lnTo>
                  <a:lnTo>
                    <a:pt x="520153" y="486676"/>
                  </a:lnTo>
                  <a:lnTo>
                    <a:pt x="520153" y="317"/>
                  </a:lnTo>
                  <a:lnTo>
                    <a:pt x="450430" y="317"/>
                  </a:lnTo>
                  <a:lnTo>
                    <a:pt x="520153" y="304"/>
                  </a:lnTo>
                  <a:lnTo>
                    <a:pt x="520153" y="0"/>
                  </a:lnTo>
                  <a:close/>
                </a:path>
                <a:path w="520700" h="615950">
                  <a:moveTo>
                    <a:pt x="520166" y="583323"/>
                  </a:moveTo>
                  <a:lnTo>
                    <a:pt x="484352" y="583323"/>
                  </a:lnTo>
                  <a:lnTo>
                    <a:pt x="484352" y="615670"/>
                  </a:lnTo>
                  <a:lnTo>
                    <a:pt x="520166" y="615670"/>
                  </a:lnTo>
                  <a:lnTo>
                    <a:pt x="520166" y="5833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2699570" y="6517609"/>
            <a:ext cx="7559675" cy="1105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515"/>
              </a:lnSpc>
              <a:tabLst>
                <a:tab pos="1113155" algn="l"/>
              </a:tabLst>
            </a:pPr>
            <a:r>
              <a:rPr sz="10800" spc="-1125" baseline="-32793" dirty="0">
                <a:solidFill>
                  <a:srgbClr val="FFFFFF"/>
                </a:solidFill>
                <a:latin typeface="Arial"/>
                <a:cs typeface="Arial"/>
              </a:rPr>
              <a:t>7.	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BRING</a:t>
            </a:r>
            <a:r>
              <a:rPr sz="1400" b="1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EXTRA</a:t>
            </a:r>
            <a:r>
              <a:rPr sz="1400" b="1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venir"/>
                <a:cs typeface="Avenir"/>
              </a:rPr>
              <a:t>CLOTHING</a:t>
            </a:r>
            <a:endParaRPr sz="1400" dirty="0">
              <a:latin typeface="Avenir"/>
              <a:cs typeface="Avenir"/>
            </a:endParaRPr>
          </a:p>
          <a:p>
            <a:pPr marL="1118235">
              <a:lnSpc>
                <a:spcPts val="1485"/>
              </a:lnSpc>
            </a:pP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Due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to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COVID-19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restrictions </a:t>
            </a:r>
            <a:r>
              <a:rPr sz="1400" spc="-10" dirty="0">
                <a:solidFill>
                  <a:srgbClr val="FFFFFF"/>
                </a:solidFill>
                <a:latin typeface="Avenir"/>
                <a:cs typeface="Avenir"/>
              </a:rPr>
              <a:t>there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will be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NO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Bagcheck,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NO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changing and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NO</a:t>
            </a:r>
            <a:endParaRPr sz="1400" dirty="0">
              <a:latin typeface="Avenir"/>
              <a:cs typeface="Avenir"/>
            </a:endParaRPr>
          </a:p>
          <a:p>
            <a:pPr marL="1118235" marR="115570">
              <a:lnSpc>
                <a:spcPct val="107200"/>
              </a:lnSpc>
            </a:pP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showers</a:t>
            </a:r>
            <a:r>
              <a:rPr sz="14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on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the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festival</a:t>
            </a:r>
            <a:r>
              <a:rPr sz="1400" spc="-10" dirty="0">
                <a:solidFill>
                  <a:srgbClr val="FFFFFF"/>
                </a:solidFill>
                <a:latin typeface="Avenir"/>
                <a:cs typeface="Avenir"/>
              </a:rPr>
              <a:t> area.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Bring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some</a:t>
            </a:r>
            <a:r>
              <a:rPr sz="14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extra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clothes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to</a:t>
            </a:r>
            <a:r>
              <a:rPr sz="1400" spc="-1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change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yourself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after </a:t>
            </a:r>
            <a:r>
              <a:rPr sz="1400" spc="-37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your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race- and let that</a:t>
            </a:r>
            <a:r>
              <a:rPr sz="1400" spc="-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1400" dirty="0">
                <a:solidFill>
                  <a:srgbClr val="FFFFFF"/>
                </a:solidFill>
                <a:latin typeface="Avenir"/>
                <a:cs typeface="Avenir"/>
              </a:rPr>
              <a:t>into your </a:t>
            </a:r>
            <a:r>
              <a:rPr sz="1400" spc="-35" dirty="0">
                <a:solidFill>
                  <a:srgbClr val="FFFFFF"/>
                </a:solidFill>
                <a:latin typeface="Avenir"/>
                <a:cs typeface="Avenir"/>
              </a:rPr>
              <a:t>car.</a:t>
            </a:r>
            <a:endParaRPr sz="1400" dirty="0">
              <a:latin typeface="Avenir"/>
              <a:cs typeface="Avenir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47DAF8B-EBC0-5B4C-8959-67CABD143AA4}"/>
              </a:ext>
            </a:extLst>
          </p:cNvPr>
          <p:cNvSpPr/>
          <p:nvPr/>
        </p:nvSpPr>
        <p:spPr>
          <a:xfrm rot="16200000">
            <a:off x="-2889558" y="3282050"/>
            <a:ext cx="7436651" cy="24776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695">
              <a:lnSpc>
                <a:spcPts val="20246"/>
              </a:lnSpc>
            </a:pPr>
            <a:r>
              <a:rPr lang="fr-FR" sz="11500" b="1" dirty="0">
                <a:solidFill>
                  <a:schemeClr val="bg1">
                    <a:alpha val="50000"/>
                  </a:schemeClr>
                </a:solidFill>
                <a:latin typeface="Avenir Black" panose="02000503020000020003" pitchFamily="2" charset="0"/>
                <a:cs typeface="DIN Condensed"/>
              </a:rPr>
              <a:t>PRE RACE</a:t>
            </a:r>
          </a:p>
        </p:txBody>
      </p:sp>
      <p:grpSp>
        <p:nvGrpSpPr>
          <p:cNvPr id="98" name="Groupe 97">
            <a:extLst>
              <a:ext uri="{FF2B5EF4-FFF2-40B4-BE49-F238E27FC236}">
                <a16:creationId xmlns:a16="http://schemas.microsoft.com/office/drawing/2014/main" id="{41CAE6FF-CCB1-734F-A533-0D60C9CF63F9}"/>
              </a:ext>
            </a:extLst>
          </p:cNvPr>
          <p:cNvGrpSpPr/>
          <p:nvPr/>
        </p:nvGrpSpPr>
        <p:grpSpPr>
          <a:xfrm>
            <a:off x="6320" y="9777603"/>
            <a:ext cx="15125700" cy="914400"/>
            <a:chOff x="0" y="9777603"/>
            <a:chExt cx="15125700" cy="914400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EACAF3D0-80AF-E740-A9B0-60397A7B1870}"/>
                </a:ext>
              </a:extLst>
            </p:cNvPr>
            <p:cNvSpPr/>
            <p:nvPr/>
          </p:nvSpPr>
          <p:spPr>
            <a:xfrm>
              <a:off x="0" y="9777603"/>
              <a:ext cx="15125700" cy="914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0" name="Image 99">
              <a:extLst>
                <a:ext uri="{FF2B5EF4-FFF2-40B4-BE49-F238E27FC236}">
                  <a16:creationId xmlns:a16="http://schemas.microsoft.com/office/drawing/2014/main" id="{D854ECF0-DA0C-8A4F-8D33-F12B602B5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34" y="9939635"/>
              <a:ext cx="1955800" cy="622300"/>
            </a:xfrm>
            <a:prstGeom prst="rect">
              <a:avLst/>
            </a:prstGeom>
          </p:spPr>
        </p:pic>
        <p:pic>
          <p:nvPicPr>
            <p:cNvPr id="101" name="Image 100">
              <a:extLst>
                <a:ext uri="{FF2B5EF4-FFF2-40B4-BE49-F238E27FC236}">
                  <a16:creationId xmlns:a16="http://schemas.microsoft.com/office/drawing/2014/main" id="{6D42461B-F66B-8843-883C-CEA7F8915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29155" y="9923652"/>
              <a:ext cx="1955800" cy="622300"/>
            </a:xfrm>
            <a:prstGeom prst="rect">
              <a:avLst/>
            </a:prstGeom>
          </p:spPr>
        </p:pic>
        <p:pic>
          <p:nvPicPr>
            <p:cNvPr id="102" name="Image 101">
              <a:extLst>
                <a:ext uri="{FF2B5EF4-FFF2-40B4-BE49-F238E27FC236}">
                  <a16:creationId xmlns:a16="http://schemas.microsoft.com/office/drawing/2014/main" id="{B8AC99C6-E392-5C43-9347-60043598E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9434" y="9939635"/>
              <a:ext cx="1955800" cy="622300"/>
            </a:xfrm>
            <a:prstGeom prst="rect">
              <a:avLst/>
            </a:prstGeom>
          </p:spPr>
        </p:pic>
        <p:pic>
          <p:nvPicPr>
            <p:cNvPr id="103" name="Image 102">
              <a:extLst>
                <a:ext uri="{FF2B5EF4-FFF2-40B4-BE49-F238E27FC236}">
                  <a16:creationId xmlns:a16="http://schemas.microsoft.com/office/drawing/2014/main" id="{11C0829F-A2F5-CF4E-9AA0-472544437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0921" y="9966653"/>
              <a:ext cx="1955800" cy="622300"/>
            </a:xfrm>
            <a:prstGeom prst="rect">
              <a:avLst/>
            </a:prstGeom>
          </p:spPr>
        </p:pic>
        <p:pic>
          <p:nvPicPr>
            <p:cNvPr id="104" name="object 6">
              <a:extLst>
                <a:ext uri="{FF2B5EF4-FFF2-40B4-BE49-F238E27FC236}">
                  <a16:creationId xmlns:a16="http://schemas.microsoft.com/office/drawing/2014/main" id="{74A4FAB9-2B80-DD4C-B002-55D0E9F81F11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227146" y="10078674"/>
              <a:ext cx="1339335" cy="31225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object 49"/>
          <p:cNvSpPr txBox="1"/>
          <p:nvPr/>
        </p:nvSpPr>
        <p:spPr>
          <a:xfrm>
            <a:off x="5907436" y="5170254"/>
            <a:ext cx="330517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dirty="0">
                <a:solidFill>
                  <a:srgbClr val="FFFFFF"/>
                </a:solidFill>
                <a:latin typeface="Avenir"/>
                <a:cs typeface="Avenir"/>
              </a:rPr>
              <a:t>(CLICK</a:t>
            </a:r>
            <a:r>
              <a:rPr sz="2500" b="1" spc="-5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500" b="1" dirty="0">
                <a:solidFill>
                  <a:srgbClr val="FFFFFF"/>
                </a:solidFill>
                <a:latin typeface="Avenir"/>
                <a:cs typeface="Avenir"/>
              </a:rPr>
              <a:t>TO</a:t>
            </a:r>
            <a:r>
              <a:rPr sz="2500" b="1" spc="-4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500" b="1" dirty="0">
                <a:solidFill>
                  <a:srgbClr val="FFFFFF"/>
                </a:solidFill>
                <a:latin typeface="Avenir"/>
                <a:cs typeface="Avenir"/>
              </a:rPr>
              <a:t>ENLARGE)</a:t>
            </a:r>
            <a:endParaRPr sz="2500">
              <a:latin typeface="Avenir"/>
              <a:cs typeface="Avenir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150643" y="9424396"/>
            <a:ext cx="172085" cy="9398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00" spc="-50" dirty="0">
                <a:solidFill>
                  <a:srgbClr val="FFFFFF"/>
                </a:solidFill>
                <a:latin typeface="Arial"/>
                <a:cs typeface="Arial"/>
                <a:hlinkClick r:id="rId2"/>
              </a:rPr>
              <a:t>M</a:t>
            </a:r>
            <a:r>
              <a:rPr sz="400" spc="-30" dirty="0">
                <a:solidFill>
                  <a:srgbClr val="FFFFFF"/>
                </a:solidFill>
                <a:latin typeface="Arial"/>
                <a:cs typeface="Arial"/>
                <a:hlinkClick r:id="rId2"/>
              </a:rPr>
              <a:t>és </a:t>
            </a:r>
            <a:r>
              <a:rPr sz="400" spc="-20" dirty="0">
                <a:solidFill>
                  <a:srgbClr val="FFFFFF"/>
                </a:solidFill>
                <a:latin typeface="Arial"/>
                <a:cs typeface="Arial"/>
                <a:hlinkClick r:id="rId2"/>
              </a:rPr>
              <a:t>de</a:t>
            </a:r>
            <a:endParaRPr sz="400">
              <a:latin typeface="Arial"/>
              <a:cs typeface="Arial"/>
            </a:endParaRPr>
          </a:p>
        </p:txBody>
      </p: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52E47F79-143B-2149-AA91-C6B936DC3971}"/>
              </a:ext>
            </a:extLst>
          </p:cNvPr>
          <p:cNvGrpSpPr/>
          <p:nvPr/>
        </p:nvGrpSpPr>
        <p:grpSpPr>
          <a:xfrm>
            <a:off x="6320" y="9777603"/>
            <a:ext cx="15125700" cy="914400"/>
            <a:chOff x="0" y="9777603"/>
            <a:chExt cx="15125700" cy="9144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6415E22-D895-7349-B995-EC2EB4099041}"/>
                </a:ext>
              </a:extLst>
            </p:cNvPr>
            <p:cNvSpPr/>
            <p:nvPr/>
          </p:nvSpPr>
          <p:spPr>
            <a:xfrm>
              <a:off x="0" y="9777603"/>
              <a:ext cx="15125700" cy="914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B55CDDF9-F55B-2C4F-975A-B38EAFCD4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34" y="9939635"/>
              <a:ext cx="1955800" cy="622300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E68B0780-F192-A041-9D5A-5292A8B84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29155" y="9923652"/>
              <a:ext cx="1955800" cy="622300"/>
            </a:xfrm>
            <a:prstGeom prst="rect">
              <a:avLst/>
            </a:prstGeom>
          </p:spPr>
        </p:pic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479ECB90-176F-024B-A0BD-E7ECED9AC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9434" y="9939635"/>
              <a:ext cx="1955800" cy="622300"/>
            </a:xfrm>
            <a:prstGeom prst="rect">
              <a:avLst/>
            </a:prstGeom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33E0D1C4-29B8-724F-9376-0826453CC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0921" y="9966653"/>
              <a:ext cx="1955800" cy="622300"/>
            </a:xfrm>
            <a:prstGeom prst="rect">
              <a:avLst/>
            </a:prstGeom>
          </p:spPr>
        </p:pic>
        <p:pic>
          <p:nvPicPr>
            <p:cNvPr id="66" name="object 6">
              <a:extLst>
                <a:ext uri="{FF2B5EF4-FFF2-40B4-BE49-F238E27FC236}">
                  <a16:creationId xmlns:a16="http://schemas.microsoft.com/office/drawing/2014/main" id="{56D03AB0-71F1-F747-B773-E3FE7177A22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27146" y="10078674"/>
              <a:ext cx="1339335" cy="312257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2930CF0F-FD26-454A-94B9-719B600309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" y="6592491"/>
            <a:ext cx="15134847" cy="410090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7666491-124A-5145-AC18-29A9FC4616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" y="0"/>
            <a:ext cx="15125700" cy="559057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67BB4B0-09CE-9B4A-84E1-13E9C953157E}"/>
              </a:ext>
            </a:extLst>
          </p:cNvPr>
          <p:cNvSpPr/>
          <p:nvPr/>
        </p:nvSpPr>
        <p:spPr>
          <a:xfrm rot="16200000">
            <a:off x="-2982954" y="3887381"/>
            <a:ext cx="7106625" cy="24045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695">
              <a:lnSpc>
                <a:spcPts val="20246"/>
              </a:lnSpc>
            </a:pPr>
            <a:r>
              <a:rPr lang="fr-FR" sz="9600" b="1" dirty="0">
                <a:solidFill>
                  <a:schemeClr val="bg1">
                    <a:alpha val="50000"/>
                  </a:schemeClr>
                </a:solidFill>
                <a:latin typeface="Avenir Black" panose="02000503020000020003" pitchFamily="2" charset="0"/>
                <a:cs typeface="DIN Condensed"/>
              </a:rPr>
              <a:t>ELEVATION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object 49"/>
          <p:cNvSpPr txBox="1"/>
          <p:nvPr/>
        </p:nvSpPr>
        <p:spPr>
          <a:xfrm>
            <a:off x="5907436" y="5170254"/>
            <a:ext cx="330517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dirty="0">
                <a:solidFill>
                  <a:srgbClr val="FFFFFF"/>
                </a:solidFill>
                <a:latin typeface="Avenir"/>
                <a:cs typeface="Avenir"/>
              </a:rPr>
              <a:t>(CLICK</a:t>
            </a:r>
            <a:r>
              <a:rPr sz="2500" b="1" spc="-50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500" b="1" dirty="0">
                <a:solidFill>
                  <a:srgbClr val="FFFFFF"/>
                </a:solidFill>
                <a:latin typeface="Avenir"/>
                <a:cs typeface="Avenir"/>
              </a:rPr>
              <a:t>TO</a:t>
            </a:r>
            <a:r>
              <a:rPr sz="2500" b="1" spc="-45" dirty="0">
                <a:solidFill>
                  <a:srgbClr val="FFFFFF"/>
                </a:solidFill>
                <a:latin typeface="Avenir"/>
                <a:cs typeface="Avenir"/>
              </a:rPr>
              <a:t> </a:t>
            </a:r>
            <a:r>
              <a:rPr sz="2500" b="1" dirty="0">
                <a:solidFill>
                  <a:srgbClr val="FFFFFF"/>
                </a:solidFill>
                <a:latin typeface="Avenir"/>
                <a:cs typeface="Avenir"/>
              </a:rPr>
              <a:t>ENLARGE)</a:t>
            </a:r>
            <a:endParaRPr sz="2500">
              <a:latin typeface="Avenir"/>
              <a:cs typeface="Avenir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150643" y="9424396"/>
            <a:ext cx="172085" cy="9398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00" spc="-50" dirty="0">
                <a:solidFill>
                  <a:srgbClr val="FFFFFF"/>
                </a:solidFill>
                <a:latin typeface="Arial"/>
                <a:cs typeface="Arial"/>
                <a:hlinkClick r:id="rId2"/>
              </a:rPr>
              <a:t>M</a:t>
            </a:r>
            <a:r>
              <a:rPr sz="400" spc="-30" dirty="0">
                <a:solidFill>
                  <a:srgbClr val="FFFFFF"/>
                </a:solidFill>
                <a:latin typeface="Arial"/>
                <a:cs typeface="Arial"/>
                <a:hlinkClick r:id="rId2"/>
              </a:rPr>
              <a:t>és </a:t>
            </a:r>
            <a:r>
              <a:rPr sz="400" spc="-20" dirty="0">
                <a:solidFill>
                  <a:srgbClr val="FFFFFF"/>
                </a:solidFill>
                <a:latin typeface="Arial"/>
                <a:cs typeface="Arial"/>
                <a:hlinkClick r:id="rId2"/>
              </a:rPr>
              <a:t>de</a:t>
            </a:r>
            <a:endParaRPr sz="400">
              <a:latin typeface="Arial"/>
              <a:cs typeface="Arial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030E01F-6BEA-AB4C-8FEC-F8FB9BAFB2F9}"/>
              </a:ext>
            </a:extLst>
          </p:cNvPr>
          <p:cNvSpPr/>
          <p:nvPr/>
        </p:nvSpPr>
        <p:spPr>
          <a:xfrm rot="16200000">
            <a:off x="-3836533" y="3983390"/>
            <a:ext cx="8831713" cy="2373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695">
              <a:lnSpc>
                <a:spcPts val="20246"/>
              </a:lnSpc>
            </a:pPr>
            <a:r>
              <a:rPr lang="fr-FR" sz="8800" b="1" dirty="0">
                <a:solidFill>
                  <a:schemeClr val="bg1">
                    <a:alpha val="50000"/>
                  </a:schemeClr>
                </a:solidFill>
                <a:latin typeface="Avenir Black" panose="02000503020000020003" pitchFamily="2" charset="0"/>
                <a:cs typeface="DIN Condensed"/>
              </a:rPr>
              <a:t>FESTIVAL AREA</a:t>
            </a: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2421E3E8-F04F-9342-8F16-43B2D9FB3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085" y="7840424"/>
            <a:ext cx="12284786" cy="2828598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2499AD3F-7FF5-174B-A6C1-A793EC691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378" y="10623"/>
            <a:ext cx="10984045" cy="791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2162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 AthleteGuide AND EN" id="{AF6397FD-A9FA-1F43-B6A7-D722EFAD119F}" vid="{44BB4BE5-A051-ED47-8222-E01993BA1BC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235</TotalTime>
  <Words>1190</Words>
  <Application>Microsoft Macintosh PowerPoint</Application>
  <PresentationFormat>Personnalisé</PresentationFormat>
  <Paragraphs>154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4" baseType="lpstr">
      <vt:lpstr>Arial</vt:lpstr>
      <vt:lpstr>Avenir</vt:lpstr>
      <vt:lpstr>Avenir Black</vt:lpstr>
      <vt:lpstr>Avenir Book</vt:lpstr>
      <vt:lpstr>Calibri</vt:lpstr>
      <vt:lpstr>Century Gothic</vt:lpstr>
      <vt:lpstr>DIN Condensed</vt:lpstr>
      <vt:lpstr>Montserrat SemiBold</vt:lpstr>
      <vt:lpstr>Times New Roman</vt:lpstr>
      <vt:lpstr>Thème Office</vt:lpstr>
      <vt:lpstr>ATHLETE GUIDE</vt:lpstr>
      <vt:lpstr>2.HEALTH PASS</vt:lpstr>
      <vt:lpstr>Présentation PowerPoint</vt:lpstr>
      <vt:lpstr>6.COMING TO MORZINE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ATHLETE GUIDE</dc:title>
  <dc:creator>noelie.manas@solola-evenement.com</dc:creator>
  <cp:lastModifiedBy>noelie.manas@solola-evenement.com</cp:lastModifiedBy>
  <cp:revision>26</cp:revision>
  <dcterms:created xsi:type="dcterms:W3CDTF">2021-08-11T09:36:07Z</dcterms:created>
  <dcterms:modified xsi:type="dcterms:W3CDTF">2021-08-12T17:30:13Z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2021-06-10T00:00:00Z</vt:filetime>
  </property>
  <property fmtid="{D5CDD505-2E9C-101B-9397-08002B2CF9AE}" pid="3" name="Creator">
    <vt:lpwstr>Adobe InDesign 16.2 (Windows)</vt:lpwstr>
  </property>
  <property fmtid="{D5CDD505-2E9C-101B-9397-08002B2CF9AE}" pid="4" name="LastSaved">
    <vt:filetime>2021-07-14T00:00:00Z</vt:filetime>
  </property>
</Properties>
</file>