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7F9897-EA91-3842-BE69-0BAFF3C957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A5D51D-71EF-ED4C-BB1D-E56A8D8272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B2B27A-0D81-3543-B5A9-7AC25A2E6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D67C-5002-F44C-967B-F67E35D80E15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ABEB53-86E0-194F-AC18-DC492D4EF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0B218B-B5B1-9748-89E4-E3C6C97B0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6139-8297-D447-BFB4-08CFDEA98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09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539CB5-F94E-3945-8567-8182CEA5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75566CB-EEFF-CC40-AC98-8BF93C7D2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D428BC-AA33-0D41-A5A7-54A875230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D67C-5002-F44C-967B-F67E35D80E15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9A48AC-6096-2945-8BC1-4AC091FCA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E66DC2-CBDD-B749-ABFE-72D128339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6139-8297-D447-BFB4-08CFDEA98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99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939CAF1-351E-F84E-B7B8-6F93202E81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0E3C1EC-7E6C-E947-9E2B-E986631B3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9E102C-9A43-9F4F-833B-F96C9E0EC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D67C-5002-F44C-967B-F67E35D80E15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D8E3B6-D4DF-234C-9970-F1A60DA6E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569DC1-E552-144D-8B58-902291FC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6139-8297-D447-BFB4-08CFDEA98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1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E17126-606C-1245-84B7-679691DE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95B206-285D-3B41-A340-F0823273F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EF87DB-78AD-F340-92C5-827E2EC91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D67C-5002-F44C-967B-F67E35D80E15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A69518-B573-9545-80E0-6A516A9C3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781DCA-40CB-DA47-B57F-7B96A32EF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6139-8297-D447-BFB4-08CFDEA98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13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42E96F-41AC-6F46-BAEC-E72D0F314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34E790-300B-B645-8529-BDB989A1E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428774-078A-114F-8DA4-5AC126F6E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D67C-5002-F44C-967B-F67E35D80E15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4F52B3-AA3D-2F43-AB1A-405E785AC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5C2BF0-321E-7A44-8E4C-B49A25449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6139-8297-D447-BFB4-08CFDEA98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37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915977-D083-0A49-A6F7-0673F2DCF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334432-01F0-BB4C-9662-6C8A97382F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A417A67-A695-424A-8F4D-F8907E82D9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BC0146-543C-584D-911A-CAA09D9E1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D67C-5002-F44C-967B-F67E35D80E15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C71590-C4DB-E442-9B25-035328A3C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F2B35A4-1712-2C41-ACCA-A88BAB9AD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6139-8297-D447-BFB4-08CFDEA98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10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6A1030-9067-9245-97D3-D57A68F2F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B23DD9-6D4A-2D47-B762-28DEF9A23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92CB93-6BAF-D441-A3AD-2AF76990C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7B5EC99-2ED4-F843-966C-36BFCEF7B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0034515-4723-C040-A014-D4C603179F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521C8CF-A7D0-4D43-AFD0-AF0DE69FB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D67C-5002-F44C-967B-F67E35D80E15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9A37281-F776-E148-BCB6-4F96B850A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5C18AA1-8A78-5545-B6CF-869F6F347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6139-8297-D447-BFB4-08CFDEA98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19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654005-6E85-394F-83A2-3E58EBEE4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76C828D-0196-D549-B51C-FD2DE7C32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D67C-5002-F44C-967B-F67E35D80E15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FFC85AF-E281-5B49-93F7-2821DB22E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B210C80-CD44-C748-A6E6-45ABF5649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6139-8297-D447-BFB4-08CFDEA98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373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7BF801C-7BD9-224E-878F-70E0E924E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D67C-5002-F44C-967B-F67E35D80E15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33B6E8-19FD-C945-972A-B85C400EB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915B23-40D3-EF49-92D0-8E788FE1F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6139-8297-D447-BFB4-08CFDEA98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47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DF4F6A-F6F3-A74A-B2A1-70CBA5DD3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35DCC3-7797-0548-A3BA-EB98495D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43B0CF-11C3-F546-817D-44530E009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9AE180-6274-8D43-B9B6-A141FE6A2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D67C-5002-F44C-967B-F67E35D80E15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9DBDA6-48BF-9449-B47B-5074549EE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59EC20-72E9-0E43-968D-9B5A585AC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6139-8297-D447-BFB4-08CFDEA98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771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7DAFE3-A5FD-0246-B9A3-882DD9C14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6C759D2-4B85-7541-959A-23957771A5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912B79-E02F-D04A-A554-F373E20C4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0C1D2E-2053-D145-ADE4-1AEBA0079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D67C-5002-F44C-967B-F67E35D80E15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566236-9000-9C4F-A42A-7ED5E7480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5B53CF-3F4F-9144-873D-EA3BCE939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6139-8297-D447-BFB4-08CFDEA98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776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56BF68E-B275-0449-B1CE-16403B8D3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C50A3F-9A71-D34E-A7EB-8BA240D3F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4A06FD-18C5-7E4E-9119-EFECB31D5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3D67C-5002-F44C-967B-F67E35D80E15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A02858-5C3F-AD43-B382-7AE8EBB1EC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E7715A-0EC4-F243-A7A3-0F46DAEEF8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E6139-8297-D447-BFB4-08CFDEA98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08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AA60FAEA-B1C6-2C43-BA71-0B35EAEFB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76" y="1728719"/>
            <a:ext cx="5524445" cy="2472578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4E9F212B-1B61-854D-AB75-49EB37A6F3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7246" y="0"/>
            <a:ext cx="28729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377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AA60FAEA-B1C6-2C43-BA71-0B35EAEFB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8300" y="5818805"/>
            <a:ext cx="1852513" cy="82913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C2FC403-CC3D-9C42-8345-DDE89A0575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235" y="0"/>
            <a:ext cx="2872946" cy="68580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3BC7799-659F-C744-910F-BD755491E1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3416" y="0"/>
            <a:ext cx="2853664" cy="68580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3BFE21EF-3D2B-124C-A312-30B79D8189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8781" y="0"/>
            <a:ext cx="2842995" cy="68580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3D45A1CF-5BFF-C640-BA04-9B52B6D123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43478" y="0"/>
            <a:ext cx="2815024" cy="6858000"/>
          </a:xfrm>
          <a:prstGeom prst="rect">
            <a:avLst/>
          </a:prstGeom>
        </p:spPr>
      </p:pic>
      <p:sp>
        <p:nvSpPr>
          <p:cNvPr id="18" name="Flèche vers la droite 17">
            <a:extLst>
              <a:ext uri="{FF2B5EF4-FFF2-40B4-BE49-F238E27FC236}">
                <a16:creationId xmlns:a16="http://schemas.microsoft.com/office/drawing/2014/main" id="{8C33A36E-C893-184C-9894-AF053136378A}"/>
              </a:ext>
            </a:extLst>
          </p:cNvPr>
          <p:cNvSpPr/>
          <p:nvPr/>
        </p:nvSpPr>
        <p:spPr>
          <a:xfrm>
            <a:off x="6005384" y="469557"/>
            <a:ext cx="988540" cy="7908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vers la droite 18">
            <a:extLst>
              <a:ext uri="{FF2B5EF4-FFF2-40B4-BE49-F238E27FC236}">
                <a16:creationId xmlns:a16="http://schemas.microsoft.com/office/drawing/2014/main" id="{8236BB46-E751-D349-BE77-BFD3377E6913}"/>
              </a:ext>
            </a:extLst>
          </p:cNvPr>
          <p:cNvSpPr/>
          <p:nvPr/>
        </p:nvSpPr>
        <p:spPr>
          <a:xfrm>
            <a:off x="8747506" y="469557"/>
            <a:ext cx="988540" cy="7908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6CEDB595-CE41-3145-BD67-0A0C8993ABF5}"/>
              </a:ext>
            </a:extLst>
          </p:cNvPr>
          <p:cNvSpPr/>
          <p:nvPr/>
        </p:nvSpPr>
        <p:spPr>
          <a:xfrm>
            <a:off x="304518" y="1087395"/>
            <a:ext cx="2853664" cy="1371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97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Macintosh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bouquet</dc:creator>
  <cp:lastModifiedBy>christophe bouquet</cp:lastModifiedBy>
  <cp:revision>3</cp:revision>
  <dcterms:created xsi:type="dcterms:W3CDTF">2021-08-10T15:30:51Z</dcterms:created>
  <dcterms:modified xsi:type="dcterms:W3CDTF">2021-08-10T15:54:08Z</dcterms:modified>
</cp:coreProperties>
</file>