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03D97-F5B9-42FA-8297-8B065BB41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CONSIGNES AUX VOYAGEURS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927FB9-E5F1-450F-9BA6-81F84922E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BIENVENUE ET BON SEJOUR !!</a:t>
            </a:r>
          </a:p>
        </p:txBody>
      </p:sp>
    </p:spTree>
    <p:extLst>
      <p:ext uri="{BB962C8B-B14F-4D97-AF65-F5344CB8AC3E}">
        <p14:creationId xmlns:p14="http://schemas.microsoft.com/office/powerpoint/2010/main" val="376423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97874-DE25-4680-9E8E-BA90B09F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ELECTRIQUE – </a:t>
            </a:r>
            <a:br>
              <a:rPr lang="fr-FR" dirty="0"/>
            </a:br>
            <a:r>
              <a:rPr lang="fr-FR" sz="1800" dirty="0"/>
              <a:t>Ouverture de la </a:t>
            </a:r>
            <a:r>
              <a:rPr lang="fr-FR" sz="1800" dirty="0" err="1"/>
              <a:t>PoRte</a:t>
            </a:r>
            <a:r>
              <a:rPr lang="fr-FR" sz="1800" dirty="0"/>
              <a:t> de « GAUCHE A DROITE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C71085-59EE-442E-9855-7F5C52D19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32325" y="2909473"/>
            <a:ext cx="3696114" cy="3154017"/>
          </a:xfrm>
        </p:spPr>
      </p:pic>
    </p:spTree>
    <p:extLst>
      <p:ext uri="{BB962C8B-B14F-4D97-AF65-F5344CB8AC3E}">
        <p14:creationId xmlns:p14="http://schemas.microsoft.com/office/powerpoint/2010/main" val="348948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838C1633-DD48-4D99-81E8-0CB88C5D9698}"/>
              </a:ext>
            </a:extLst>
          </p:cNvPr>
          <p:cNvSpPr/>
          <p:nvPr/>
        </p:nvSpPr>
        <p:spPr>
          <a:xfrm>
            <a:off x="3710609" y="4346713"/>
            <a:ext cx="463826" cy="742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D5C85E-E5CD-4BBA-8BBA-E6FA6DA7A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votre arrivée, METTRE </a:t>
            </a:r>
            <a:r>
              <a:rPr lang="fr-FR" b="1" dirty="0">
                <a:solidFill>
                  <a:srgbClr val="FF0000"/>
                </a:solidFill>
              </a:rPr>
              <a:t>SUR AUTO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4BF0F19A-17EA-474A-B6AA-F487436D7E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2234232" y="2843835"/>
            <a:ext cx="3429830" cy="402866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77AA287-3445-4FB7-B305-EF78D4483D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400000">
            <a:off x="7197173" y="3274530"/>
            <a:ext cx="3297306" cy="3034748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CF57D2-6469-448A-B4EA-16AA8697F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 VOTRE DEPART, METTRE </a:t>
            </a:r>
            <a:r>
              <a:rPr lang="fr-FR" b="1" dirty="0">
                <a:solidFill>
                  <a:srgbClr val="FF0000"/>
                </a:solidFill>
              </a:rPr>
              <a:t>SUR OFF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D1C0FA1-C074-40AC-B7C0-B9A6A19E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SOUS TENSION DU BALLON D’EAU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A39FD26-2032-4D54-A82F-2E0454E31108}"/>
              </a:ext>
            </a:extLst>
          </p:cNvPr>
          <p:cNvSpPr/>
          <p:nvPr/>
        </p:nvSpPr>
        <p:spPr>
          <a:xfrm>
            <a:off x="2345635" y="4475458"/>
            <a:ext cx="15349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0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60BDA-6EDF-41D7-B67D-AFAD0DEE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DOUBLE DES CLES ACCROCHE SUR LA PORTE DU TABLEAU ELECTRIQUE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BED3F1-03A8-472E-8358-181ADD3C4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334080" y="3446188"/>
            <a:ext cx="3444326" cy="1828800"/>
          </a:xfrm>
        </p:spPr>
      </p:pic>
    </p:spTree>
    <p:extLst>
      <p:ext uri="{BB962C8B-B14F-4D97-AF65-F5344CB8AC3E}">
        <p14:creationId xmlns:p14="http://schemas.microsoft.com/office/powerpoint/2010/main" val="282473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A57E3-A5EB-482B-BDC3-EB01A1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OUVERTURE ET FERMETURE DU CIRCUIT D’EAU sous levier de la cuisine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24F2549-CEFE-4149-8EC4-D58E2E07A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15928" y="3321001"/>
            <a:ext cx="3616600" cy="2251449"/>
          </a:xfr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9ABADAD-2B30-4607-8A83-411BB105C4B1}"/>
              </a:ext>
            </a:extLst>
          </p:cNvPr>
          <p:cNvSpPr/>
          <p:nvPr/>
        </p:nvSpPr>
        <p:spPr>
          <a:xfrm>
            <a:off x="3896139" y="4446725"/>
            <a:ext cx="15349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6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38D2C-D3FC-46E1-B3C7-450E683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Produits </a:t>
            </a:r>
            <a:r>
              <a:rPr lang="fr-FR" dirty="0" err="1"/>
              <a:t>menagers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71793B-F953-4211-8A5F-E153B9AA4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121335" y="3314378"/>
            <a:ext cx="3404569" cy="2052666"/>
          </a:xfrm>
        </p:spPr>
      </p:pic>
    </p:spTree>
    <p:extLst>
      <p:ext uri="{BB962C8B-B14F-4D97-AF65-F5344CB8AC3E}">
        <p14:creationId xmlns:p14="http://schemas.microsoft.com/office/powerpoint/2010/main" val="212914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E9B50-1E5A-4F4F-BD8D-728D2104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Couverture </a:t>
            </a:r>
            <a:r>
              <a:rPr lang="fr-FR" dirty="0" err="1"/>
              <a:t>supplementaire</a:t>
            </a:r>
            <a:r>
              <a:rPr lang="fr-FR" dirty="0"/>
              <a:t> Dans LE PREMIER TIROIR GAUCHE SOUS LE LIT POUR LE CANAPE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2ECAD4-96EB-45B5-B58C-339DC386C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398" y="2638425"/>
            <a:ext cx="6381205" cy="3101975"/>
          </a:xfrm>
        </p:spPr>
      </p:pic>
    </p:spTree>
    <p:extLst>
      <p:ext uri="{BB962C8B-B14F-4D97-AF65-F5344CB8AC3E}">
        <p14:creationId xmlns:p14="http://schemas.microsoft.com/office/powerpoint/2010/main" val="344652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E0DFA0-AAAF-430F-B0F5-AC8941E0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ATTENTION AUX 2 POTEAUX COTE GAUCHE EN VOUS GARANT AU PARKING – PLACE 202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F45A7C7-ADEF-472E-9405-6E8BF8CE0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545013" y="3435460"/>
            <a:ext cx="3101975" cy="1507904"/>
          </a:xfrm>
        </p:spPr>
      </p:pic>
    </p:spTree>
    <p:extLst>
      <p:ext uri="{BB962C8B-B14F-4D97-AF65-F5344CB8AC3E}">
        <p14:creationId xmlns:p14="http://schemas.microsoft.com/office/powerpoint/2010/main" val="1499879269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23</TotalTime>
  <Words>92</Words>
  <Application>Microsoft Office PowerPoint</Application>
  <PresentationFormat>Grand écran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Colis</vt:lpstr>
      <vt:lpstr>CONSIGNES AUX VOYAGEURS</vt:lpstr>
      <vt:lpstr>TABLEAU ELECTRIQUE –  Ouverture de la PoRte de « GAUCHE A DROITE »</vt:lpstr>
      <vt:lpstr>MISE SOUS TENSION DU BALLON D’EAU</vt:lpstr>
      <vt:lpstr>DOUBLE DES CLES ACCROCHE SUR LA PORTE DU TABLEAU ELECTRIQUE</vt:lpstr>
      <vt:lpstr>OUVERTURE ET FERMETURE DU CIRCUIT D’EAU sous levier de la cuisine</vt:lpstr>
      <vt:lpstr>Produits menagers</vt:lpstr>
      <vt:lpstr>Couverture supplementaire Dans LE PREMIER TIROIR GAUCHE SOUS LE LIT POUR LE CANAPE</vt:lpstr>
      <vt:lpstr>ATTENTION AUX 2 POTEAUX COTE GAUCHE EN VOUS GARANT AU PARKING – PLACE 202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CONSIGNES AUX VOYAGEURS</dc:title>
  <dc:creator>Dessaux Karima</dc:creator>
  <cp:lastModifiedBy>Dessaux Karima</cp:lastModifiedBy>
  <cp:revision>7</cp:revision>
  <dcterms:created xsi:type="dcterms:W3CDTF">2021-07-14T15:57:24Z</dcterms:created>
  <dcterms:modified xsi:type="dcterms:W3CDTF">2021-07-14T16:20:58Z</dcterms:modified>
</cp:coreProperties>
</file>