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8" r:id="rId6"/>
    <p:sldId id="259" r:id="rId7"/>
    <p:sldId id="260" r:id="rId8"/>
    <p:sldId id="261" r:id="rId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72" d="100"/>
          <a:sy n="72" d="100"/>
        </p:scale>
        <p:origin x="72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70CF6F92-ACCE-4842-B24F-062DC4681AA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4C0D0-B6D1-4B6E-856A-AD6FB80182A4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Modifier le style des sous-titres du masque</a:t>
            </a:r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2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5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912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4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7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364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742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688"/>
            <a:ext cx="7772400" cy="1296144"/>
          </a:xfrm>
        </p:spPr>
        <p:txBody>
          <a:bodyPr/>
          <a:lstStyle/>
          <a:p>
            <a:r>
              <a:rPr lang="en-US" dirty="0"/>
              <a:t>CLIMARCTIQUE</a:t>
            </a:r>
            <a:br>
              <a:rPr lang="en-US" dirty="0"/>
            </a:br>
            <a:r>
              <a:rPr lang="en-US" dirty="0"/>
              <a:t>Le Froid Polaire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2856"/>
            <a:ext cx="6400800" cy="864096"/>
          </a:xfrm>
        </p:spPr>
        <p:txBody>
          <a:bodyPr/>
          <a:lstStyle/>
          <a:p>
            <a:endParaRPr lang="en-US" b="1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84" y="3501008"/>
            <a:ext cx="7554416" cy="3096345"/>
          </a:xfrm>
          <a:prstGeom prst="rect">
            <a:avLst/>
          </a:prstGeom>
        </p:spPr>
      </p:pic>
      <p:pic>
        <p:nvPicPr>
          <p:cNvPr id="4" name="nora-van-elken-all-night-long-yve-48-remixpremie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2122" y="59262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/>
          <a:lstStyle/>
          <a:p>
            <a:r>
              <a:rPr lang="en-US" sz="5400" b="1" u="sng" dirty="0"/>
              <a:t>Le spécialiste du froid négatif</a:t>
            </a:r>
            <a:r>
              <a:rPr lang="en-US" b="1" u="sng" dirty="0"/>
              <a:t/>
            </a:r>
            <a:br>
              <a:rPr lang="en-US" b="1" u="sng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97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u="sng" dirty="0" smtClean="0"/>
              <a:t>Une solution pour chaque projet</a:t>
            </a:r>
            <a:endParaRPr lang="fr-FR" sz="54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86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u="sng" dirty="0" smtClean="0"/>
              <a:t>Des prix ultra compétitifs</a:t>
            </a:r>
            <a:endParaRPr lang="fr-FR" sz="54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37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Fabriqué en France</a:t>
            </a:r>
            <a:endParaRPr lang="fr-F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1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rippl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true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true</OpenTemplate>
    <SourceTitle xmlns="6d93d202-47fc-4405-873a-cab67cc5f1b2">Snowflakes design template</SourceTitle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480116</Value>
      <Value>480153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OfficeOnline,OfficeOnlineVNext</PublishTargets>
    <AcquiredFrom xmlns="6d93d202-47fc-4405-873a-cab67cc5f1b2">Internal MS</AcquiredFrom>
    <AssetStart xmlns="6d93d202-47fc-4405-873a-cab67cc5f1b2">2012-01-27T21:37:00+00:00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>Complete</TemplateStatus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TP102821218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814963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true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1928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4F48D78E-CDF1-48C0-9440-56D950BCED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6B41ED-1CF0-48A9-A975-B6689A3BB8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04EDB9-6A61-4E59-B0C5-EACD634FAAA8}">
  <ds:schemaRefs>
    <ds:schemaRef ds:uri="64acb2c5-0a2b-4bda-bd34-58e36cbb80d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6d93d202-47fc-4405-873a-cab67cc5f1b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avec motif de flocons de neige</Template>
  <TotalTime>106</TotalTime>
  <Words>21</Words>
  <Application>Microsoft Office PowerPoint</Application>
  <PresentationFormat>Affichage à l'écran (4:3)</PresentationFormat>
  <Paragraphs>6</Paragraphs>
  <Slides>5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Garamond</vt:lpstr>
      <vt:lpstr>Default Design</vt:lpstr>
      <vt:lpstr>CLIMARCTIQUE Le Froid Polaire </vt:lpstr>
      <vt:lpstr>Le spécialiste du froid négatif </vt:lpstr>
      <vt:lpstr>Une solution pour chaque projet</vt:lpstr>
      <vt:lpstr>Des prix ultra compétitifs</vt:lpstr>
      <vt:lpstr>100% Fabriqué en France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CLIMARCTIQUE</dc:title>
  <dc:subject/>
  <dc:creator>GRETA</dc:creator>
  <cp:keywords/>
  <dc:description/>
  <cp:lastModifiedBy>GRETA</cp:lastModifiedBy>
  <cp:revision>6</cp:revision>
  <dcterms:created xsi:type="dcterms:W3CDTF">2021-06-16T11:58:43Z</dcterms:created>
  <dcterms:modified xsi:type="dcterms:W3CDTF">2021-06-16T13:45:10Z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9722800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