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2" r:id="rId2"/>
    <p:sldId id="309" r:id="rId3"/>
    <p:sldId id="314" r:id="rId4"/>
    <p:sldId id="301" r:id="rId5"/>
    <p:sldId id="311" r:id="rId6"/>
    <p:sldId id="332" r:id="rId7"/>
    <p:sldId id="273" r:id="rId8"/>
    <p:sldId id="304" r:id="rId9"/>
    <p:sldId id="31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DELANNOY" initials="JD" lastIdx="7" clrIdx="0">
    <p:extLst>
      <p:ext uri="{19B8F6BF-5375-455C-9EA6-DF929625EA0E}">
        <p15:presenceInfo xmlns:p15="http://schemas.microsoft.com/office/powerpoint/2012/main" userId="S::julie.delannoy@steliau-technology.com::aa264c03-c97a-4e69-b2ec-cc062a07af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C40"/>
    <a:srgbClr val="3A3D41"/>
    <a:srgbClr val="646B6E"/>
    <a:srgbClr val="4C5B60"/>
    <a:srgbClr val="393E41"/>
    <a:srgbClr val="56687C"/>
    <a:srgbClr val="5A758F"/>
    <a:srgbClr val="C4BABB"/>
    <a:srgbClr val="A39996"/>
    <a:srgbClr val="144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37E47-2869-4020-9F3C-AD4F5394973D}" v="7" dt="2021-05-10T16:13:43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9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LEVELT" userId="a6f3b0b6-8671-44cd-9024-646161083c8a" providerId="ADAL" clId="{0E19C634-0804-41E0-B5F6-A864B2C43C8D}"/>
    <pc:docChg chg="undo redo custSel addSld delSld modSld modMainMaster">
      <pc:chgData name="Olivier LEVELT" userId="a6f3b0b6-8671-44cd-9024-646161083c8a" providerId="ADAL" clId="{0E19C634-0804-41E0-B5F6-A864B2C43C8D}" dt="2021-03-30T13:12:52.924" v="728" actId="14100"/>
      <pc:docMkLst>
        <pc:docMk/>
      </pc:docMkLst>
      <pc:sldChg chg="addSp modSp">
        <pc:chgData name="Olivier LEVELT" userId="a6f3b0b6-8671-44cd-9024-646161083c8a" providerId="ADAL" clId="{0E19C634-0804-41E0-B5F6-A864B2C43C8D}" dt="2021-03-23T16:54:43.358" v="104"/>
        <pc:sldMkLst>
          <pc:docMk/>
          <pc:sldMk cId="2915520668" sldId="262"/>
        </pc:sldMkLst>
        <pc:spChg chg="add mod">
          <ac:chgData name="Olivier LEVELT" userId="a6f3b0b6-8671-44cd-9024-646161083c8a" providerId="ADAL" clId="{0E19C634-0804-41E0-B5F6-A864B2C43C8D}" dt="2021-03-23T16:54:43.358" v="104"/>
          <ac:spMkLst>
            <pc:docMk/>
            <pc:sldMk cId="2915520668" sldId="262"/>
            <ac:spMk id="36" creationId="{00D9162A-27D5-4E69-84C5-61E8802DE98C}"/>
          </ac:spMkLst>
        </pc:spChg>
      </pc:sldChg>
      <pc:sldChg chg="addSp delSp modSp mod">
        <pc:chgData name="Olivier LEVELT" userId="a6f3b0b6-8671-44cd-9024-646161083c8a" providerId="ADAL" clId="{0E19C634-0804-41E0-B5F6-A864B2C43C8D}" dt="2021-03-30T13:12:52.924" v="728" actId="14100"/>
        <pc:sldMkLst>
          <pc:docMk/>
          <pc:sldMk cId="258902369" sldId="272"/>
        </pc:sldMkLst>
        <pc:spChg chg="mod">
          <ac:chgData name="Olivier LEVELT" userId="a6f3b0b6-8671-44cd-9024-646161083c8a" providerId="ADAL" clId="{0E19C634-0804-41E0-B5F6-A864B2C43C8D}" dt="2021-03-26T09:04:34.022" v="598" actId="1076"/>
          <ac:spMkLst>
            <pc:docMk/>
            <pc:sldMk cId="258902369" sldId="272"/>
            <ac:spMk id="6" creationId="{D6380BA6-10F3-4BCD-8CAB-9626A69C61F5}"/>
          </ac:spMkLst>
        </pc:spChg>
        <pc:spChg chg="add del mod">
          <ac:chgData name="Olivier LEVELT" userId="a6f3b0b6-8671-44cd-9024-646161083c8a" providerId="ADAL" clId="{0E19C634-0804-41E0-B5F6-A864B2C43C8D}" dt="2021-03-23T16:55:06.201" v="108" actId="478"/>
          <ac:spMkLst>
            <pc:docMk/>
            <pc:sldMk cId="258902369" sldId="272"/>
            <ac:spMk id="10" creationId="{6630B355-A77B-4365-9447-06DF6E75B1C5}"/>
          </ac:spMkLst>
        </pc:spChg>
        <pc:spChg chg="add mod">
          <ac:chgData name="Olivier LEVELT" userId="a6f3b0b6-8671-44cd-9024-646161083c8a" providerId="ADAL" clId="{0E19C634-0804-41E0-B5F6-A864B2C43C8D}" dt="2021-03-26T09:05:02.086" v="659" actId="1037"/>
          <ac:spMkLst>
            <pc:docMk/>
            <pc:sldMk cId="258902369" sldId="272"/>
            <ac:spMk id="11" creationId="{9FE8EC0F-5422-4344-8F3D-365909ADFC69}"/>
          </ac:spMkLst>
        </pc:spChg>
        <pc:grpChg chg="add mod">
          <ac:chgData name="Olivier LEVELT" userId="a6f3b0b6-8671-44cd-9024-646161083c8a" providerId="ADAL" clId="{0E19C634-0804-41E0-B5F6-A864B2C43C8D}" dt="2021-03-23T16:56:15.689" v="167" actId="164"/>
          <ac:grpSpMkLst>
            <pc:docMk/>
            <pc:sldMk cId="258902369" sldId="272"/>
            <ac:grpSpMk id="3" creationId="{987320B9-EDC0-49A7-B07E-36DD67E54021}"/>
          </ac:grpSpMkLst>
        </pc:grpChg>
        <pc:picChg chg="mod">
          <ac:chgData name="Olivier LEVELT" userId="a6f3b0b6-8671-44cd-9024-646161083c8a" providerId="ADAL" clId="{0E19C634-0804-41E0-B5F6-A864B2C43C8D}" dt="2021-03-23T16:56:15.689" v="167" actId="164"/>
          <ac:picMkLst>
            <pc:docMk/>
            <pc:sldMk cId="258902369" sldId="272"/>
            <ac:picMk id="5" creationId="{EBF82B7A-E958-45E9-AC42-1A94FBBAFE0A}"/>
          </ac:picMkLst>
        </pc:picChg>
        <pc:picChg chg="add mod">
          <ac:chgData name="Olivier LEVELT" userId="a6f3b0b6-8671-44cd-9024-646161083c8a" providerId="ADAL" clId="{0E19C634-0804-41E0-B5F6-A864B2C43C8D}" dt="2021-03-30T13:12:52.924" v="728" actId="14100"/>
          <ac:picMkLst>
            <pc:docMk/>
            <pc:sldMk cId="258902369" sldId="272"/>
            <ac:picMk id="12" creationId="{7FCA0565-0889-46C1-85E1-DD4E0D7F24E5}"/>
          </ac:picMkLst>
        </pc:picChg>
      </pc:sldChg>
      <pc:sldChg chg="addSp delSp modSp mod">
        <pc:chgData name="Olivier LEVELT" userId="a6f3b0b6-8671-44cd-9024-646161083c8a" providerId="ADAL" clId="{0E19C634-0804-41E0-B5F6-A864B2C43C8D}" dt="2021-03-23T17:10:25.897" v="480" actId="478"/>
        <pc:sldMkLst>
          <pc:docMk/>
          <pc:sldMk cId="2748789550" sldId="273"/>
        </pc:sldMkLst>
        <pc:spChg chg="mod">
          <ac:chgData name="Olivier LEVELT" userId="a6f3b0b6-8671-44cd-9024-646161083c8a" providerId="ADAL" clId="{0E19C634-0804-41E0-B5F6-A864B2C43C8D}" dt="2021-03-23T17:10:06.201" v="477" actId="1035"/>
          <ac:spMkLst>
            <pc:docMk/>
            <pc:sldMk cId="2748789550" sldId="273"/>
            <ac:spMk id="2" creationId="{0B2079F2-BBF4-4280-A358-4E6833A90332}"/>
          </ac:spMkLst>
        </pc:spChg>
        <pc:spChg chg="add mod">
          <ac:chgData name="Olivier LEVELT" userId="a6f3b0b6-8671-44cd-9024-646161083c8a" providerId="ADAL" clId="{0E19C634-0804-41E0-B5F6-A864B2C43C8D}" dt="2021-03-23T16:54:37.799" v="102"/>
          <ac:spMkLst>
            <pc:docMk/>
            <pc:sldMk cId="2748789550" sldId="273"/>
            <ac:spMk id="24" creationId="{8E556378-31C3-4EA0-94B3-82F2686A99D6}"/>
          </ac:spMkLst>
        </pc:spChg>
        <pc:spChg chg="add mod">
          <ac:chgData name="Olivier LEVELT" userId="a6f3b0b6-8671-44cd-9024-646161083c8a" providerId="ADAL" clId="{0E19C634-0804-41E0-B5F6-A864B2C43C8D}" dt="2021-03-23T17:10:14.518" v="479" actId="1036"/>
          <ac:spMkLst>
            <pc:docMk/>
            <pc:sldMk cId="2748789550" sldId="273"/>
            <ac:spMk id="25" creationId="{01D5C494-533C-4F0B-B3C3-0609A3B7CA9C}"/>
          </ac:spMkLst>
        </pc:spChg>
        <pc:spChg chg="mod">
          <ac:chgData name="Olivier LEVELT" userId="a6f3b0b6-8671-44cd-9024-646161083c8a" providerId="ADAL" clId="{0E19C634-0804-41E0-B5F6-A864B2C43C8D}" dt="2021-03-23T17:06:54.092" v="387" actId="1035"/>
          <ac:spMkLst>
            <pc:docMk/>
            <pc:sldMk cId="2748789550" sldId="273"/>
            <ac:spMk id="26" creationId="{87B627E4-AA1D-4A67-9C27-98934C72AD6C}"/>
          </ac:spMkLst>
        </pc:spChg>
        <pc:spChg chg="mod">
          <ac:chgData name="Olivier LEVELT" userId="a6f3b0b6-8671-44cd-9024-646161083c8a" providerId="ADAL" clId="{0E19C634-0804-41E0-B5F6-A864B2C43C8D}" dt="2021-03-23T17:06:54.092" v="387" actId="1035"/>
          <ac:spMkLst>
            <pc:docMk/>
            <pc:sldMk cId="2748789550" sldId="273"/>
            <ac:spMk id="27" creationId="{64A6902A-B84E-4351-9112-08C9DE29460C}"/>
          </ac:spMkLst>
        </pc:spChg>
        <pc:spChg chg="mod">
          <ac:chgData name="Olivier LEVELT" userId="a6f3b0b6-8671-44cd-9024-646161083c8a" providerId="ADAL" clId="{0E19C634-0804-41E0-B5F6-A864B2C43C8D}" dt="2021-03-23T17:09:46.241" v="473" actId="1036"/>
          <ac:spMkLst>
            <pc:docMk/>
            <pc:sldMk cId="2748789550" sldId="273"/>
            <ac:spMk id="29" creationId="{794E1983-0D9B-4A21-BAAB-EC65D708069B}"/>
          </ac:spMkLst>
        </pc:spChg>
        <pc:spChg chg="mod">
          <ac:chgData name="Olivier LEVELT" userId="a6f3b0b6-8671-44cd-9024-646161083c8a" providerId="ADAL" clId="{0E19C634-0804-41E0-B5F6-A864B2C43C8D}" dt="2021-03-23T17:09:46.241" v="473" actId="1036"/>
          <ac:spMkLst>
            <pc:docMk/>
            <pc:sldMk cId="2748789550" sldId="273"/>
            <ac:spMk id="30" creationId="{E244BD3F-D228-4EBD-AD3C-8130C714ECC7}"/>
          </ac:spMkLst>
        </pc:spChg>
        <pc:spChg chg="add mod">
          <ac:chgData name="Olivier LEVELT" userId="a6f3b0b6-8671-44cd-9024-646161083c8a" providerId="ADAL" clId="{0E19C634-0804-41E0-B5F6-A864B2C43C8D}" dt="2021-03-23T17:10:14.518" v="479" actId="1036"/>
          <ac:spMkLst>
            <pc:docMk/>
            <pc:sldMk cId="2748789550" sldId="273"/>
            <ac:spMk id="37" creationId="{0C1C532F-C2EC-407C-96E8-20073BBC48A4}"/>
          </ac:spMkLst>
        </pc:spChg>
        <pc:spChg chg="mod">
          <ac:chgData name="Olivier LEVELT" userId="a6f3b0b6-8671-44cd-9024-646161083c8a" providerId="ADAL" clId="{0E19C634-0804-41E0-B5F6-A864B2C43C8D}" dt="2021-03-23T17:10:06.201" v="477" actId="1035"/>
          <ac:spMkLst>
            <pc:docMk/>
            <pc:sldMk cId="2748789550" sldId="273"/>
            <ac:spMk id="40" creationId="{600D9338-E33E-4311-B1ED-1817A134207C}"/>
          </ac:spMkLst>
        </pc:spChg>
        <pc:spChg chg="mod">
          <ac:chgData name="Olivier LEVELT" userId="a6f3b0b6-8671-44cd-9024-646161083c8a" providerId="ADAL" clId="{0E19C634-0804-41E0-B5F6-A864B2C43C8D}" dt="2021-03-23T17:10:06.201" v="477" actId="1035"/>
          <ac:spMkLst>
            <pc:docMk/>
            <pc:sldMk cId="2748789550" sldId="273"/>
            <ac:spMk id="42" creationId="{EB671353-074D-44E6-BD15-B31449FC54C6}"/>
          </ac:spMkLst>
        </pc:spChg>
        <pc:spChg chg="mod">
          <ac:chgData name="Olivier LEVELT" userId="a6f3b0b6-8671-44cd-9024-646161083c8a" providerId="ADAL" clId="{0E19C634-0804-41E0-B5F6-A864B2C43C8D}" dt="2021-03-23T17:09:07.537" v="440" actId="1035"/>
          <ac:spMkLst>
            <pc:docMk/>
            <pc:sldMk cId="2748789550" sldId="273"/>
            <ac:spMk id="51" creationId="{C6CF68B8-8EA9-4208-BC6E-A9BC27A087CD}"/>
          </ac:spMkLst>
        </pc:spChg>
        <pc:spChg chg="mod">
          <ac:chgData name="Olivier LEVELT" userId="a6f3b0b6-8671-44cd-9024-646161083c8a" providerId="ADAL" clId="{0E19C634-0804-41E0-B5F6-A864B2C43C8D}" dt="2021-03-23T17:09:07.537" v="440" actId="1035"/>
          <ac:spMkLst>
            <pc:docMk/>
            <pc:sldMk cId="2748789550" sldId="273"/>
            <ac:spMk id="63" creationId="{C2D22020-8F77-451A-840F-C7F85ABD4796}"/>
          </ac:spMkLst>
        </pc:spChg>
        <pc:grpChg chg="mod">
          <ac:chgData name="Olivier LEVELT" userId="a6f3b0b6-8671-44cd-9024-646161083c8a" providerId="ADAL" clId="{0E19C634-0804-41E0-B5F6-A864B2C43C8D}" dt="2021-03-23T17:10:06.201" v="477" actId="1035"/>
          <ac:grpSpMkLst>
            <pc:docMk/>
            <pc:sldMk cId="2748789550" sldId="273"/>
            <ac:grpSpMk id="3" creationId="{88C1E60D-51DE-44B9-9139-2CFF14EE3E6C}"/>
          </ac:grpSpMkLst>
        </pc:grpChg>
        <pc:picChg chg="mod">
          <ac:chgData name="Olivier LEVELT" userId="a6f3b0b6-8671-44cd-9024-646161083c8a" providerId="ADAL" clId="{0E19C634-0804-41E0-B5F6-A864B2C43C8D}" dt="2021-03-23T17:09:07.537" v="440" actId="1035"/>
          <ac:picMkLst>
            <pc:docMk/>
            <pc:sldMk cId="2748789550" sldId="273"/>
            <ac:picMk id="4" creationId="{E36752CB-17A8-4852-872D-975F3CAFBF56}"/>
          </ac:picMkLst>
        </pc:picChg>
        <pc:picChg chg="mod">
          <ac:chgData name="Olivier LEVELT" userId="a6f3b0b6-8671-44cd-9024-646161083c8a" providerId="ADAL" clId="{0E19C634-0804-41E0-B5F6-A864B2C43C8D}" dt="2021-03-23T17:09:07.537" v="440" actId="1035"/>
          <ac:picMkLst>
            <pc:docMk/>
            <pc:sldMk cId="2748789550" sldId="273"/>
            <ac:picMk id="8" creationId="{820C37A0-F894-405C-AAAD-666CC2699590}"/>
          </ac:picMkLst>
        </pc:picChg>
        <pc:picChg chg="mod">
          <ac:chgData name="Olivier LEVELT" userId="a6f3b0b6-8671-44cd-9024-646161083c8a" providerId="ADAL" clId="{0E19C634-0804-41E0-B5F6-A864B2C43C8D}" dt="2021-03-23T17:06:54.092" v="387" actId="1035"/>
          <ac:picMkLst>
            <pc:docMk/>
            <pc:sldMk cId="2748789550" sldId="273"/>
            <ac:picMk id="28" creationId="{DEF6ECB8-4008-4D3F-A15A-9F5A7719A25E}"/>
          </ac:picMkLst>
        </pc:picChg>
        <pc:picChg chg="mod">
          <ac:chgData name="Olivier LEVELT" userId="a6f3b0b6-8671-44cd-9024-646161083c8a" providerId="ADAL" clId="{0E19C634-0804-41E0-B5F6-A864B2C43C8D}" dt="2021-03-23T17:09:46.241" v="473" actId="1036"/>
          <ac:picMkLst>
            <pc:docMk/>
            <pc:sldMk cId="2748789550" sldId="273"/>
            <ac:picMk id="31" creationId="{25AA750A-4D19-48D5-9CE0-3042965764BF}"/>
          </ac:picMkLst>
        </pc:picChg>
        <pc:picChg chg="mod">
          <ac:chgData name="Olivier LEVELT" userId="a6f3b0b6-8671-44cd-9024-646161083c8a" providerId="ADAL" clId="{0E19C634-0804-41E0-B5F6-A864B2C43C8D}" dt="2021-03-23T17:09:46.241" v="473" actId="1036"/>
          <ac:picMkLst>
            <pc:docMk/>
            <pc:sldMk cId="2748789550" sldId="273"/>
            <ac:picMk id="32" creationId="{4BF6E87C-0E05-4461-ACE9-83AF2A2E09C3}"/>
          </ac:picMkLst>
        </pc:picChg>
        <pc:picChg chg="del mod">
          <ac:chgData name="Olivier LEVELT" userId="a6f3b0b6-8671-44cd-9024-646161083c8a" providerId="ADAL" clId="{0E19C634-0804-41E0-B5F6-A864B2C43C8D}" dt="2021-03-23T17:10:25.897" v="480" actId="478"/>
          <ac:picMkLst>
            <pc:docMk/>
            <pc:sldMk cId="2748789550" sldId="273"/>
            <ac:picMk id="33" creationId="{8243FD7D-0181-461F-9800-0F0A5465F5C8}"/>
          </ac:picMkLst>
        </pc:picChg>
        <pc:picChg chg="mod">
          <ac:chgData name="Olivier LEVELT" userId="a6f3b0b6-8671-44cd-9024-646161083c8a" providerId="ADAL" clId="{0E19C634-0804-41E0-B5F6-A864B2C43C8D}" dt="2021-03-23T17:10:06.201" v="477" actId="1035"/>
          <ac:picMkLst>
            <pc:docMk/>
            <pc:sldMk cId="2748789550" sldId="273"/>
            <ac:picMk id="34" creationId="{BEBBC758-8A9B-4743-BF07-CB1FCBE6E552}"/>
          </ac:picMkLst>
        </pc:picChg>
        <pc:picChg chg="mod">
          <ac:chgData name="Olivier LEVELT" userId="a6f3b0b6-8671-44cd-9024-646161083c8a" providerId="ADAL" clId="{0E19C634-0804-41E0-B5F6-A864B2C43C8D}" dt="2021-03-23T17:10:06.201" v="477" actId="1035"/>
          <ac:picMkLst>
            <pc:docMk/>
            <pc:sldMk cId="2748789550" sldId="273"/>
            <ac:picMk id="35" creationId="{2CA97249-10D4-48B7-BEA4-74BECB54ADAE}"/>
          </ac:picMkLst>
        </pc:picChg>
        <pc:picChg chg="mod">
          <ac:chgData name="Olivier LEVELT" userId="a6f3b0b6-8671-44cd-9024-646161083c8a" providerId="ADAL" clId="{0E19C634-0804-41E0-B5F6-A864B2C43C8D}" dt="2021-03-23T17:09:46.241" v="473" actId="1036"/>
          <ac:picMkLst>
            <pc:docMk/>
            <pc:sldMk cId="2748789550" sldId="273"/>
            <ac:picMk id="36" creationId="{2EB4E38D-8EE6-4893-95D2-80AC7C7F1DC5}"/>
          </ac:picMkLst>
        </pc:picChg>
        <pc:picChg chg="add mod">
          <ac:chgData name="Olivier LEVELT" userId="a6f3b0b6-8671-44cd-9024-646161083c8a" providerId="ADAL" clId="{0E19C634-0804-41E0-B5F6-A864B2C43C8D}" dt="2021-03-23T17:10:14.518" v="479" actId="1036"/>
          <ac:picMkLst>
            <pc:docMk/>
            <pc:sldMk cId="2748789550" sldId="273"/>
            <ac:picMk id="38" creationId="{A1952636-B8FD-40FA-A58B-91BB516E9728}"/>
          </ac:picMkLst>
        </pc:picChg>
        <pc:picChg chg="add mod">
          <ac:chgData name="Olivier LEVELT" userId="a6f3b0b6-8671-44cd-9024-646161083c8a" providerId="ADAL" clId="{0E19C634-0804-41E0-B5F6-A864B2C43C8D}" dt="2021-03-23T17:10:14.518" v="479" actId="1036"/>
          <ac:picMkLst>
            <pc:docMk/>
            <pc:sldMk cId="2748789550" sldId="273"/>
            <ac:picMk id="39" creationId="{BA39F951-5BE5-488C-940C-DDB926A25CC1}"/>
          </ac:picMkLst>
        </pc:picChg>
        <pc:picChg chg="add mod">
          <ac:chgData name="Olivier LEVELT" userId="a6f3b0b6-8671-44cd-9024-646161083c8a" providerId="ADAL" clId="{0E19C634-0804-41E0-B5F6-A864B2C43C8D}" dt="2021-03-23T17:10:14.518" v="479" actId="1036"/>
          <ac:picMkLst>
            <pc:docMk/>
            <pc:sldMk cId="2748789550" sldId="273"/>
            <ac:picMk id="41" creationId="{D7C8FD6E-F295-441C-8A20-5A5F4A8EB977}"/>
          </ac:picMkLst>
        </pc:picChg>
        <pc:picChg chg="mod">
          <ac:chgData name="Olivier LEVELT" userId="a6f3b0b6-8671-44cd-9024-646161083c8a" providerId="ADAL" clId="{0E19C634-0804-41E0-B5F6-A864B2C43C8D}" dt="2021-03-23T17:09:07.537" v="440" actId="1035"/>
          <ac:picMkLst>
            <pc:docMk/>
            <pc:sldMk cId="2748789550" sldId="273"/>
            <ac:picMk id="66" creationId="{2203621E-BE37-4A0B-94CD-0236F3EEB5A7}"/>
          </ac:picMkLst>
        </pc:picChg>
        <pc:picChg chg="mod">
          <ac:chgData name="Olivier LEVELT" userId="a6f3b0b6-8671-44cd-9024-646161083c8a" providerId="ADAL" clId="{0E19C634-0804-41E0-B5F6-A864B2C43C8D}" dt="2021-03-23T17:10:06.201" v="477" actId="1035"/>
          <ac:picMkLst>
            <pc:docMk/>
            <pc:sldMk cId="2748789550" sldId="273"/>
            <ac:picMk id="5132" creationId="{560658DD-7763-4443-8E05-D2FFE2DFBC02}"/>
          </ac:picMkLst>
        </pc:picChg>
      </pc:sldChg>
      <pc:sldChg chg="add del">
        <pc:chgData name="Olivier LEVELT" userId="a6f3b0b6-8671-44cd-9024-646161083c8a" providerId="ADAL" clId="{0E19C634-0804-41E0-B5F6-A864B2C43C8D}" dt="2021-03-23T17:38:31.229" v="596"/>
        <pc:sldMkLst>
          <pc:docMk/>
          <pc:sldMk cId="1889608541" sldId="278"/>
        </pc:sldMkLst>
      </pc:sldChg>
      <pc:sldChg chg="addSp delSp modSp mod">
        <pc:chgData name="Olivier LEVELT" userId="a6f3b0b6-8671-44cd-9024-646161083c8a" providerId="ADAL" clId="{0E19C634-0804-41E0-B5F6-A864B2C43C8D}" dt="2021-03-23T17:16:46.559" v="594"/>
        <pc:sldMkLst>
          <pc:docMk/>
          <pc:sldMk cId="3923179022" sldId="301"/>
        </pc:sldMkLst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10" creationId="{60446E5E-8FA2-4011-A1E6-DBB5B9FD0E74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11" creationId="{C72D1BCD-3A93-47EF-B478-A64C9811D63C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12" creationId="{0186E7EC-6532-4978-9B9B-88308122C1F3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20" creationId="{A14F5DD9-5AEB-4BEE-B430-047E3698CD91}"/>
          </ac:spMkLst>
        </pc:spChg>
        <pc:spChg chg="add mod">
          <ac:chgData name="Olivier LEVELT" userId="a6f3b0b6-8671-44cd-9024-646161083c8a" providerId="ADAL" clId="{0E19C634-0804-41E0-B5F6-A864B2C43C8D}" dt="2021-03-23T16:54:29.769" v="99"/>
          <ac:spMkLst>
            <pc:docMk/>
            <pc:sldMk cId="3923179022" sldId="301"/>
            <ac:spMk id="21" creationId="{829A1113-FFED-4C94-9047-D33677A6D041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22" creationId="{F76DE195-7640-46FF-90AF-A32AD799D1B2}"/>
          </ac:spMkLst>
        </pc:spChg>
        <pc:spChg chg="add mod">
          <ac:chgData name="Olivier LEVELT" userId="a6f3b0b6-8671-44cd-9024-646161083c8a" providerId="ADAL" clId="{0E19C634-0804-41E0-B5F6-A864B2C43C8D}" dt="2021-03-23T17:16:46.559" v="594"/>
          <ac:spMkLst>
            <pc:docMk/>
            <pc:sldMk cId="3923179022" sldId="301"/>
            <ac:spMk id="24" creationId="{CD8CC4F2-4105-4722-A0C1-205A32917E82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30" creationId="{28586800-5037-4FEC-9CF4-33D623DD259A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31" creationId="{765EAB99-288C-43C7-AD46-E39170CFAD94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33" creationId="{5CD8121E-2F56-4ECD-9277-E2BEE67C49E0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34" creationId="{C51F3030-E18A-436C-8234-9D9578CCCB1F}"/>
          </ac:spMkLst>
        </pc:spChg>
        <pc:spChg chg="del mod">
          <ac:chgData name="Olivier LEVELT" userId="a6f3b0b6-8671-44cd-9024-646161083c8a" providerId="ADAL" clId="{0E19C634-0804-41E0-B5F6-A864B2C43C8D}" dt="2021-03-23T17:16:45.708" v="593" actId="478"/>
          <ac:spMkLst>
            <pc:docMk/>
            <pc:sldMk cId="3923179022" sldId="301"/>
            <ac:spMk id="36" creationId="{6877D134-7EDF-44B4-9DD3-DDD7270157C5}"/>
          </ac:spMkLst>
        </pc:spChg>
        <pc:spChg chg="mod">
          <ac:chgData name="Olivier LEVELT" userId="a6f3b0b6-8671-44cd-9024-646161083c8a" providerId="ADAL" clId="{0E19C634-0804-41E0-B5F6-A864B2C43C8D}" dt="2021-03-23T17:16:35.551" v="592" actId="1036"/>
          <ac:spMkLst>
            <pc:docMk/>
            <pc:sldMk cId="3923179022" sldId="301"/>
            <ac:spMk id="37" creationId="{20FA011C-5DF3-4119-BA30-61ACC7174E95}"/>
          </ac:spMkLst>
        </pc:spChg>
        <pc:grpChg chg="mod">
          <ac:chgData name="Olivier LEVELT" userId="a6f3b0b6-8671-44cd-9024-646161083c8a" providerId="ADAL" clId="{0E19C634-0804-41E0-B5F6-A864B2C43C8D}" dt="2021-03-23T17:16:35.551" v="592" actId="1036"/>
          <ac:grpSpMkLst>
            <pc:docMk/>
            <pc:sldMk cId="3923179022" sldId="301"/>
            <ac:grpSpMk id="26" creationId="{00BD03FF-5089-48B4-86D7-7930608D7DDF}"/>
          </ac:grpSpMkLst>
        </pc:grpChg>
        <pc:cxnChg chg="mod">
          <ac:chgData name="Olivier LEVELT" userId="a6f3b0b6-8671-44cd-9024-646161083c8a" providerId="ADAL" clId="{0E19C634-0804-41E0-B5F6-A864B2C43C8D}" dt="2021-03-23T17:16:35.551" v="592" actId="1036"/>
          <ac:cxnSpMkLst>
            <pc:docMk/>
            <pc:sldMk cId="3923179022" sldId="301"/>
            <ac:cxnSpMk id="23" creationId="{1E930831-C4D6-4C36-9535-FA2F409CBA18}"/>
          </ac:cxnSpMkLst>
        </pc:cxnChg>
      </pc:sldChg>
      <pc:sldChg chg="addSp delSp modSp mod">
        <pc:chgData name="Olivier LEVELT" userId="a6f3b0b6-8671-44cd-9024-646161083c8a" providerId="ADAL" clId="{0E19C634-0804-41E0-B5F6-A864B2C43C8D}" dt="2021-03-26T09:15:59.934" v="713" actId="1035"/>
        <pc:sldMkLst>
          <pc:docMk/>
          <pc:sldMk cId="4038200435" sldId="304"/>
        </pc:sldMkLst>
        <pc:spChg chg="add mod">
          <ac:chgData name="Olivier LEVELT" userId="a6f3b0b6-8671-44cd-9024-646161083c8a" providerId="ADAL" clId="{0E19C634-0804-41E0-B5F6-A864B2C43C8D}" dt="2021-03-23T16:54:41.671" v="103"/>
          <ac:spMkLst>
            <pc:docMk/>
            <pc:sldMk cId="4038200435" sldId="304"/>
            <ac:spMk id="25" creationId="{AB64B770-E638-4443-94E8-FF813B053A61}"/>
          </ac:spMkLst>
        </pc:spChg>
        <pc:spChg chg="mod">
          <ac:chgData name="Olivier LEVELT" userId="a6f3b0b6-8671-44cd-9024-646161083c8a" providerId="ADAL" clId="{0E19C634-0804-41E0-B5F6-A864B2C43C8D}" dt="2021-03-23T16:58:03.901" v="187" actId="20577"/>
          <ac:spMkLst>
            <pc:docMk/>
            <pc:sldMk cId="4038200435" sldId="304"/>
            <ac:spMk id="26" creationId="{3DC05F86-1BFB-4DC3-9F27-09B67D738F49}"/>
          </ac:spMkLst>
        </pc:spChg>
        <pc:spChg chg="del">
          <ac:chgData name="Olivier LEVELT" userId="a6f3b0b6-8671-44cd-9024-646161083c8a" providerId="ADAL" clId="{0E19C634-0804-41E0-B5F6-A864B2C43C8D}" dt="2021-03-23T17:06:30.910" v="324" actId="21"/>
          <ac:spMkLst>
            <pc:docMk/>
            <pc:sldMk cId="4038200435" sldId="304"/>
            <ac:spMk id="29" creationId="{DC25BEF8-282F-4D1C-917D-0F514BCCEF39}"/>
          </ac:spMkLst>
        </pc:spChg>
        <pc:spChg chg="del">
          <ac:chgData name="Olivier LEVELT" userId="a6f3b0b6-8671-44cd-9024-646161083c8a" providerId="ADAL" clId="{0E19C634-0804-41E0-B5F6-A864B2C43C8D}" dt="2021-03-23T17:06:30.910" v="324" actId="21"/>
          <ac:spMkLst>
            <pc:docMk/>
            <pc:sldMk cId="4038200435" sldId="304"/>
            <ac:spMk id="30" creationId="{70171F64-0255-465B-B042-9CA384C14B6B}"/>
          </ac:spMkLst>
        </pc:spChg>
        <pc:spChg chg="add mod">
          <ac:chgData name="Olivier LEVELT" userId="a6f3b0b6-8671-44cd-9024-646161083c8a" providerId="ADAL" clId="{0E19C634-0804-41E0-B5F6-A864B2C43C8D}" dt="2021-03-26T09:15:46.742" v="708" actId="20577"/>
          <ac:spMkLst>
            <pc:docMk/>
            <pc:sldMk cId="4038200435" sldId="304"/>
            <ac:spMk id="35" creationId="{C2FC14AC-AB2C-4F6F-A0D6-9E12E3693005}"/>
          </ac:spMkLst>
        </pc:spChg>
        <pc:spChg chg="add mod">
          <ac:chgData name="Olivier LEVELT" userId="a6f3b0b6-8671-44cd-9024-646161083c8a" providerId="ADAL" clId="{0E19C634-0804-41E0-B5F6-A864B2C43C8D}" dt="2021-03-23T17:10:49.994" v="482" actId="1076"/>
          <ac:spMkLst>
            <pc:docMk/>
            <pc:sldMk cId="4038200435" sldId="304"/>
            <ac:spMk id="40" creationId="{2D2A4E73-98B9-4A97-B5F0-7FC4928896F2}"/>
          </ac:spMkLst>
        </pc:spChg>
        <pc:grpChg chg="mod">
          <ac:chgData name="Olivier LEVELT" userId="a6f3b0b6-8671-44cd-9024-646161083c8a" providerId="ADAL" clId="{0E19C634-0804-41E0-B5F6-A864B2C43C8D}" dt="2021-03-23T17:12:30.402" v="506" actId="1035"/>
          <ac:grpSpMkLst>
            <pc:docMk/>
            <pc:sldMk cId="4038200435" sldId="304"/>
            <ac:grpSpMk id="32" creationId="{C1B6900A-36CB-4C2E-8533-8ABE59AD2843}"/>
          </ac:grpSpMkLst>
        </pc:grpChg>
        <pc:picChg chg="add mod">
          <ac:chgData name="Olivier LEVELT" userId="a6f3b0b6-8671-44cd-9024-646161083c8a" providerId="ADAL" clId="{0E19C634-0804-41E0-B5F6-A864B2C43C8D}" dt="2021-03-26T09:15:52.879" v="709" actId="14100"/>
          <ac:picMkLst>
            <pc:docMk/>
            <pc:sldMk cId="4038200435" sldId="304"/>
            <ac:picMk id="2" creationId="{259F4A40-3F48-4595-A501-7FB9053AE9B7}"/>
          </ac:picMkLst>
        </pc:picChg>
        <pc:picChg chg="del">
          <ac:chgData name="Olivier LEVELT" userId="a6f3b0b6-8671-44cd-9024-646161083c8a" providerId="ADAL" clId="{0E19C634-0804-41E0-B5F6-A864B2C43C8D}" dt="2021-03-23T17:06:30.910" v="324" actId="21"/>
          <ac:picMkLst>
            <pc:docMk/>
            <pc:sldMk cId="4038200435" sldId="304"/>
            <ac:picMk id="31" creationId="{020AD03A-0AE3-40AC-AA94-93AF674C386D}"/>
          </ac:picMkLst>
        </pc:picChg>
        <pc:picChg chg="del">
          <ac:chgData name="Olivier LEVELT" userId="a6f3b0b6-8671-44cd-9024-646161083c8a" providerId="ADAL" clId="{0E19C634-0804-41E0-B5F6-A864B2C43C8D}" dt="2021-03-23T17:06:30.910" v="324" actId="21"/>
          <ac:picMkLst>
            <pc:docMk/>
            <pc:sldMk cId="4038200435" sldId="304"/>
            <ac:picMk id="33" creationId="{1D0BA244-5AEC-4736-83C8-938CD80FA9B2}"/>
          </ac:picMkLst>
        </pc:picChg>
        <pc:picChg chg="del">
          <ac:chgData name="Olivier LEVELT" userId="a6f3b0b6-8671-44cd-9024-646161083c8a" providerId="ADAL" clId="{0E19C634-0804-41E0-B5F6-A864B2C43C8D}" dt="2021-03-23T17:06:30.910" v="324" actId="21"/>
          <ac:picMkLst>
            <pc:docMk/>
            <pc:sldMk cId="4038200435" sldId="304"/>
            <ac:picMk id="34" creationId="{4911E7B8-9803-4E49-8874-5D009FF045A1}"/>
          </ac:picMkLst>
        </pc:picChg>
        <pc:picChg chg="mod">
          <ac:chgData name="Olivier LEVELT" userId="a6f3b0b6-8671-44cd-9024-646161083c8a" providerId="ADAL" clId="{0E19C634-0804-41E0-B5F6-A864B2C43C8D}" dt="2021-03-23T17:12:30.402" v="506" actId="1035"/>
          <ac:picMkLst>
            <pc:docMk/>
            <pc:sldMk cId="4038200435" sldId="304"/>
            <ac:picMk id="36" creationId="{D3D528CF-16DD-4586-9A57-7FDB0AF7E84B}"/>
          </ac:picMkLst>
        </pc:picChg>
        <pc:picChg chg="mod">
          <ac:chgData name="Olivier LEVELT" userId="a6f3b0b6-8671-44cd-9024-646161083c8a" providerId="ADAL" clId="{0E19C634-0804-41E0-B5F6-A864B2C43C8D}" dt="2021-03-23T17:12:30.402" v="506" actId="1035"/>
          <ac:picMkLst>
            <pc:docMk/>
            <pc:sldMk cId="4038200435" sldId="304"/>
            <ac:picMk id="37" creationId="{48F15DA6-7D64-4AC0-B93B-A0F67D4FFA9A}"/>
          </ac:picMkLst>
        </pc:picChg>
        <pc:picChg chg="mod">
          <ac:chgData name="Olivier LEVELT" userId="a6f3b0b6-8671-44cd-9024-646161083c8a" providerId="ADAL" clId="{0E19C634-0804-41E0-B5F6-A864B2C43C8D}" dt="2021-03-23T17:12:30.402" v="506" actId="1035"/>
          <ac:picMkLst>
            <pc:docMk/>
            <pc:sldMk cId="4038200435" sldId="304"/>
            <ac:picMk id="38" creationId="{72FED447-3D7C-441E-BC56-F71A5CD9CFA8}"/>
          </ac:picMkLst>
        </pc:picChg>
        <pc:picChg chg="mod">
          <ac:chgData name="Olivier LEVELT" userId="a6f3b0b6-8671-44cd-9024-646161083c8a" providerId="ADAL" clId="{0E19C634-0804-41E0-B5F6-A864B2C43C8D}" dt="2021-03-23T17:12:32.637" v="508" actId="1035"/>
          <ac:picMkLst>
            <pc:docMk/>
            <pc:sldMk cId="4038200435" sldId="304"/>
            <ac:picMk id="41" creationId="{EF1F800F-7D51-4104-85B6-537ED547B248}"/>
          </ac:picMkLst>
        </pc:picChg>
        <pc:picChg chg="add del mod">
          <ac:chgData name="Olivier LEVELT" userId="a6f3b0b6-8671-44cd-9024-646161083c8a" providerId="ADAL" clId="{0E19C634-0804-41E0-B5F6-A864B2C43C8D}" dt="2021-03-23T17:11:33.767" v="484" actId="478"/>
          <ac:picMkLst>
            <pc:docMk/>
            <pc:sldMk cId="4038200435" sldId="304"/>
            <ac:picMk id="42" creationId="{642C7B76-1158-4290-9B61-3DE5B0441313}"/>
          </ac:picMkLst>
        </pc:picChg>
        <pc:picChg chg="add del mod">
          <ac:chgData name="Olivier LEVELT" userId="a6f3b0b6-8671-44cd-9024-646161083c8a" providerId="ADAL" clId="{0E19C634-0804-41E0-B5F6-A864B2C43C8D}" dt="2021-03-23T17:11:52.080" v="489" actId="478"/>
          <ac:picMkLst>
            <pc:docMk/>
            <pc:sldMk cId="4038200435" sldId="304"/>
            <ac:picMk id="43" creationId="{5C6B015B-E6BD-4D71-8E6F-8AF99CB97B22}"/>
          </ac:picMkLst>
        </pc:picChg>
        <pc:picChg chg="add mod">
          <ac:chgData name="Olivier LEVELT" userId="a6f3b0b6-8671-44cd-9024-646161083c8a" providerId="ADAL" clId="{0E19C634-0804-41E0-B5F6-A864B2C43C8D}" dt="2021-03-26T09:15:59.934" v="713" actId="1035"/>
          <ac:picMkLst>
            <pc:docMk/>
            <pc:sldMk cId="4038200435" sldId="304"/>
            <ac:picMk id="44" creationId="{823A88D0-AC92-4594-A591-1B34EDBCA505}"/>
          </ac:picMkLst>
        </pc:picChg>
      </pc:sldChg>
      <pc:sldChg chg="addSp modSp">
        <pc:chgData name="Olivier LEVELT" userId="a6f3b0b6-8671-44cd-9024-646161083c8a" providerId="ADAL" clId="{0E19C634-0804-41E0-B5F6-A864B2C43C8D}" dt="2021-03-23T16:54:45.865" v="105"/>
        <pc:sldMkLst>
          <pc:docMk/>
          <pc:sldMk cId="888402302" sldId="305"/>
        </pc:sldMkLst>
        <pc:spChg chg="add mod">
          <ac:chgData name="Olivier LEVELT" userId="a6f3b0b6-8671-44cd-9024-646161083c8a" providerId="ADAL" clId="{0E19C634-0804-41E0-B5F6-A864B2C43C8D}" dt="2021-03-23T16:54:45.865" v="105"/>
          <ac:spMkLst>
            <pc:docMk/>
            <pc:sldMk cId="888402302" sldId="305"/>
            <ac:spMk id="10" creationId="{9EE81E0D-9141-48A8-8C8C-684FF8F3BB60}"/>
          </ac:spMkLst>
        </pc:spChg>
      </pc:sldChg>
      <pc:sldChg chg="addSp modSp mod">
        <pc:chgData name="Olivier LEVELT" userId="a6f3b0b6-8671-44cd-9024-646161083c8a" providerId="ADAL" clId="{0E19C634-0804-41E0-B5F6-A864B2C43C8D}" dt="2021-03-23T17:15:45.104" v="559" actId="1076"/>
        <pc:sldMkLst>
          <pc:docMk/>
          <pc:sldMk cId="673110542" sldId="306"/>
        </pc:sldMkLst>
        <pc:spChg chg="mod">
          <ac:chgData name="Olivier LEVELT" userId="a6f3b0b6-8671-44cd-9024-646161083c8a" providerId="ADAL" clId="{0E19C634-0804-41E0-B5F6-A864B2C43C8D}" dt="2021-03-23T16:58:38.888" v="191" actId="20577"/>
          <ac:spMkLst>
            <pc:docMk/>
            <pc:sldMk cId="673110542" sldId="306"/>
            <ac:spMk id="24" creationId="{228540A7-F435-4777-A4B4-98049A72BDF4}"/>
          </ac:spMkLst>
        </pc:spChg>
        <pc:spChg chg="add mod">
          <ac:chgData name="Olivier LEVELT" userId="a6f3b0b6-8671-44cd-9024-646161083c8a" providerId="ADAL" clId="{0E19C634-0804-41E0-B5F6-A864B2C43C8D}" dt="2021-03-23T16:54:48.299" v="106"/>
          <ac:spMkLst>
            <pc:docMk/>
            <pc:sldMk cId="673110542" sldId="306"/>
            <ac:spMk id="26" creationId="{6E82E26D-048E-4A3D-8540-D3C4E37E5360}"/>
          </ac:spMkLst>
        </pc:spChg>
        <pc:picChg chg="mod">
          <ac:chgData name="Olivier LEVELT" userId="a6f3b0b6-8671-44cd-9024-646161083c8a" providerId="ADAL" clId="{0E19C634-0804-41E0-B5F6-A864B2C43C8D}" dt="2021-03-23T17:15:45.104" v="559" actId="1076"/>
          <ac:picMkLst>
            <pc:docMk/>
            <pc:sldMk cId="673110542" sldId="306"/>
            <ac:picMk id="3" creationId="{48FA63D3-97ED-4643-9FC8-C19E85C3113C}"/>
          </ac:picMkLst>
        </pc:picChg>
      </pc:sldChg>
      <pc:sldChg chg="addSp modSp mod">
        <pc:chgData name="Olivier LEVELT" userId="a6f3b0b6-8671-44cd-9024-646161083c8a" providerId="ADAL" clId="{0E19C634-0804-41E0-B5F6-A864B2C43C8D}" dt="2021-03-26T09:06:00.766" v="663" actId="404"/>
        <pc:sldMkLst>
          <pc:docMk/>
          <pc:sldMk cId="2035954230" sldId="309"/>
        </pc:sldMkLst>
        <pc:spChg chg="mod">
          <ac:chgData name="Olivier LEVELT" userId="a6f3b0b6-8671-44cd-9024-646161083c8a" providerId="ADAL" clId="{0E19C634-0804-41E0-B5F6-A864B2C43C8D}" dt="2021-03-26T09:06:00.766" v="663" actId="404"/>
          <ac:spMkLst>
            <pc:docMk/>
            <pc:sldMk cId="2035954230" sldId="309"/>
            <ac:spMk id="3" creationId="{2AE21F2B-9228-4125-9C3B-F61D29A19825}"/>
          </ac:spMkLst>
        </pc:spChg>
        <pc:spChg chg="mod">
          <ac:chgData name="Olivier LEVELT" userId="a6f3b0b6-8671-44cd-9024-646161083c8a" providerId="ADAL" clId="{0E19C634-0804-41E0-B5F6-A864B2C43C8D}" dt="2021-03-23T17:07:24.118" v="405" actId="1035"/>
          <ac:spMkLst>
            <pc:docMk/>
            <pc:sldMk cId="2035954230" sldId="309"/>
            <ac:spMk id="7" creationId="{603B15A6-4A1A-4060-91B9-0C5A169574D2}"/>
          </ac:spMkLst>
        </pc:spChg>
        <pc:spChg chg="mod">
          <ac:chgData name="Olivier LEVELT" userId="a6f3b0b6-8671-44cd-9024-646161083c8a" providerId="ADAL" clId="{0E19C634-0804-41E0-B5F6-A864B2C43C8D}" dt="2021-03-23T16:58:57.012" v="193" actId="20577"/>
          <ac:spMkLst>
            <pc:docMk/>
            <pc:sldMk cId="2035954230" sldId="309"/>
            <ac:spMk id="13" creationId="{06CC1DB6-F302-4D78-AF84-DC57F544E1B4}"/>
          </ac:spMkLst>
        </pc:spChg>
        <pc:spChg chg="mod">
          <ac:chgData name="Olivier LEVELT" userId="a6f3b0b6-8671-44cd-9024-646161083c8a" providerId="ADAL" clId="{0E19C634-0804-41E0-B5F6-A864B2C43C8D}" dt="2021-03-23T16:51:51.793" v="58" actId="1038"/>
          <ac:spMkLst>
            <pc:docMk/>
            <pc:sldMk cId="2035954230" sldId="309"/>
            <ac:spMk id="22" creationId="{7C8F8D44-94B2-466A-B340-1E3F906A8597}"/>
          </ac:spMkLst>
        </pc:spChg>
        <pc:spChg chg="mod">
          <ac:chgData name="Olivier LEVELT" userId="a6f3b0b6-8671-44cd-9024-646161083c8a" providerId="ADAL" clId="{0E19C634-0804-41E0-B5F6-A864B2C43C8D}" dt="2021-03-23T16:51:51.793" v="58" actId="1038"/>
          <ac:spMkLst>
            <pc:docMk/>
            <pc:sldMk cId="2035954230" sldId="309"/>
            <ac:spMk id="27" creationId="{9FD15C6E-7ED8-4EAC-8028-248549818A56}"/>
          </ac:spMkLst>
        </pc:spChg>
        <pc:spChg chg="add mod">
          <ac:chgData name="Olivier LEVELT" userId="a6f3b0b6-8671-44cd-9024-646161083c8a" providerId="ADAL" clId="{0E19C634-0804-41E0-B5F6-A864B2C43C8D}" dt="2021-03-23T17:07:24.118" v="405" actId="1035"/>
          <ac:spMkLst>
            <pc:docMk/>
            <pc:sldMk cId="2035954230" sldId="309"/>
            <ac:spMk id="30" creationId="{88D0ABE8-673B-4B11-A5C6-8E2146C36FBD}"/>
          </ac:spMkLst>
        </pc:spChg>
        <pc:spChg chg="mod">
          <ac:chgData name="Olivier LEVELT" userId="a6f3b0b6-8671-44cd-9024-646161083c8a" providerId="ADAL" clId="{0E19C634-0804-41E0-B5F6-A864B2C43C8D}" dt="2021-03-23T16:51:51.793" v="58" actId="1038"/>
          <ac:spMkLst>
            <pc:docMk/>
            <pc:sldMk cId="2035954230" sldId="309"/>
            <ac:spMk id="32" creationId="{2E4024AB-ABE3-4954-8BBA-25490FCF8174}"/>
          </ac:spMkLst>
        </pc:spChg>
        <pc:grpChg chg="add mod">
          <ac:chgData name="Olivier LEVELT" userId="a6f3b0b6-8671-44cd-9024-646161083c8a" providerId="ADAL" clId="{0E19C634-0804-41E0-B5F6-A864B2C43C8D}" dt="2021-03-23T17:01:20.699" v="212" actId="1035"/>
          <ac:grpSpMkLst>
            <pc:docMk/>
            <pc:sldMk cId="2035954230" sldId="309"/>
            <ac:grpSpMk id="2" creationId="{FDA15111-30BF-433C-8322-4797D12AFD12}"/>
          </ac:grpSpMkLst>
        </pc:grpChg>
        <pc:grpChg chg="mod">
          <ac:chgData name="Olivier LEVELT" userId="a6f3b0b6-8671-44cd-9024-646161083c8a" providerId="ADAL" clId="{0E19C634-0804-41E0-B5F6-A864B2C43C8D}" dt="2021-03-23T16:51:51.793" v="58" actId="1038"/>
          <ac:grpSpMkLst>
            <pc:docMk/>
            <pc:sldMk cId="2035954230" sldId="309"/>
            <ac:grpSpMk id="18" creationId="{0C5BC098-CF4B-4663-9E1E-94381A3E1488}"/>
          </ac:grpSpMkLst>
        </pc:grpChg>
        <pc:grpChg chg="mod">
          <ac:chgData name="Olivier LEVELT" userId="a6f3b0b6-8671-44cd-9024-646161083c8a" providerId="ADAL" clId="{0E19C634-0804-41E0-B5F6-A864B2C43C8D}" dt="2021-03-23T16:51:51.793" v="58" actId="1038"/>
          <ac:grpSpMkLst>
            <pc:docMk/>
            <pc:sldMk cId="2035954230" sldId="309"/>
            <ac:grpSpMk id="40" creationId="{AD20E9BB-3B70-42E8-BCDB-05B652E00B59}"/>
          </ac:grpSpMkLst>
        </pc:grpChg>
        <pc:grpChg chg="mod">
          <ac:chgData name="Olivier LEVELT" userId="a6f3b0b6-8671-44cd-9024-646161083c8a" providerId="ADAL" clId="{0E19C634-0804-41E0-B5F6-A864B2C43C8D}" dt="2021-03-23T16:51:51.793" v="58" actId="1038"/>
          <ac:grpSpMkLst>
            <pc:docMk/>
            <pc:sldMk cId="2035954230" sldId="309"/>
            <ac:grpSpMk id="44" creationId="{1535DDCF-1C8C-4553-9968-981336B35063}"/>
          </ac:grpSpMkLst>
        </pc:grpChg>
        <pc:grpChg chg="mod">
          <ac:chgData name="Olivier LEVELT" userId="a6f3b0b6-8671-44cd-9024-646161083c8a" providerId="ADAL" clId="{0E19C634-0804-41E0-B5F6-A864B2C43C8D}" dt="2021-03-23T16:51:51.793" v="58" actId="1038"/>
          <ac:grpSpMkLst>
            <pc:docMk/>
            <pc:sldMk cId="2035954230" sldId="309"/>
            <ac:grpSpMk id="56" creationId="{B732A180-11D3-4D9E-86EB-7D81D9A975CD}"/>
          </ac:grpSpMkLst>
        </pc:grpChg>
        <pc:picChg chg="mod">
          <ac:chgData name="Olivier LEVELT" userId="a6f3b0b6-8671-44cd-9024-646161083c8a" providerId="ADAL" clId="{0E19C634-0804-41E0-B5F6-A864B2C43C8D}" dt="2021-03-23T16:51:51.793" v="58" actId="1038"/>
          <ac:picMkLst>
            <pc:docMk/>
            <pc:sldMk cId="2035954230" sldId="309"/>
            <ac:picMk id="60" creationId="{04721B2D-1F11-403B-9719-192B5B3EFECF}"/>
          </ac:picMkLst>
        </pc:picChg>
        <pc:picChg chg="mod">
          <ac:chgData name="Olivier LEVELT" userId="a6f3b0b6-8671-44cd-9024-646161083c8a" providerId="ADAL" clId="{0E19C634-0804-41E0-B5F6-A864B2C43C8D}" dt="2021-03-23T16:51:51.793" v="58" actId="1038"/>
          <ac:picMkLst>
            <pc:docMk/>
            <pc:sldMk cId="2035954230" sldId="309"/>
            <ac:picMk id="61" creationId="{EA1E406A-B89E-46C7-81D8-530DDF49769E}"/>
          </ac:picMkLst>
        </pc:picChg>
        <pc:picChg chg="mod">
          <ac:chgData name="Olivier LEVELT" userId="a6f3b0b6-8671-44cd-9024-646161083c8a" providerId="ADAL" clId="{0E19C634-0804-41E0-B5F6-A864B2C43C8D}" dt="2021-03-23T16:51:51.793" v="58" actId="1038"/>
          <ac:picMkLst>
            <pc:docMk/>
            <pc:sldMk cId="2035954230" sldId="309"/>
            <ac:picMk id="62" creationId="{3A91D337-22DC-4AEC-A8D4-EB4DB9C72669}"/>
          </ac:picMkLst>
        </pc:picChg>
        <pc:picChg chg="mod">
          <ac:chgData name="Olivier LEVELT" userId="a6f3b0b6-8671-44cd-9024-646161083c8a" providerId="ADAL" clId="{0E19C634-0804-41E0-B5F6-A864B2C43C8D}" dt="2021-03-23T16:51:51.793" v="58" actId="1038"/>
          <ac:picMkLst>
            <pc:docMk/>
            <pc:sldMk cId="2035954230" sldId="309"/>
            <ac:picMk id="64" creationId="{0C78A082-8ACB-4A48-8186-520CB5CFDE32}"/>
          </ac:picMkLst>
        </pc:picChg>
        <pc:picChg chg="mod">
          <ac:chgData name="Olivier LEVELT" userId="a6f3b0b6-8671-44cd-9024-646161083c8a" providerId="ADAL" clId="{0E19C634-0804-41E0-B5F6-A864B2C43C8D}" dt="2021-03-23T16:52:02.837" v="61" actId="14100"/>
          <ac:picMkLst>
            <pc:docMk/>
            <pc:sldMk cId="2035954230" sldId="309"/>
            <ac:picMk id="68" creationId="{5CE75A88-7058-46CE-90A4-D99881F6E760}"/>
          </ac:picMkLst>
        </pc:picChg>
      </pc:sldChg>
      <pc:sldChg chg="addSp modSp mod">
        <pc:chgData name="Olivier LEVELT" userId="a6f3b0b6-8671-44cd-9024-646161083c8a" providerId="ADAL" clId="{0E19C634-0804-41E0-B5F6-A864B2C43C8D}" dt="2021-03-23T17:15:14.611" v="558" actId="20577"/>
        <pc:sldMkLst>
          <pc:docMk/>
          <pc:sldMk cId="237262215" sldId="311"/>
        </pc:sldMkLst>
        <pc:spChg chg="mod">
          <ac:chgData name="Olivier LEVELT" userId="a6f3b0b6-8671-44cd-9024-646161083c8a" providerId="ADAL" clId="{0E19C634-0804-41E0-B5F6-A864B2C43C8D}" dt="2021-03-23T17:14:39.773" v="540" actId="1036"/>
          <ac:spMkLst>
            <pc:docMk/>
            <pc:sldMk cId="237262215" sldId="311"/>
            <ac:spMk id="19" creationId="{DB536001-94BB-42AA-926E-C7EB6D02D2A9}"/>
          </ac:spMkLst>
        </pc:spChg>
        <pc:spChg chg="mod">
          <ac:chgData name="Olivier LEVELT" userId="a6f3b0b6-8671-44cd-9024-646161083c8a" providerId="ADAL" clId="{0E19C634-0804-41E0-B5F6-A864B2C43C8D}" dt="2021-03-23T17:15:14.611" v="558" actId="20577"/>
          <ac:spMkLst>
            <pc:docMk/>
            <pc:sldMk cId="237262215" sldId="311"/>
            <ac:spMk id="26" creationId="{C9700DDC-49E7-4624-A19E-5D0AA61850C1}"/>
          </ac:spMkLst>
        </pc:spChg>
        <pc:spChg chg="add mod">
          <ac:chgData name="Olivier LEVELT" userId="a6f3b0b6-8671-44cd-9024-646161083c8a" providerId="ADAL" clId="{0E19C634-0804-41E0-B5F6-A864B2C43C8D}" dt="2021-03-23T16:54:32.172" v="100"/>
          <ac:spMkLst>
            <pc:docMk/>
            <pc:sldMk cId="237262215" sldId="311"/>
            <ac:spMk id="28" creationId="{8068A1B6-0816-45C4-AEF9-AD8769943CAD}"/>
          </ac:spMkLst>
        </pc:spChg>
        <pc:spChg chg="mod">
          <ac:chgData name="Olivier LEVELT" userId="a6f3b0b6-8671-44cd-9024-646161083c8a" providerId="ADAL" clId="{0E19C634-0804-41E0-B5F6-A864B2C43C8D}" dt="2021-03-23T17:14:50.803" v="553" actId="1036"/>
          <ac:spMkLst>
            <pc:docMk/>
            <pc:sldMk cId="237262215" sldId="311"/>
            <ac:spMk id="37" creationId="{441248F1-9198-4B08-BCAE-7F4F72526639}"/>
          </ac:spMkLst>
        </pc:spChg>
        <pc:spChg chg="mod">
          <ac:chgData name="Olivier LEVELT" userId="a6f3b0b6-8671-44cd-9024-646161083c8a" providerId="ADAL" clId="{0E19C634-0804-41E0-B5F6-A864B2C43C8D}" dt="2021-03-23T17:14:39.773" v="540" actId="1036"/>
          <ac:spMkLst>
            <pc:docMk/>
            <pc:sldMk cId="237262215" sldId="311"/>
            <ac:spMk id="60" creationId="{E8EF9060-03FA-4E88-851D-79EA4725E91F}"/>
          </ac:spMkLst>
        </pc:spChg>
        <pc:grpChg chg="mod">
          <ac:chgData name="Olivier LEVELT" userId="a6f3b0b6-8671-44cd-9024-646161083c8a" providerId="ADAL" clId="{0E19C634-0804-41E0-B5F6-A864B2C43C8D}" dt="2021-03-23T17:14:50.803" v="553" actId="1036"/>
          <ac:grpSpMkLst>
            <pc:docMk/>
            <pc:sldMk cId="237262215" sldId="311"/>
            <ac:grpSpMk id="4" creationId="{998C26A4-8DE0-4E9D-9253-59B4757BB6BB}"/>
          </ac:grpSpMkLst>
        </pc:grpChg>
        <pc:picChg chg="mod">
          <ac:chgData name="Olivier LEVELT" userId="a6f3b0b6-8671-44cd-9024-646161083c8a" providerId="ADAL" clId="{0E19C634-0804-41E0-B5F6-A864B2C43C8D}" dt="2021-03-23T17:14:39.773" v="540" actId="1036"/>
          <ac:picMkLst>
            <pc:docMk/>
            <pc:sldMk cId="237262215" sldId="311"/>
            <ac:picMk id="67" creationId="{DC01838A-2821-4CA3-9313-BE06A455D56C}"/>
          </ac:picMkLst>
        </pc:picChg>
      </pc:sldChg>
      <pc:sldChg chg="addSp delSp modSp mod">
        <pc:chgData name="Olivier LEVELT" userId="a6f3b0b6-8671-44cd-9024-646161083c8a" providerId="ADAL" clId="{0E19C634-0804-41E0-B5F6-A864B2C43C8D}" dt="2021-03-26T09:22:00.494" v="725" actId="20577"/>
        <pc:sldMkLst>
          <pc:docMk/>
          <pc:sldMk cId="1775319755" sldId="314"/>
        </pc:sldMkLst>
        <pc:spChg chg="add mod">
          <ac:chgData name="Olivier LEVELT" userId="a6f3b0b6-8671-44cd-9024-646161083c8a" providerId="ADAL" clId="{0E19C634-0804-41E0-B5F6-A864B2C43C8D}" dt="2021-03-23T16:54:25.692" v="98"/>
          <ac:spMkLst>
            <pc:docMk/>
            <pc:sldMk cId="1775319755" sldId="314"/>
            <ac:spMk id="83" creationId="{FCCBB997-AD2B-4FE0-84EE-A821DCE7A721}"/>
          </ac:spMkLst>
        </pc:spChg>
        <pc:spChg chg="mod">
          <ac:chgData name="Olivier LEVELT" userId="a6f3b0b6-8671-44cd-9024-646161083c8a" providerId="ADAL" clId="{0E19C634-0804-41E0-B5F6-A864B2C43C8D}" dt="2021-03-26T09:21:46.773" v="722" actId="20577"/>
          <ac:spMkLst>
            <pc:docMk/>
            <pc:sldMk cId="1775319755" sldId="314"/>
            <ac:spMk id="95" creationId="{8D232ADC-6FAC-4E18-B0A9-58E24E4CFB93}"/>
          </ac:spMkLst>
        </pc:spChg>
        <pc:spChg chg="mod">
          <ac:chgData name="Olivier LEVELT" userId="a6f3b0b6-8671-44cd-9024-646161083c8a" providerId="ADAL" clId="{0E19C634-0804-41E0-B5F6-A864B2C43C8D}" dt="2021-03-26T09:21:57.925" v="723" actId="20577"/>
          <ac:spMkLst>
            <pc:docMk/>
            <pc:sldMk cId="1775319755" sldId="314"/>
            <ac:spMk id="96" creationId="{6B4C2A59-5A87-4F80-82E6-F7EE5D5F18A6}"/>
          </ac:spMkLst>
        </pc:spChg>
        <pc:spChg chg="mod">
          <ac:chgData name="Olivier LEVELT" userId="a6f3b0b6-8671-44cd-9024-646161083c8a" providerId="ADAL" clId="{0E19C634-0804-41E0-B5F6-A864B2C43C8D}" dt="2021-03-26T09:21:44.056" v="721" actId="20577"/>
          <ac:spMkLst>
            <pc:docMk/>
            <pc:sldMk cId="1775319755" sldId="314"/>
            <ac:spMk id="110" creationId="{5839DBE7-D9C6-4E11-8553-34974948E6AA}"/>
          </ac:spMkLst>
        </pc:spChg>
        <pc:spChg chg="mod">
          <ac:chgData name="Olivier LEVELT" userId="a6f3b0b6-8671-44cd-9024-646161083c8a" providerId="ADAL" clId="{0E19C634-0804-41E0-B5F6-A864B2C43C8D}" dt="2021-03-26T09:22:00.494" v="725" actId="20577"/>
          <ac:spMkLst>
            <pc:docMk/>
            <pc:sldMk cId="1775319755" sldId="314"/>
            <ac:spMk id="126" creationId="{E47E864B-E29B-4E0B-90D5-8263BAEC473E}"/>
          </ac:spMkLst>
        </pc:spChg>
        <pc:grpChg chg="del">
          <ac:chgData name="Olivier LEVELT" userId="a6f3b0b6-8671-44cd-9024-646161083c8a" providerId="ADAL" clId="{0E19C634-0804-41E0-B5F6-A864B2C43C8D}" dt="2021-03-26T09:20:43.304" v="720" actId="478"/>
          <ac:grpSpMkLst>
            <pc:docMk/>
            <pc:sldMk cId="1775319755" sldId="314"/>
            <ac:grpSpMk id="14" creationId="{3EE01E85-EDB2-4F45-9CB6-591F0355BB15}"/>
          </ac:grpSpMkLst>
        </pc:grpChg>
        <pc:picChg chg="add mod">
          <ac:chgData name="Olivier LEVELT" userId="a6f3b0b6-8671-44cd-9024-646161083c8a" providerId="ADAL" clId="{0E19C634-0804-41E0-B5F6-A864B2C43C8D}" dt="2021-03-26T09:07:23.665" v="669" actId="688"/>
          <ac:picMkLst>
            <pc:docMk/>
            <pc:sldMk cId="1775319755" sldId="314"/>
            <ac:picMk id="84" creationId="{6E52490A-8D1B-4B73-8A29-583FC275E6E4}"/>
          </ac:picMkLst>
        </pc:picChg>
        <pc:picChg chg="add mod">
          <ac:chgData name="Olivier LEVELT" userId="a6f3b0b6-8671-44cd-9024-646161083c8a" providerId="ADAL" clId="{0E19C634-0804-41E0-B5F6-A864B2C43C8D}" dt="2021-03-26T09:20:40.657" v="719" actId="1076"/>
          <ac:picMkLst>
            <pc:docMk/>
            <pc:sldMk cId="1775319755" sldId="314"/>
            <ac:picMk id="85" creationId="{BA499ABD-713F-4CC6-8AF5-5F6F2E681679}"/>
          </ac:picMkLst>
        </pc:picChg>
        <pc:picChg chg="del mod">
          <ac:chgData name="Olivier LEVELT" userId="a6f3b0b6-8671-44cd-9024-646161083c8a" providerId="ADAL" clId="{0E19C634-0804-41E0-B5F6-A864B2C43C8D}" dt="2021-03-26T09:20:43.304" v="720" actId="478"/>
          <ac:picMkLst>
            <pc:docMk/>
            <pc:sldMk cId="1775319755" sldId="314"/>
            <ac:picMk id="142" creationId="{AD182586-1DB1-418B-B363-3DA519C65948}"/>
          </ac:picMkLst>
        </pc:picChg>
        <pc:picChg chg="del mod">
          <ac:chgData name="Olivier LEVELT" userId="a6f3b0b6-8671-44cd-9024-646161083c8a" providerId="ADAL" clId="{0E19C634-0804-41E0-B5F6-A864B2C43C8D}" dt="2021-03-26T09:07:27.717" v="670" actId="478"/>
          <ac:picMkLst>
            <pc:docMk/>
            <pc:sldMk cId="1775319755" sldId="314"/>
            <ac:picMk id="150" creationId="{ADD67C73-36EE-4F95-BE7D-8BC23812F6D9}"/>
          </ac:picMkLst>
        </pc:picChg>
      </pc:sldChg>
      <pc:sldChg chg="addSp modSp">
        <pc:chgData name="Olivier LEVELT" userId="a6f3b0b6-8671-44cd-9024-646161083c8a" providerId="ADAL" clId="{0E19C634-0804-41E0-B5F6-A864B2C43C8D}" dt="2021-03-23T16:54:35.946" v="101"/>
        <pc:sldMkLst>
          <pc:docMk/>
          <pc:sldMk cId="144042758" sldId="332"/>
        </pc:sldMkLst>
        <pc:spChg chg="add mod">
          <ac:chgData name="Olivier LEVELT" userId="a6f3b0b6-8671-44cd-9024-646161083c8a" providerId="ADAL" clId="{0E19C634-0804-41E0-B5F6-A864B2C43C8D}" dt="2021-03-23T16:54:35.946" v="101"/>
          <ac:spMkLst>
            <pc:docMk/>
            <pc:sldMk cId="144042758" sldId="332"/>
            <ac:spMk id="97" creationId="{B910EE5E-41DC-434F-8F2A-AB5AD58EB7F2}"/>
          </ac:spMkLst>
        </pc:spChg>
      </pc:sldChg>
      <pc:sldMasterChg chg="modSp mod">
        <pc:chgData name="Olivier LEVELT" userId="a6f3b0b6-8671-44cd-9024-646161083c8a" providerId="ADAL" clId="{0E19C634-0804-41E0-B5F6-A864B2C43C8D}" dt="2021-03-23T17:08:38.262" v="422" actId="1035"/>
        <pc:sldMasterMkLst>
          <pc:docMk/>
          <pc:sldMasterMk cId="204166854" sldId="2147483672"/>
        </pc:sldMasterMkLst>
        <pc:spChg chg="mod">
          <ac:chgData name="Olivier LEVELT" userId="a6f3b0b6-8671-44cd-9024-646161083c8a" providerId="ADAL" clId="{0E19C634-0804-41E0-B5F6-A864B2C43C8D}" dt="2021-03-23T17:08:38.262" v="422" actId="1035"/>
          <ac:spMkLst>
            <pc:docMk/>
            <pc:sldMasterMk cId="204166854" sldId="2147483672"/>
            <ac:spMk id="7" creationId="{FBC854A3-C923-4B13-BBE1-53247962CCC0}"/>
          </ac:spMkLst>
        </pc:spChg>
        <pc:spChg chg="mod">
          <ac:chgData name="Olivier LEVELT" userId="a6f3b0b6-8671-44cd-9024-646161083c8a" providerId="ADAL" clId="{0E19C634-0804-41E0-B5F6-A864B2C43C8D}" dt="2021-03-23T17:08:38.262" v="422" actId="1035"/>
          <ac:spMkLst>
            <pc:docMk/>
            <pc:sldMasterMk cId="204166854" sldId="2147483672"/>
            <ac:spMk id="8" creationId="{5F1ADBEB-D911-4EEC-AE66-A0857B55BE12}"/>
          </ac:spMkLst>
        </pc:spChg>
        <pc:picChg chg="mod">
          <ac:chgData name="Olivier LEVELT" userId="a6f3b0b6-8671-44cd-9024-646161083c8a" providerId="ADAL" clId="{0E19C634-0804-41E0-B5F6-A864B2C43C8D}" dt="2021-03-23T17:08:38.262" v="422" actId="1035"/>
          <ac:picMkLst>
            <pc:docMk/>
            <pc:sldMasterMk cId="204166854" sldId="2147483672"/>
            <ac:picMk id="10" creationId="{A3DC124F-09A4-4DB3-8D0A-537945B6D753}"/>
          </ac:picMkLst>
        </pc:picChg>
      </pc:sldMasterChg>
    </pc:docChg>
  </pc:docChgLst>
  <pc:docChgLst>
    <pc:chgData name="Olivier LEVELT" userId="a6f3b0b6-8671-44cd-9024-646161083c8a" providerId="ADAL" clId="{47237E47-2869-4020-9F3C-AD4F5394973D}"/>
    <pc:docChg chg="custSel addSld delSld modSld">
      <pc:chgData name="Olivier LEVELT" userId="a6f3b0b6-8671-44cd-9024-646161083c8a" providerId="ADAL" clId="{47237E47-2869-4020-9F3C-AD4F5394973D}" dt="2021-05-10T16:13:43.995" v="18"/>
      <pc:docMkLst>
        <pc:docMk/>
      </pc:docMkLst>
      <pc:sldChg chg="delSp del mod">
        <pc:chgData name="Olivier LEVELT" userId="a6f3b0b6-8671-44cd-9024-646161083c8a" providerId="ADAL" clId="{47237E47-2869-4020-9F3C-AD4F5394973D}" dt="2021-05-10T16:13:42.108" v="17" actId="47"/>
        <pc:sldMkLst>
          <pc:docMk/>
          <pc:sldMk cId="2915520668" sldId="262"/>
        </pc:sldMkLst>
        <pc:spChg chg="del">
          <ac:chgData name="Olivier LEVELT" userId="a6f3b0b6-8671-44cd-9024-646161083c8a" providerId="ADAL" clId="{47237E47-2869-4020-9F3C-AD4F5394973D}" dt="2021-05-10T16:13:23.341" v="15" actId="478"/>
          <ac:spMkLst>
            <pc:docMk/>
            <pc:sldMk cId="2915520668" sldId="262"/>
            <ac:spMk id="48" creationId="{AA1C69CA-D55A-4F7D-87DC-4694CA218F1E}"/>
          </ac:spMkLst>
        </pc:spChg>
        <pc:grpChg chg="del">
          <ac:chgData name="Olivier LEVELT" userId="a6f3b0b6-8671-44cd-9024-646161083c8a" providerId="ADAL" clId="{47237E47-2869-4020-9F3C-AD4F5394973D}" dt="2021-05-10T16:13:25.258" v="16" actId="478"/>
          <ac:grpSpMkLst>
            <pc:docMk/>
            <pc:sldMk cId="2915520668" sldId="262"/>
            <ac:grpSpMk id="68" creationId="{6D4FD5FF-E1E0-4B3B-B2D7-59A196883C00}"/>
          </ac:grpSpMkLst>
        </pc:grpChg>
      </pc:sldChg>
      <pc:sldChg chg="addSp delSp modSp mod">
        <pc:chgData name="Olivier LEVELT" userId="a6f3b0b6-8671-44cd-9024-646161083c8a" providerId="ADAL" clId="{47237E47-2869-4020-9F3C-AD4F5394973D}" dt="2021-04-30T15:57:47.898" v="9" actId="14100"/>
        <pc:sldMkLst>
          <pc:docMk/>
          <pc:sldMk cId="2748789550" sldId="273"/>
        </pc:sldMkLst>
        <pc:picChg chg="add mod">
          <ac:chgData name="Olivier LEVELT" userId="a6f3b0b6-8671-44cd-9024-646161083c8a" providerId="ADAL" clId="{47237E47-2869-4020-9F3C-AD4F5394973D}" dt="2021-04-30T15:57:47.898" v="9" actId="14100"/>
          <ac:picMkLst>
            <pc:docMk/>
            <pc:sldMk cId="2748789550" sldId="273"/>
            <ac:picMk id="6" creationId="{2E943833-B3DF-4DD9-8ABB-5E0FEA43FC68}"/>
          </ac:picMkLst>
        </pc:picChg>
        <pc:picChg chg="del">
          <ac:chgData name="Olivier LEVELT" userId="a6f3b0b6-8671-44cd-9024-646161083c8a" providerId="ADAL" clId="{47237E47-2869-4020-9F3C-AD4F5394973D}" dt="2021-04-30T15:56:41.039" v="2" actId="478"/>
          <ac:picMkLst>
            <pc:docMk/>
            <pc:sldMk cId="2748789550" sldId="273"/>
            <ac:picMk id="41" creationId="{D7C8FD6E-F295-441C-8A20-5A5F4A8EB977}"/>
          </ac:picMkLst>
        </pc:picChg>
      </pc:sldChg>
      <pc:sldChg chg="modSp">
        <pc:chgData name="Olivier LEVELT" userId="a6f3b0b6-8671-44cd-9024-646161083c8a" providerId="ADAL" clId="{47237E47-2869-4020-9F3C-AD4F5394973D}" dt="2021-04-30T16:08:25.288" v="14" actId="20577"/>
        <pc:sldMkLst>
          <pc:docMk/>
          <pc:sldMk cId="3923179022" sldId="301"/>
        </pc:sldMkLst>
        <pc:spChg chg="mod">
          <ac:chgData name="Olivier LEVELT" userId="a6f3b0b6-8671-44cd-9024-646161083c8a" providerId="ADAL" clId="{47237E47-2869-4020-9F3C-AD4F5394973D}" dt="2021-04-30T16:08:25.288" v="14" actId="20577"/>
          <ac:spMkLst>
            <pc:docMk/>
            <pc:sldMk cId="3923179022" sldId="301"/>
            <ac:spMk id="37" creationId="{20FA011C-5DF3-4119-BA30-61ACC7174E95}"/>
          </ac:spMkLst>
        </pc:spChg>
      </pc:sldChg>
      <pc:sldChg chg="del">
        <pc:chgData name="Olivier LEVELT" userId="a6f3b0b6-8671-44cd-9024-646161083c8a" providerId="ADAL" clId="{47237E47-2869-4020-9F3C-AD4F5394973D}" dt="2021-04-27T07:10:31.995" v="0" actId="47"/>
        <pc:sldMkLst>
          <pc:docMk/>
          <pc:sldMk cId="888402302" sldId="305"/>
        </pc:sldMkLst>
      </pc:sldChg>
      <pc:sldChg chg="del">
        <pc:chgData name="Olivier LEVELT" userId="a6f3b0b6-8671-44cd-9024-646161083c8a" providerId="ADAL" clId="{47237E47-2869-4020-9F3C-AD4F5394973D}" dt="2021-04-27T07:10:34.557" v="1" actId="47"/>
        <pc:sldMkLst>
          <pc:docMk/>
          <pc:sldMk cId="673110542" sldId="306"/>
        </pc:sldMkLst>
      </pc:sldChg>
      <pc:sldChg chg="add">
        <pc:chgData name="Olivier LEVELT" userId="a6f3b0b6-8671-44cd-9024-646161083c8a" providerId="ADAL" clId="{47237E47-2869-4020-9F3C-AD4F5394973D}" dt="2021-05-10T16:13:43.995" v="18"/>
        <pc:sldMkLst>
          <pc:docMk/>
          <pc:sldMk cId="1391275366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4BD45-3D00-4598-9436-9AE1C5BE049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C070-B4D5-4EEA-8899-51E78B033E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17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67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25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38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D4058-AA6D-40A6-9417-6242D4830007}"/>
              </a:ext>
            </a:extLst>
          </p:cNvPr>
          <p:cNvSpPr/>
          <p:nvPr userDrawn="1"/>
        </p:nvSpPr>
        <p:spPr>
          <a:xfrm>
            <a:off x="679397" y="190728"/>
            <a:ext cx="2693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rgbClr val="1FB6B9"/>
                </a:solidFill>
                <a:latin typeface="Comfortaa" panose="00000500000000000000" pitchFamily="2" charset="0"/>
              </a:rPr>
              <a:t>/</a:t>
            </a:r>
            <a:endParaRPr lang="fr-FR" sz="7200" dirty="0">
              <a:solidFill>
                <a:srgbClr val="1FB6B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958ED6-0286-4A5F-86D9-A95E72785E39}"/>
              </a:ext>
            </a:extLst>
          </p:cNvPr>
          <p:cNvSpPr txBox="1"/>
          <p:nvPr userDrawn="1"/>
        </p:nvSpPr>
        <p:spPr>
          <a:xfrm>
            <a:off x="1013629" y="879661"/>
            <a:ext cx="492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B9392"/>
                </a:solidFill>
                <a:latin typeface="Comfortaa" panose="00000500000000000000" pitchFamily="2" charset="0"/>
              </a:rPr>
              <a:t>/</a:t>
            </a:r>
            <a:r>
              <a:rPr lang="en-US" sz="1600" b="1" dirty="0">
                <a:solidFill>
                  <a:schemeClr val="bg1"/>
                </a:solidFill>
                <a:latin typeface="Comfortaa" panose="00000500000000000000" pitchFamily="2" charset="0"/>
              </a:rPr>
              <a:t> </a:t>
            </a:r>
            <a:r>
              <a:rPr lang="en-US" sz="1200" dirty="0">
                <a:solidFill>
                  <a:srgbClr val="393C40"/>
                </a:solidFill>
                <a:latin typeface="Comfortaa" panose="00000500000000000000" pitchFamily="2" charset="0"/>
              </a:rPr>
              <a:t>A BRAND OF SOLUTION IN ALL MECHANICAL </a:t>
            </a:r>
            <a:r>
              <a:rPr lang="en-US" sz="1600" b="1" dirty="0">
                <a:solidFill>
                  <a:srgbClr val="4B9392"/>
                </a:solidFill>
                <a:latin typeface="Comfortaa" panose="00000500000000000000" pitchFamily="2" charset="0"/>
              </a:rPr>
              <a:t>/</a:t>
            </a:r>
            <a:endParaRPr lang="fr-FR" sz="1400" b="1" dirty="0">
              <a:solidFill>
                <a:srgbClr val="4B9392"/>
              </a:solidFill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04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6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00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70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58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2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8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27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7E0C5-A5E7-487C-9C9C-31FB83AA36D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0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62DC-5C6A-4546-A511-E995A547915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854A3-C923-4B13-BBE1-53247962CCC0}"/>
              </a:ext>
            </a:extLst>
          </p:cNvPr>
          <p:cNvSpPr/>
          <p:nvPr userDrawn="1"/>
        </p:nvSpPr>
        <p:spPr>
          <a:xfrm>
            <a:off x="679397" y="190728"/>
            <a:ext cx="2693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rgbClr val="1FB6B9"/>
                </a:solidFill>
                <a:latin typeface="Comfortaa" panose="00000500000000000000" pitchFamily="2" charset="0"/>
              </a:rPr>
              <a:t>/</a:t>
            </a:r>
            <a:endParaRPr lang="fr-FR" sz="7200" dirty="0">
              <a:solidFill>
                <a:srgbClr val="1FB6B9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F1ADBEB-D911-4EEC-AE66-A0857B55BE12}"/>
              </a:ext>
            </a:extLst>
          </p:cNvPr>
          <p:cNvSpPr txBox="1"/>
          <p:nvPr userDrawn="1"/>
        </p:nvSpPr>
        <p:spPr>
          <a:xfrm>
            <a:off x="1013629" y="879661"/>
            <a:ext cx="492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B9392"/>
                </a:solidFill>
                <a:latin typeface="Comfortaa" panose="00000500000000000000" pitchFamily="2" charset="0"/>
              </a:rPr>
              <a:t>/</a:t>
            </a:r>
            <a:r>
              <a:rPr lang="en-US" sz="1600" b="1" dirty="0">
                <a:solidFill>
                  <a:schemeClr val="bg1"/>
                </a:solidFill>
                <a:latin typeface="Comfortaa" panose="00000500000000000000" pitchFamily="2" charset="0"/>
              </a:rPr>
              <a:t> </a:t>
            </a:r>
            <a:r>
              <a:rPr lang="en-US" sz="1200" dirty="0">
                <a:solidFill>
                  <a:srgbClr val="393C40"/>
                </a:solidFill>
                <a:latin typeface="Comfortaa" panose="00000500000000000000" pitchFamily="2" charset="0"/>
              </a:rPr>
              <a:t>A BRAND OF SOLUTION IN ALL MECHANICAL </a:t>
            </a:r>
            <a:r>
              <a:rPr lang="en-US" sz="1600" b="1" dirty="0">
                <a:solidFill>
                  <a:srgbClr val="4B9392"/>
                </a:solidFill>
                <a:latin typeface="Comfortaa" panose="00000500000000000000" pitchFamily="2" charset="0"/>
              </a:rPr>
              <a:t>/</a:t>
            </a:r>
            <a:endParaRPr lang="fr-FR" sz="1400" b="1" dirty="0">
              <a:solidFill>
                <a:srgbClr val="4B9392"/>
              </a:solidFill>
              <a:latin typeface="Comfortaa" panose="00000500000000000000" pitchFamily="2" charset="0"/>
            </a:endParaRPr>
          </a:p>
        </p:txBody>
      </p:sp>
      <p:pic>
        <p:nvPicPr>
          <p:cNvPr id="10" name="Image 9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A3DC124F-09A4-4DB3-8D0A-537945B6D7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257" y="965211"/>
            <a:ext cx="1239113" cy="1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3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microsoft.com/office/2007/relationships/hdphoto" Target="../media/hdphoto2.wdp"/><Relationship Id="rId15" Type="http://schemas.microsoft.com/office/2007/relationships/hdphoto" Target="../media/hdphoto4.wdp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5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50.png"/><Relationship Id="rId2" Type="http://schemas.openxmlformats.org/officeDocument/2006/relationships/image" Target="../media/image43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microsoft.com/office/2007/relationships/hdphoto" Target="../media/hdphoto6.wdp"/><Relationship Id="rId15" Type="http://schemas.openxmlformats.org/officeDocument/2006/relationships/image" Target="../media/image18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5E14D6-30E8-40EE-A0B7-C6B6A9328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Une image contenant eau, assis, table, tenant&#10;&#10;Description générée automatiquement">
            <a:extLst>
              <a:ext uri="{FF2B5EF4-FFF2-40B4-BE49-F238E27FC236}">
                <a16:creationId xmlns:a16="http://schemas.microsoft.com/office/drawing/2014/main" id="{2723828E-EB48-49ED-B4E7-990E4CDE1D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34822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380BA6-10F3-4BCD-8CAB-9626A69C61F5}"/>
              </a:ext>
            </a:extLst>
          </p:cNvPr>
          <p:cNvSpPr txBox="1"/>
          <p:nvPr/>
        </p:nvSpPr>
        <p:spPr>
          <a:xfrm>
            <a:off x="3020764" y="4362266"/>
            <a:ext cx="8541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dirty="0">
                <a:solidFill>
                  <a:srgbClr val="2C8A8A"/>
                </a:solidFill>
                <a:latin typeface="Comfortaa" panose="00000500000000000000" pitchFamily="2" charset="0"/>
              </a:rPr>
              <a:t>PRESENTATION </a:t>
            </a:r>
          </a:p>
          <a:p>
            <a:pPr algn="r"/>
            <a:r>
              <a:rPr lang="fr-FR" sz="4000" b="1" dirty="0">
                <a:solidFill>
                  <a:srgbClr val="2C8A8A"/>
                </a:solidFill>
                <a:latin typeface="Comfortaa" panose="00000500000000000000" pitchFamily="2" charset="0"/>
              </a:rPr>
              <a:t>2021</a:t>
            </a:r>
            <a:endParaRPr lang="fr-FR" sz="2400" b="1" dirty="0">
              <a:solidFill>
                <a:srgbClr val="2C8A8A"/>
              </a:solidFill>
              <a:latin typeface="Comfortaa" panose="00000500000000000000" pitchFamily="2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E1927BF-9768-494F-9E13-58AB2BD04D22}"/>
              </a:ext>
            </a:extLst>
          </p:cNvPr>
          <p:cNvCxnSpPr>
            <a:cxnSpLocks/>
          </p:cNvCxnSpPr>
          <p:nvPr/>
        </p:nvCxnSpPr>
        <p:spPr>
          <a:xfrm>
            <a:off x="4876391" y="3865713"/>
            <a:ext cx="6391122" cy="0"/>
          </a:xfrm>
          <a:prstGeom prst="line">
            <a:avLst/>
          </a:prstGeom>
          <a:ln w="19050">
            <a:solidFill>
              <a:srgbClr val="BDBDB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1ADBE53-A24E-4E12-A6CA-4551415721BC}"/>
              </a:ext>
            </a:extLst>
          </p:cNvPr>
          <p:cNvGrpSpPr/>
          <p:nvPr/>
        </p:nvGrpSpPr>
        <p:grpSpPr>
          <a:xfrm>
            <a:off x="11267515" y="3727868"/>
            <a:ext cx="275689" cy="275689"/>
            <a:chOff x="778332" y="3370338"/>
            <a:chExt cx="218801" cy="218801"/>
          </a:xfrm>
        </p:grpSpPr>
        <p:sp>
          <p:nvSpPr>
            <p:cNvPr id="33" name="Organigramme : Connecteur 32">
              <a:extLst>
                <a:ext uri="{FF2B5EF4-FFF2-40B4-BE49-F238E27FC236}">
                  <a16:creationId xmlns:a16="http://schemas.microsoft.com/office/drawing/2014/main" id="{F8E6B5A7-40C1-4FE9-835E-113C63D35EA2}"/>
                </a:ext>
              </a:extLst>
            </p:cNvPr>
            <p:cNvSpPr/>
            <p:nvPr/>
          </p:nvSpPr>
          <p:spPr>
            <a:xfrm>
              <a:off x="778332" y="3370338"/>
              <a:ext cx="218801" cy="21880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Organigramme : Connecteur 33">
              <a:extLst>
                <a:ext uri="{FF2B5EF4-FFF2-40B4-BE49-F238E27FC236}">
                  <a16:creationId xmlns:a16="http://schemas.microsoft.com/office/drawing/2014/main" id="{B77FC7C9-2ED5-4630-9506-32252FC47FE8}"/>
                </a:ext>
              </a:extLst>
            </p:cNvPr>
            <p:cNvSpPr/>
            <p:nvPr/>
          </p:nvSpPr>
          <p:spPr>
            <a:xfrm>
              <a:off x="839384" y="3437629"/>
              <a:ext cx="96696" cy="96696"/>
            </a:xfrm>
            <a:prstGeom prst="flowChartConnector">
              <a:avLst/>
            </a:prstGeom>
            <a:solidFill>
              <a:srgbClr val="2D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87320B9-EDC0-49A7-B07E-36DD67E54021}"/>
              </a:ext>
            </a:extLst>
          </p:cNvPr>
          <p:cNvGrpSpPr/>
          <p:nvPr/>
        </p:nvGrpSpPr>
        <p:grpSpPr>
          <a:xfrm>
            <a:off x="4876391" y="1652740"/>
            <a:ext cx="6773651" cy="2021092"/>
            <a:chOff x="4876391" y="1652740"/>
            <a:chExt cx="6773651" cy="2021092"/>
          </a:xfrm>
        </p:grpSpPr>
        <p:pic>
          <p:nvPicPr>
            <p:cNvPr id="5" name="Image 4" descr="Une image contenant dessin, horloge&#10;&#10;Description générée automatiquement">
              <a:extLst>
                <a:ext uri="{FF2B5EF4-FFF2-40B4-BE49-F238E27FC236}">
                  <a16:creationId xmlns:a16="http://schemas.microsoft.com/office/drawing/2014/main" id="{EBF82B7A-E958-45E9-AC42-1A94FBBAF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6391" y="1652740"/>
              <a:ext cx="6685741" cy="90351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FE8EC0F-5422-4344-8F3D-365909ADFC69}"/>
                </a:ext>
              </a:extLst>
            </p:cNvPr>
            <p:cNvSpPr txBox="1"/>
            <p:nvPr/>
          </p:nvSpPr>
          <p:spPr>
            <a:xfrm>
              <a:off x="6965040" y="2565836"/>
              <a:ext cx="46850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6600" i="0" u="none" strike="noStrike" kern="1200" cap="none" spc="0" normalizeH="0" baseline="0" noProof="0" dirty="0">
                  <a:ln>
                    <a:noFill/>
                  </a:ln>
                  <a:solidFill>
                    <a:srgbClr val="393C40"/>
                  </a:solidFill>
                  <a:effectLst/>
                  <a:uLnTx/>
                  <a:uFillTx/>
                  <a:latin typeface="Comfortaa" panose="00000500000000000000" pitchFamily="2" charset="0"/>
                  <a:ea typeface="+mn-ea"/>
                  <a:cs typeface="+mn-cs"/>
                </a:rPr>
                <a:t>GROUP</a:t>
              </a:r>
              <a:endParaRPr kumimoji="0" lang="fr-FR" sz="4800" i="0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FCA0565-0889-46C1-85E1-DD4E0D7F24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41" y="6321158"/>
            <a:ext cx="1378961" cy="4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intérieur, table, guichet, ordinateur&#10;&#10;Description générée automatiquement">
            <a:extLst>
              <a:ext uri="{FF2B5EF4-FFF2-40B4-BE49-F238E27FC236}">
                <a16:creationId xmlns:a16="http://schemas.microsoft.com/office/drawing/2014/main" id="{8FB96B0D-0418-4FEC-9722-AAEDC2841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68"/>
          <a:stretch/>
        </p:blipFill>
        <p:spPr>
          <a:xfrm>
            <a:off x="2030" y="-37698"/>
            <a:ext cx="12214938" cy="6895698"/>
          </a:xfrm>
          <a:prstGeom prst="rect">
            <a:avLst/>
          </a:prstGeom>
        </p:spPr>
      </p:pic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97D9406D-95E7-4073-9165-F393995234BF}"/>
              </a:ext>
            </a:extLst>
          </p:cNvPr>
          <p:cNvSpPr/>
          <p:nvPr/>
        </p:nvSpPr>
        <p:spPr>
          <a:xfrm>
            <a:off x="2030" y="-37699"/>
            <a:ext cx="12214938" cy="6895697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8B93506C-CC1D-4444-9848-978D4749483D}"/>
              </a:ext>
            </a:extLst>
          </p:cNvPr>
          <p:cNvSpPr/>
          <p:nvPr/>
        </p:nvSpPr>
        <p:spPr>
          <a:xfrm>
            <a:off x="0" y="-37698"/>
            <a:ext cx="12225107" cy="6895698"/>
          </a:xfrm>
          <a:prstGeom prst="flowChartProcess">
            <a:avLst/>
          </a:prstGeom>
          <a:solidFill>
            <a:srgbClr val="2B8A8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193728-F712-4027-8C2C-387384299FD7}"/>
              </a:ext>
            </a:extLst>
          </p:cNvPr>
          <p:cNvSpPr/>
          <p:nvPr/>
        </p:nvSpPr>
        <p:spPr>
          <a:xfrm>
            <a:off x="3507709" y="-38829"/>
            <a:ext cx="582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rgbClr val="E8F8F8"/>
                </a:solidFill>
                <a:latin typeface="Comfortaa" panose="00000500000000000000" pitchFamily="2" charset="0"/>
              </a:rPr>
              <a:t>/</a:t>
            </a:r>
            <a:endParaRPr lang="fr-FR" sz="7200" dirty="0">
              <a:solidFill>
                <a:srgbClr val="E8F8F8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08F095-43B8-4182-A186-DB733A6C01CB}"/>
              </a:ext>
            </a:extLst>
          </p:cNvPr>
          <p:cNvSpPr/>
          <p:nvPr/>
        </p:nvSpPr>
        <p:spPr>
          <a:xfrm>
            <a:off x="8101884" y="-42565"/>
            <a:ext cx="582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rgbClr val="E8F8F8"/>
                </a:solidFill>
                <a:latin typeface="Comfortaa" panose="00000500000000000000" pitchFamily="2" charset="0"/>
              </a:rPr>
              <a:t>/</a:t>
            </a:r>
            <a:endParaRPr lang="fr-FR" sz="7200" dirty="0">
              <a:solidFill>
                <a:srgbClr val="E8F8F8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4A64629-7FB2-489E-8925-737241D36265}"/>
              </a:ext>
            </a:extLst>
          </p:cNvPr>
          <p:cNvSpPr txBox="1"/>
          <p:nvPr/>
        </p:nvSpPr>
        <p:spPr>
          <a:xfrm>
            <a:off x="3798913" y="207392"/>
            <a:ext cx="459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omfortaa" panose="00000500000000000000" pitchFamily="2" charset="0"/>
              </a:rPr>
              <a:t>CONTACT US !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279F4C-2E8D-48B1-95E8-CDF316A62A39}"/>
              </a:ext>
            </a:extLst>
          </p:cNvPr>
          <p:cNvSpPr/>
          <p:nvPr/>
        </p:nvSpPr>
        <p:spPr>
          <a:xfrm>
            <a:off x="7031762" y="5255435"/>
            <a:ext cx="3109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+ 33 (0)6 77 62 51 87</a:t>
            </a:r>
            <a:endParaRPr lang="fr-FR" sz="2400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7E7FE5-0323-4323-B68F-0897178D5888}"/>
              </a:ext>
            </a:extLst>
          </p:cNvPr>
          <p:cNvSpPr/>
          <p:nvPr/>
        </p:nvSpPr>
        <p:spPr>
          <a:xfrm>
            <a:off x="2772181" y="2461119"/>
            <a:ext cx="6647638" cy="58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omfortaa" panose="00000500000000000000" pitchFamily="2" charset="0"/>
              </a:rPr>
              <a:t>41, rue </a:t>
            </a:r>
            <a:r>
              <a:rPr lang="en-US" sz="2400" dirty="0" err="1">
                <a:solidFill>
                  <a:schemeClr val="bg1"/>
                </a:solidFill>
                <a:latin typeface="Comfortaa" panose="00000500000000000000" pitchFamily="2" charset="0"/>
              </a:rPr>
              <a:t>Périer</a:t>
            </a:r>
            <a:r>
              <a:rPr lang="en-US" sz="2400" dirty="0">
                <a:solidFill>
                  <a:schemeClr val="bg1"/>
                </a:solidFill>
                <a:latin typeface="Comfortaa" panose="00000500000000000000" pitchFamily="2" charset="0"/>
              </a:rPr>
              <a:t>, 92120, </a:t>
            </a:r>
            <a:r>
              <a:rPr lang="en-US" sz="2400" dirty="0" err="1">
                <a:solidFill>
                  <a:schemeClr val="bg1"/>
                </a:solidFill>
                <a:latin typeface="Comfortaa" panose="00000500000000000000" pitchFamily="2" charset="0"/>
              </a:rPr>
              <a:t>Montrouge</a:t>
            </a:r>
            <a:r>
              <a:rPr lang="en-US" sz="2400" dirty="0">
                <a:solidFill>
                  <a:schemeClr val="bg1"/>
                </a:solidFill>
                <a:latin typeface="Comfortaa" panose="00000500000000000000" pitchFamily="2" charset="0"/>
              </a:rPr>
              <a:t>, FRANCE</a:t>
            </a:r>
            <a:endParaRPr lang="en-US" sz="2000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EA637F-ED52-4FFA-9574-DED431F742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214" y="669899"/>
            <a:ext cx="3805151" cy="201869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E27E7E0-024D-492C-BF67-508D55E3FF6C}"/>
              </a:ext>
            </a:extLst>
          </p:cNvPr>
          <p:cNvSpPr/>
          <p:nvPr/>
        </p:nvSpPr>
        <p:spPr>
          <a:xfrm>
            <a:off x="1404631" y="3935451"/>
            <a:ext cx="3109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Olivier LEVELT</a:t>
            </a:r>
            <a:br>
              <a:rPr lang="fr-FR" sz="2400" dirty="0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</a:br>
            <a:r>
              <a:rPr lang="fr-FR" sz="2400" dirty="0" err="1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Mechanical</a:t>
            </a:r>
            <a:r>
              <a:rPr lang="fr-FR" sz="2400" dirty="0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 Product Manager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B094BF-1C22-42E8-A20E-613767C7C448}"/>
              </a:ext>
            </a:extLst>
          </p:cNvPr>
          <p:cNvSpPr/>
          <p:nvPr/>
        </p:nvSpPr>
        <p:spPr>
          <a:xfrm>
            <a:off x="1404631" y="5255435"/>
            <a:ext cx="3109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+ 33 (0)6 12 36 39 72</a:t>
            </a:r>
            <a:endParaRPr lang="fr-FR" sz="2400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32B483-FD29-4BE6-9EF4-841ABDF943ED}"/>
              </a:ext>
            </a:extLst>
          </p:cNvPr>
          <p:cNvSpPr/>
          <p:nvPr/>
        </p:nvSpPr>
        <p:spPr>
          <a:xfrm>
            <a:off x="6769352" y="3987083"/>
            <a:ext cx="3634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Aurélien BERGÉ  </a:t>
            </a:r>
            <a:r>
              <a:rPr lang="fr-FR" sz="2400" dirty="0" err="1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Mechanical</a:t>
            </a:r>
            <a:r>
              <a:rPr lang="fr-FR" sz="2400" dirty="0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Department</a:t>
            </a:r>
            <a:r>
              <a:rPr lang="fr-FR" sz="2400" dirty="0">
                <a:solidFill>
                  <a:schemeClr val="bg1"/>
                </a:solidFill>
                <a:latin typeface="Comfortaa" panose="00000500000000000000" pitchFamily="2" charset="0"/>
                <a:cs typeface="Rubik" panose="00000500000000000000" pitchFamily="2" charset="-79"/>
              </a:rPr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188960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06CC1DB6-F302-4D78-AF84-DC57F544E1B4}"/>
              </a:ext>
            </a:extLst>
          </p:cNvPr>
          <p:cNvSpPr txBox="1"/>
          <p:nvPr/>
        </p:nvSpPr>
        <p:spPr>
          <a:xfrm>
            <a:off x="4859557" y="2864081"/>
            <a:ext cx="31096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4B9392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1992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4B9392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30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years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experience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393C40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C5BC098-CF4B-4663-9E1E-94381A3E1488}"/>
              </a:ext>
            </a:extLst>
          </p:cNvPr>
          <p:cNvGrpSpPr/>
          <p:nvPr/>
        </p:nvGrpSpPr>
        <p:grpSpPr>
          <a:xfrm>
            <a:off x="8885783" y="1666613"/>
            <a:ext cx="225653" cy="1129542"/>
            <a:chOff x="778332" y="2493896"/>
            <a:chExt cx="218801" cy="1095243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37C1B2C6-1D5F-4585-BCE9-EA62A8547855}"/>
                </a:ext>
              </a:extLst>
            </p:cNvPr>
            <p:cNvCxnSpPr>
              <a:cxnSpLocks/>
            </p:cNvCxnSpPr>
            <p:nvPr/>
          </p:nvCxnSpPr>
          <p:spPr>
            <a:xfrm>
              <a:off x="887733" y="2493896"/>
              <a:ext cx="0" cy="935104"/>
            </a:xfrm>
            <a:prstGeom prst="line">
              <a:avLst/>
            </a:prstGeom>
            <a:ln w="19050">
              <a:solidFill>
                <a:srgbClr val="4B939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rganigramme : Connecteur 19">
              <a:extLst>
                <a:ext uri="{FF2B5EF4-FFF2-40B4-BE49-F238E27FC236}">
                  <a16:creationId xmlns:a16="http://schemas.microsoft.com/office/drawing/2014/main" id="{EC49BBA2-0EEA-4A48-9AE2-69E5BF06D8C9}"/>
                </a:ext>
              </a:extLst>
            </p:cNvPr>
            <p:cNvSpPr/>
            <p:nvPr/>
          </p:nvSpPr>
          <p:spPr>
            <a:xfrm>
              <a:off x="778332" y="3370338"/>
              <a:ext cx="218801" cy="21880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rganigramme : Connecteur 20">
              <a:extLst>
                <a:ext uri="{FF2B5EF4-FFF2-40B4-BE49-F238E27FC236}">
                  <a16:creationId xmlns:a16="http://schemas.microsoft.com/office/drawing/2014/main" id="{7C70B075-553D-45C7-A82C-FC423776D15D}"/>
                </a:ext>
              </a:extLst>
            </p:cNvPr>
            <p:cNvSpPr/>
            <p:nvPr/>
          </p:nvSpPr>
          <p:spPr>
            <a:xfrm>
              <a:off x="839384" y="3437629"/>
              <a:ext cx="96696" cy="96696"/>
            </a:xfrm>
            <a:prstGeom prst="flowChartConnector">
              <a:avLst/>
            </a:prstGeom>
            <a:solidFill>
              <a:srgbClr val="2D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F8D44-94B2-466A-B340-1E3F906A8597}"/>
              </a:ext>
            </a:extLst>
          </p:cNvPr>
          <p:cNvSpPr/>
          <p:nvPr/>
        </p:nvSpPr>
        <p:spPr>
          <a:xfrm>
            <a:off x="8901891" y="2878841"/>
            <a:ext cx="410448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4B9392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Factories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 in Asia 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FD15C6E-7ED8-4EAC-8028-248549818A56}"/>
              </a:ext>
            </a:extLst>
          </p:cNvPr>
          <p:cNvSpPr txBox="1"/>
          <p:nvPr/>
        </p:nvSpPr>
        <p:spPr>
          <a:xfrm>
            <a:off x="4758573" y="5541435"/>
            <a:ext cx="2799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4B9392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6160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Specialized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 people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4024AB-ABE3-4954-8BBA-25490FCF8174}"/>
              </a:ext>
            </a:extLst>
          </p:cNvPr>
          <p:cNvSpPr/>
          <p:nvPr/>
        </p:nvSpPr>
        <p:spPr>
          <a:xfrm>
            <a:off x="8721032" y="5562146"/>
            <a:ext cx="23873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4B9392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682 M$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Turnover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93C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D20E9BB-3B70-42E8-BCDB-05B652E00B59}"/>
              </a:ext>
            </a:extLst>
          </p:cNvPr>
          <p:cNvGrpSpPr/>
          <p:nvPr/>
        </p:nvGrpSpPr>
        <p:grpSpPr>
          <a:xfrm>
            <a:off x="4859557" y="4301205"/>
            <a:ext cx="218801" cy="1147250"/>
            <a:chOff x="778332" y="2441889"/>
            <a:chExt cx="218801" cy="1147250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35A55C0-F15C-4588-96B6-6EB96933D96E}"/>
                </a:ext>
              </a:extLst>
            </p:cNvPr>
            <p:cNvCxnSpPr>
              <a:cxnSpLocks/>
            </p:cNvCxnSpPr>
            <p:nvPr/>
          </p:nvCxnSpPr>
          <p:spPr>
            <a:xfrm>
              <a:off x="887733" y="2441889"/>
              <a:ext cx="0" cy="987111"/>
            </a:xfrm>
            <a:prstGeom prst="line">
              <a:avLst/>
            </a:prstGeom>
            <a:ln w="19050">
              <a:solidFill>
                <a:srgbClr val="4B939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rganigramme : Connecteur 41">
              <a:extLst>
                <a:ext uri="{FF2B5EF4-FFF2-40B4-BE49-F238E27FC236}">
                  <a16:creationId xmlns:a16="http://schemas.microsoft.com/office/drawing/2014/main" id="{9DAF478F-9B24-4CD8-A423-ED190525E804}"/>
                </a:ext>
              </a:extLst>
            </p:cNvPr>
            <p:cNvSpPr/>
            <p:nvPr/>
          </p:nvSpPr>
          <p:spPr>
            <a:xfrm>
              <a:off x="778332" y="3370338"/>
              <a:ext cx="218801" cy="21880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rganigramme : Connecteur 42">
              <a:extLst>
                <a:ext uri="{FF2B5EF4-FFF2-40B4-BE49-F238E27FC236}">
                  <a16:creationId xmlns:a16="http://schemas.microsoft.com/office/drawing/2014/main" id="{FD724AF8-2640-4A6C-9BA6-C32ED09F17B1}"/>
                </a:ext>
              </a:extLst>
            </p:cNvPr>
            <p:cNvSpPr/>
            <p:nvPr/>
          </p:nvSpPr>
          <p:spPr>
            <a:xfrm>
              <a:off x="839384" y="3437629"/>
              <a:ext cx="96696" cy="96696"/>
            </a:xfrm>
            <a:prstGeom prst="flowChartConnector">
              <a:avLst/>
            </a:prstGeom>
            <a:solidFill>
              <a:srgbClr val="2D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535DDCF-1C8C-4553-9968-981336B35063}"/>
              </a:ext>
            </a:extLst>
          </p:cNvPr>
          <p:cNvGrpSpPr/>
          <p:nvPr/>
        </p:nvGrpSpPr>
        <p:grpSpPr>
          <a:xfrm>
            <a:off x="8863790" y="4300480"/>
            <a:ext cx="218801" cy="1147250"/>
            <a:chOff x="778332" y="2441889"/>
            <a:chExt cx="218801" cy="1147250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2F223BB-C41F-4BF2-95F9-04B64238E00B}"/>
                </a:ext>
              </a:extLst>
            </p:cNvPr>
            <p:cNvCxnSpPr>
              <a:cxnSpLocks/>
            </p:cNvCxnSpPr>
            <p:nvPr/>
          </p:nvCxnSpPr>
          <p:spPr>
            <a:xfrm>
              <a:off x="887733" y="2441889"/>
              <a:ext cx="0" cy="987111"/>
            </a:xfrm>
            <a:prstGeom prst="line">
              <a:avLst/>
            </a:prstGeom>
            <a:ln w="19050">
              <a:solidFill>
                <a:srgbClr val="4B939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rganigramme : Connecteur 45">
              <a:extLst>
                <a:ext uri="{FF2B5EF4-FFF2-40B4-BE49-F238E27FC236}">
                  <a16:creationId xmlns:a16="http://schemas.microsoft.com/office/drawing/2014/main" id="{64AF9253-8814-4E0D-AADB-61F3BA78FEA0}"/>
                </a:ext>
              </a:extLst>
            </p:cNvPr>
            <p:cNvSpPr/>
            <p:nvPr/>
          </p:nvSpPr>
          <p:spPr>
            <a:xfrm>
              <a:off x="778332" y="3370338"/>
              <a:ext cx="218801" cy="21880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rganigramme : Connecteur 46">
              <a:extLst>
                <a:ext uri="{FF2B5EF4-FFF2-40B4-BE49-F238E27FC236}">
                  <a16:creationId xmlns:a16="http://schemas.microsoft.com/office/drawing/2014/main" id="{EAA064A2-7950-4CBB-B6AE-C1BB6FFEDC78}"/>
                </a:ext>
              </a:extLst>
            </p:cNvPr>
            <p:cNvSpPr/>
            <p:nvPr/>
          </p:nvSpPr>
          <p:spPr>
            <a:xfrm>
              <a:off x="839384" y="3437629"/>
              <a:ext cx="96696" cy="96696"/>
            </a:xfrm>
            <a:prstGeom prst="flowChartConnector">
              <a:avLst/>
            </a:prstGeom>
            <a:solidFill>
              <a:srgbClr val="2D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732A180-11D3-4D9E-86EB-7D81D9A975CD}"/>
              </a:ext>
            </a:extLst>
          </p:cNvPr>
          <p:cNvGrpSpPr/>
          <p:nvPr/>
        </p:nvGrpSpPr>
        <p:grpSpPr>
          <a:xfrm>
            <a:off x="4868462" y="1697369"/>
            <a:ext cx="218801" cy="1147250"/>
            <a:chOff x="778332" y="2441889"/>
            <a:chExt cx="218801" cy="1147250"/>
          </a:xfrm>
        </p:grpSpPr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CCAEB47D-D1AB-48AD-AE70-E2807EC09F9F}"/>
                </a:ext>
              </a:extLst>
            </p:cNvPr>
            <p:cNvCxnSpPr>
              <a:cxnSpLocks/>
            </p:cNvCxnSpPr>
            <p:nvPr/>
          </p:nvCxnSpPr>
          <p:spPr>
            <a:xfrm>
              <a:off x="887733" y="2441889"/>
              <a:ext cx="0" cy="987111"/>
            </a:xfrm>
            <a:prstGeom prst="line">
              <a:avLst/>
            </a:prstGeom>
            <a:ln w="19050">
              <a:solidFill>
                <a:srgbClr val="4B939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rganigramme : Connecteur 57">
              <a:extLst>
                <a:ext uri="{FF2B5EF4-FFF2-40B4-BE49-F238E27FC236}">
                  <a16:creationId xmlns:a16="http://schemas.microsoft.com/office/drawing/2014/main" id="{D0152116-3E94-4756-AF1A-3A0663CC7FC1}"/>
                </a:ext>
              </a:extLst>
            </p:cNvPr>
            <p:cNvSpPr/>
            <p:nvPr/>
          </p:nvSpPr>
          <p:spPr>
            <a:xfrm>
              <a:off x="778332" y="3370338"/>
              <a:ext cx="218801" cy="21880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rganigramme : Connecteur 58">
              <a:extLst>
                <a:ext uri="{FF2B5EF4-FFF2-40B4-BE49-F238E27FC236}">
                  <a16:creationId xmlns:a16="http://schemas.microsoft.com/office/drawing/2014/main" id="{A8B48468-30DC-4860-9B0C-270A3DE48AF4}"/>
                </a:ext>
              </a:extLst>
            </p:cNvPr>
            <p:cNvSpPr/>
            <p:nvPr/>
          </p:nvSpPr>
          <p:spPr>
            <a:xfrm>
              <a:off x="839384" y="3437629"/>
              <a:ext cx="96696" cy="96696"/>
            </a:xfrm>
            <a:prstGeom prst="flowChartConnector">
              <a:avLst/>
            </a:prstGeom>
            <a:solidFill>
              <a:srgbClr val="2D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0" name="Image 59" descr="Une image contenant assiette, dessin&#10;&#10;Description générée automatiquement">
            <a:extLst>
              <a:ext uri="{FF2B5EF4-FFF2-40B4-BE49-F238E27FC236}">
                <a16:creationId xmlns:a16="http://schemas.microsoft.com/office/drawing/2014/main" id="{04721B2D-1F11-403B-9719-192B5B3EFE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69" y="1675043"/>
            <a:ext cx="1171665" cy="1171668"/>
          </a:xfrm>
          <a:prstGeom prst="rect">
            <a:avLst/>
          </a:prstGeom>
        </p:spPr>
      </p:pic>
      <p:pic>
        <p:nvPicPr>
          <p:cNvPr id="61" name="Image 60" descr="Une image contenant assiette, dessin&#10;&#10;Description générée automatiquement">
            <a:extLst>
              <a:ext uri="{FF2B5EF4-FFF2-40B4-BE49-F238E27FC236}">
                <a16:creationId xmlns:a16="http://schemas.microsoft.com/office/drawing/2014/main" id="{EA1E406A-B89E-46C7-81D8-530DDF4976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69" y="1706225"/>
            <a:ext cx="1091659" cy="1091659"/>
          </a:xfrm>
          <a:prstGeom prst="rect">
            <a:avLst/>
          </a:prstGeom>
        </p:spPr>
      </p:pic>
      <p:pic>
        <p:nvPicPr>
          <p:cNvPr id="62" name="Image 6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A91D337-22DC-4AEC-A8D4-EB4DB9C726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516" y="4469499"/>
            <a:ext cx="1310152" cy="918504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0C78A082-8ACB-4A48-8186-520CB5CFDE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759" y="4644132"/>
            <a:ext cx="1553937" cy="7445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3B15A6-4A1A-4060-91B9-0C5A169574D2}"/>
              </a:ext>
            </a:extLst>
          </p:cNvPr>
          <p:cNvSpPr txBox="1"/>
          <p:nvPr/>
        </p:nvSpPr>
        <p:spPr>
          <a:xfrm>
            <a:off x="1096624" y="351957"/>
            <a:ext cx="729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AT A GLANCE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DA15111-30BF-433C-8322-4797D12AFD12}"/>
              </a:ext>
            </a:extLst>
          </p:cNvPr>
          <p:cNvGrpSpPr/>
          <p:nvPr/>
        </p:nvGrpSpPr>
        <p:grpSpPr>
          <a:xfrm>
            <a:off x="774189" y="3277753"/>
            <a:ext cx="3609271" cy="1220839"/>
            <a:chOff x="378264" y="2181468"/>
            <a:chExt cx="3560402" cy="112179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2AE21F2B-9228-4125-9C3B-F61D29A19825}"/>
                </a:ext>
              </a:extLst>
            </p:cNvPr>
            <p:cNvSpPr txBox="1"/>
            <p:nvPr/>
          </p:nvSpPr>
          <p:spPr>
            <a:xfrm>
              <a:off x="997879" y="2765929"/>
              <a:ext cx="2940787" cy="537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93C40"/>
                  </a:solidFill>
                  <a:effectLst/>
                  <a:uLnTx/>
                  <a:uFillTx/>
                  <a:latin typeface="Comfortaa" panose="00000500000000000000" pitchFamily="2" charset="0"/>
                  <a:ea typeface="+mn-ea"/>
                  <a:cs typeface="+mn-cs"/>
                </a:rPr>
                <a:t>GROUP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68" name="Image 67" descr="Une image contenant dessin, horloge&#10;&#10;Description générée automatiquement">
              <a:extLst>
                <a:ext uri="{FF2B5EF4-FFF2-40B4-BE49-F238E27FC236}">
                  <a16:creationId xmlns:a16="http://schemas.microsoft.com/office/drawing/2014/main" id="{5CE75A88-7058-46CE-90A4-D99881F6E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264" y="2181468"/>
              <a:ext cx="3495311" cy="472357"/>
            </a:xfrm>
            <a:prstGeom prst="rect">
              <a:avLst/>
            </a:prstGeom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88D0ABE8-673B-4B11-A5C6-8E2146C36FBD}"/>
              </a:ext>
            </a:extLst>
          </p:cNvPr>
          <p:cNvSpPr txBox="1"/>
          <p:nvPr/>
        </p:nvSpPr>
        <p:spPr>
          <a:xfrm>
            <a:off x="6386093" y="865552"/>
            <a:ext cx="18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A3D41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GROUP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A3D41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95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ZoneTexte 76">
            <a:extLst>
              <a:ext uri="{FF2B5EF4-FFF2-40B4-BE49-F238E27FC236}">
                <a16:creationId xmlns:a16="http://schemas.microsoft.com/office/drawing/2014/main" id="{FA4D1A09-F918-4E27-A390-26996059759F}"/>
              </a:ext>
            </a:extLst>
          </p:cNvPr>
          <p:cNvSpPr txBox="1"/>
          <p:nvPr/>
        </p:nvSpPr>
        <p:spPr>
          <a:xfrm>
            <a:off x="1106326" y="401269"/>
            <a:ext cx="74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93C40"/>
                </a:solidFill>
                <a:latin typeface="Comfortaa" panose="00000500000000000000" pitchFamily="2" charset="0"/>
              </a:rPr>
              <a:t>OUR EXPERTISE</a:t>
            </a:r>
          </a:p>
        </p:txBody>
      </p:sp>
      <p:sp>
        <p:nvSpPr>
          <p:cNvPr id="79" name="Organigramme : Procédé 78">
            <a:extLst>
              <a:ext uri="{FF2B5EF4-FFF2-40B4-BE49-F238E27FC236}">
                <a16:creationId xmlns:a16="http://schemas.microsoft.com/office/drawing/2014/main" id="{A2BB452C-97A2-42C3-99E8-E99ACE2DC76C}"/>
              </a:ext>
            </a:extLst>
          </p:cNvPr>
          <p:cNvSpPr/>
          <p:nvPr/>
        </p:nvSpPr>
        <p:spPr>
          <a:xfrm>
            <a:off x="0" y="2967204"/>
            <a:ext cx="12192000" cy="1986693"/>
          </a:xfrm>
          <a:prstGeom prst="flowChartProcess">
            <a:avLst/>
          </a:prstGeom>
          <a:solidFill>
            <a:srgbClr val="2B8A8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182438B-248F-4F05-AAB6-BA68D6C94E0A}"/>
              </a:ext>
            </a:extLst>
          </p:cNvPr>
          <p:cNvGrpSpPr/>
          <p:nvPr/>
        </p:nvGrpSpPr>
        <p:grpSpPr>
          <a:xfrm>
            <a:off x="251499" y="4308547"/>
            <a:ext cx="1987172" cy="1858713"/>
            <a:chOff x="10115578" y="4162325"/>
            <a:chExt cx="1987172" cy="1858713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776D3E6F-5B17-4D95-90F3-ED026160874A}"/>
                </a:ext>
              </a:extLst>
            </p:cNvPr>
            <p:cNvGrpSpPr/>
            <p:nvPr/>
          </p:nvGrpSpPr>
          <p:grpSpPr>
            <a:xfrm>
              <a:off x="10528962" y="4162325"/>
              <a:ext cx="1160411" cy="1160411"/>
              <a:chOff x="1483718" y="2535267"/>
              <a:chExt cx="350549" cy="350549"/>
            </a:xfrm>
          </p:grpSpPr>
          <p:sp>
            <p:nvSpPr>
              <p:cNvPr id="124" name="Organigramme : Connecteur 123">
                <a:extLst>
                  <a:ext uri="{FF2B5EF4-FFF2-40B4-BE49-F238E27FC236}">
                    <a16:creationId xmlns:a16="http://schemas.microsoft.com/office/drawing/2014/main" id="{1B35345C-C2E1-47ED-9E8F-F305EC0CD927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Organigramme : Connecteur 124">
                <a:extLst>
                  <a:ext uri="{FF2B5EF4-FFF2-40B4-BE49-F238E27FC236}">
                    <a16:creationId xmlns:a16="http://schemas.microsoft.com/office/drawing/2014/main" id="{129CE459-B7BD-41D2-A06A-3A48D9BA9F4D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EFB1DCD2-4FF7-478A-969B-BC6F44A60DFF}"/>
                </a:ext>
              </a:extLst>
            </p:cNvPr>
            <p:cNvSpPr txBox="1"/>
            <p:nvPr/>
          </p:nvSpPr>
          <p:spPr>
            <a:xfrm>
              <a:off x="10115578" y="5497818"/>
              <a:ext cx="1987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SURFACE </a:t>
              </a:r>
            </a:p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TREATMENT</a:t>
              </a:r>
              <a:r>
                <a:rPr lang="fr-FR" sz="1400" dirty="0">
                  <a:solidFill>
                    <a:srgbClr val="5B6167"/>
                  </a:solidFill>
                  <a:latin typeface="Comfortaa" panose="00000500000000000000" pitchFamily="2" charset="0"/>
                </a:rPr>
                <a:t> </a:t>
              </a:r>
            </a:p>
          </p:txBody>
        </p:sp>
        <p:pic>
          <p:nvPicPr>
            <p:cNvPr id="132" name="Image 131" descr="Une image contenant homme&#10;&#10;Description générée automatiquement">
              <a:extLst>
                <a:ext uri="{FF2B5EF4-FFF2-40B4-BE49-F238E27FC236}">
                  <a16:creationId xmlns:a16="http://schemas.microsoft.com/office/drawing/2014/main" id="{CADB9B0E-1F0D-4AAC-BED2-EC65D2CD0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853" t="63539" r="17430"/>
            <a:stretch/>
          </p:blipFill>
          <p:spPr>
            <a:xfrm>
              <a:off x="10646391" y="4271335"/>
              <a:ext cx="892309" cy="885940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6D34DF1B-DC1B-469A-962C-4AFF5751488E}"/>
              </a:ext>
            </a:extLst>
          </p:cNvPr>
          <p:cNvGrpSpPr/>
          <p:nvPr/>
        </p:nvGrpSpPr>
        <p:grpSpPr>
          <a:xfrm>
            <a:off x="1673159" y="1877504"/>
            <a:ext cx="1987172" cy="1755709"/>
            <a:chOff x="1513176" y="1851895"/>
            <a:chExt cx="1987172" cy="1755709"/>
          </a:xfrm>
        </p:grpSpPr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83BAD1A-498A-49A6-8BA0-A8700718BD3F}"/>
                </a:ext>
              </a:extLst>
            </p:cNvPr>
            <p:cNvSpPr txBox="1"/>
            <p:nvPr/>
          </p:nvSpPr>
          <p:spPr>
            <a:xfrm>
              <a:off x="1513176" y="1851895"/>
              <a:ext cx="1987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PLASTIC INJECTION</a:t>
              </a:r>
              <a:endParaRPr lang="fr-FR" sz="1400" dirty="0">
                <a:solidFill>
                  <a:srgbClr val="5B6167"/>
                </a:solidFill>
                <a:latin typeface="Comfortaa" panose="00000500000000000000" pitchFamily="2" charset="0"/>
              </a:endParaRPr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AF41CF12-067B-4A0E-822A-EAEDF7443FD6}"/>
                </a:ext>
              </a:extLst>
            </p:cNvPr>
            <p:cNvGrpSpPr/>
            <p:nvPr/>
          </p:nvGrpSpPr>
          <p:grpSpPr>
            <a:xfrm>
              <a:off x="1882467" y="2447193"/>
              <a:ext cx="1160411" cy="1160411"/>
              <a:chOff x="1483718" y="2535267"/>
              <a:chExt cx="350549" cy="350549"/>
            </a:xfrm>
          </p:grpSpPr>
          <p:sp>
            <p:nvSpPr>
              <p:cNvPr id="98" name="Organigramme : Connecteur 97">
                <a:extLst>
                  <a:ext uri="{FF2B5EF4-FFF2-40B4-BE49-F238E27FC236}">
                    <a16:creationId xmlns:a16="http://schemas.microsoft.com/office/drawing/2014/main" id="{2821CDF2-EDF9-4118-B422-FFD822E1B254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Organigramme : Connecteur 98">
                <a:extLst>
                  <a:ext uri="{FF2B5EF4-FFF2-40B4-BE49-F238E27FC236}">
                    <a16:creationId xmlns:a16="http://schemas.microsoft.com/office/drawing/2014/main" id="{C99F858B-AFAA-40E5-8B18-BAFD19C724A6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90E1B822-A23D-4BC5-B7BD-634A6DE72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1200" y="2755359"/>
              <a:ext cx="642940" cy="608082"/>
            </a:xfrm>
            <a:prstGeom prst="flowChartConnector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95799E4-E389-4235-9B72-E462E9FD8DDB}"/>
              </a:ext>
            </a:extLst>
          </p:cNvPr>
          <p:cNvGrpSpPr/>
          <p:nvPr/>
        </p:nvGrpSpPr>
        <p:grpSpPr>
          <a:xfrm>
            <a:off x="3393941" y="1880030"/>
            <a:ext cx="2031829" cy="1750658"/>
            <a:chOff x="3004493" y="1857805"/>
            <a:chExt cx="2031829" cy="1750658"/>
          </a:xfrm>
        </p:grpSpPr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631A0491-5788-410A-8F45-254F4F68150C}"/>
                </a:ext>
              </a:extLst>
            </p:cNvPr>
            <p:cNvSpPr txBox="1"/>
            <p:nvPr/>
          </p:nvSpPr>
          <p:spPr>
            <a:xfrm>
              <a:off x="3004493" y="1857805"/>
              <a:ext cx="203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CNC</a:t>
              </a:r>
              <a:b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</a:br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MACHINING</a:t>
              </a:r>
              <a:r>
                <a:rPr lang="fr-FR" sz="1400" dirty="0">
                  <a:solidFill>
                    <a:srgbClr val="2C8A8B"/>
                  </a:solidFill>
                  <a:latin typeface="Comfortaa" panose="00000500000000000000" pitchFamily="2" charset="0"/>
                </a:rPr>
                <a:t> </a:t>
              </a:r>
            </a:p>
          </p:txBody>
        </p: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0E144F0B-F9A3-4483-8DE1-DAD3A4B5AF41}"/>
                </a:ext>
              </a:extLst>
            </p:cNvPr>
            <p:cNvGrpSpPr/>
            <p:nvPr/>
          </p:nvGrpSpPr>
          <p:grpSpPr>
            <a:xfrm>
              <a:off x="3427597" y="2448052"/>
              <a:ext cx="1160411" cy="1160411"/>
              <a:chOff x="1483718" y="2535267"/>
              <a:chExt cx="350549" cy="350549"/>
            </a:xfrm>
          </p:grpSpPr>
          <p:sp>
            <p:nvSpPr>
              <p:cNvPr id="101" name="Organigramme : Connecteur 100">
                <a:extLst>
                  <a:ext uri="{FF2B5EF4-FFF2-40B4-BE49-F238E27FC236}">
                    <a16:creationId xmlns:a16="http://schemas.microsoft.com/office/drawing/2014/main" id="{152CEE7C-D47F-4C1B-B65F-6217977BCAF3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Organigramme : Connecteur 101">
                <a:extLst>
                  <a:ext uri="{FF2B5EF4-FFF2-40B4-BE49-F238E27FC236}">
                    <a16:creationId xmlns:a16="http://schemas.microsoft.com/office/drawing/2014/main" id="{3B57AEA0-3A36-4042-89AF-1404347BADE6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34" name="Image 133" descr="Une image contenant homme&#10;&#10;Description générée automatiquement">
              <a:extLst>
                <a:ext uri="{FF2B5EF4-FFF2-40B4-BE49-F238E27FC236}">
                  <a16:creationId xmlns:a16="http://schemas.microsoft.com/office/drawing/2014/main" id="{5EDC42B4-AD90-4B85-9E8F-E20E8B4E9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953" t="76987" r="36172" b="6009"/>
            <a:stretch/>
          </p:blipFill>
          <p:spPr>
            <a:xfrm>
              <a:off x="3577781" y="2877233"/>
              <a:ext cx="813414" cy="408746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FF000EF-0589-4B31-995D-1A5D7B7581B4}"/>
              </a:ext>
            </a:extLst>
          </p:cNvPr>
          <p:cNvGrpSpPr/>
          <p:nvPr/>
        </p:nvGrpSpPr>
        <p:grpSpPr>
          <a:xfrm>
            <a:off x="5165885" y="1875404"/>
            <a:ext cx="1987172" cy="1769097"/>
            <a:chOff x="4621284" y="1853028"/>
            <a:chExt cx="1987172" cy="1769097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665DB9B3-5FC0-45C3-BB52-AFD8F50CE001}"/>
                </a:ext>
              </a:extLst>
            </p:cNvPr>
            <p:cNvGrpSpPr/>
            <p:nvPr/>
          </p:nvGrpSpPr>
          <p:grpSpPr>
            <a:xfrm>
              <a:off x="5009594" y="2461714"/>
              <a:ext cx="1160411" cy="1160411"/>
              <a:chOff x="1483718" y="2535267"/>
              <a:chExt cx="350549" cy="350549"/>
            </a:xfrm>
          </p:grpSpPr>
          <p:sp>
            <p:nvSpPr>
              <p:cNvPr id="104" name="Organigramme : Connecteur 103">
                <a:extLst>
                  <a:ext uri="{FF2B5EF4-FFF2-40B4-BE49-F238E27FC236}">
                    <a16:creationId xmlns:a16="http://schemas.microsoft.com/office/drawing/2014/main" id="{D5AFE6CE-6FF8-4E0B-A9A3-8E76BEEA37DE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Organigramme : Connecteur 104">
                <a:extLst>
                  <a:ext uri="{FF2B5EF4-FFF2-40B4-BE49-F238E27FC236}">
                    <a16:creationId xmlns:a16="http://schemas.microsoft.com/office/drawing/2014/main" id="{7BD79BCD-0A72-40F3-8B5A-947B71C1AA8E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9461AD29-BE66-4812-9F79-BF72E4B9EB73}"/>
                </a:ext>
              </a:extLst>
            </p:cNvPr>
            <p:cNvSpPr txBox="1"/>
            <p:nvPr/>
          </p:nvSpPr>
          <p:spPr>
            <a:xfrm>
              <a:off x="4621284" y="1853028"/>
              <a:ext cx="1987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TURNING</a:t>
              </a:r>
              <a:b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</a:br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LATHING</a:t>
              </a:r>
              <a:endParaRPr lang="fr-FR" sz="1400" dirty="0">
                <a:solidFill>
                  <a:srgbClr val="5B6167"/>
                </a:solidFill>
                <a:latin typeface="Comfortaa" panose="00000500000000000000" pitchFamily="2" charset="0"/>
              </a:endParaRPr>
            </a:p>
          </p:txBody>
        </p:sp>
        <p:pic>
          <p:nvPicPr>
            <p:cNvPr id="135" name="Image 134" descr="Une image contenant homme&#10;&#10;Description générée automatiquement">
              <a:extLst>
                <a:ext uri="{FF2B5EF4-FFF2-40B4-BE49-F238E27FC236}">
                  <a16:creationId xmlns:a16="http://schemas.microsoft.com/office/drawing/2014/main" id="{91B4EFDE-6AE8-4B79-A1D9-3F0803509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965" r="45979" b="71059"/>
            <a:stretch/>
          </p:blipFill>
          <p:spPr>
            <a:xfrm>
              <a:off x="5238356" y="2647831"/>
              <a:ext cx="699892" cy="733759"/>
            </a:xfrm>
            <a:prstGeom prst="flowChartConnector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C521DC6E-16B8-4022-9712-4F587F2598E8}"/>
              </a:ext>
            </a:extLst>
          </p:cNvPr>
          <p:cNvGrpSpPr/>
          <p:nvPr/>
        </p:nvGrpSpPr>
        <p:grpSpPr>
          <a:xfrm>
            <a:off x="6834795" y="1872726"/>
            <a:ext cx="1987172" cy="1757471"/>
            <a:chOff x="7294223" y="1868376"/>
            <a:chExt cx="1987172" cy="1757471"/>
          </a:xfrm>
        </p:grpSpPr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2E4BABE5-2708-44F6-A2B6-3162F5805985}"/>
                </a:ext>
              </a:extLst>
            </p:cNvPr>
            <p:cNvSpPr txBox="1"/>
            <p:nvPr/>
          </p:nvSpPr>
          <p:spPr>
            <a:xfrm>
              <a:off x="7294223" y="1868376"/>
              <a:ext cx="1987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DIE</a:t>
              </a:r>
              <a:b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</a:br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CASTING</a:t>
              </a:r>
              <a:endParaRPr lang="fr-FR" sz="1400" dirty="0">
                <a:solidFill>
                  <a:srgbClr val="5B6167"/>
                </a:solidFill>
                <a:latin typeface="Comfortaa" panose="00000500000000000000" pitchFamily="2" charset="0"/>
              </a:endParaRPr>
            </a:p>
          </p:txBody>
        </p:sp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8530C575-42A7-4B44-BEDF-049E8FB083D3}"/>
                </a:ext>
              </a:extLst>
            </p:cNvPr>
            <p:cNvGrpSpPr/>
            <p:nvPr/>
          </p:nvGrpSpPr>
          <p:grpSpPr>
            <a:xfrm>
              <a:off x="7707606" y="2465437"/>
              <a:ext cx="1160410" cy="1160410"/>
              <a:chOff x="1483718" y="2535267"/>
              <a:chExt cx="350549" cy="350549"/>
            </a:xfrm>
          </p:grpSpPr>
          <p:sp>
            <p:nvSpPr>
              <p:cNvPr id="107" name="Organigramme : Connecteur 106">
                <a:extLst>
                  <a:ext uri="{FF2B5EF4-FFF2-40B4-BE49-F238E27FC236}">
                    <a16:creationId xmlns:a16="http://schemas.microsoft.com/office/drawing/2014/main" id="{77EF124F-632A-4A50-8ADA-63D7CC7B11B2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Organigramme : Connecteur 107">
                <a:extLst>
                  <a:ext uri="{FF2B5EF4-FFF2-40B4-BE49-F238E27FC236}">
                    <a16:creationId xmlns:a16="http://schemas.microsoft.com/office/drawing/2014/main" id="{94D0C368-9D28-4566-A824-833164B95DC3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BE4F6ED0-CDEE-4496-9E81-970CFF3AD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32315" y="2659228"/>
              <a:ext cx="690824" cy="690824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0EA261F-6061-41C1-B84E-986B8D16AC50}"/>
              </a:ext>
            </a:extLst>
          </p:cNvPr>
          <p:cNvGrpSpPr/>
          <p:nvPr/>
        </p:nvGrpSpPr>
        <p:grpSpPr>
          <a:xfrm>
            <a:off x="8622170" y="1815178"/>
            <a:ext cx="1970914" cy="1820938"/>
            <a:chOff x="7821921" y="1815178"/>
            <a:chExt cx="1970914" cy="1820938"/>
          </a:xfrm>
        </p:grpSpPr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97C557E5-D70D-4B70-B2B0-03AEDC2E9CF0}"/>
                </a:ext>
              </a:extLst>
            </p:cNvPr>
            <p:cNvSpPr txBox="1"/>
            <p:nvPr/>
          </p:nvSpPr>
          <p:spPr>
            <a:xfrm>
              <a:off x="7821921" y="1815178"/>
              <a:ext cx="1970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METAL</a:t>
              </a:r>
              <a:b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</a:br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STAMPING</a:t>
              </a:r>
              <a:endParaRPr lang="fr-FR" sz="1400" dirty="0">
                <a:solidFill>
                  <a:srgbClr val="5B6167"/>
                </a:solidFill>
                <a:latin typeface="Comfortaa" panose="00000500000000000000" pitchFamily="2" charset="0"/>
              </a:endParaRPr>
            </a:p>
          </p:txBody>
        </p:sp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0BF7453B-F691-40D8-9EA5-FFAC41D3DE8F}"/>
                </a:ext>
              </a:extLst>
            </p:cNvPr>
            <p:cNvGrpSpPr/>
            <p:nvPr/>
          </p:nvGrpSpPr>
          <p:grpSpPr>
            <a:xfrm>
              <a:off x="8197205" y="2475705"/>
              <a:ext cx="1160411" cy="1160411"/>
              <a:chOff x="1483718" y="2535267"/>
              <a:chExt cx="350549" cy="350549"/>
            </a:xfrm>
          </p:grpSpPr>
          <p:sp>
            <p:nvSpPr>
              <p:cNvPr id="112" name="Organigramme : Connecteur 111">
                <a:extLst>
                  <a:ext uri="{FF2B5EF4-FFF2-40B4-BE49-F238E27FC236}">
                    <a16:creationId xmlns:a16="http://schemas.microsoft.com/office/drawing/2014/main" id="{1996724D-143F-4B12-96A8-83D3099C6217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Organigramme : Connecteur 112">
                <a:extLst>
                  <a:ext uri="{FF2B5EF4-FFF2-40B4-BE49-F238E27FC236}">
                    <a16:creationId xmlns:a16="http://schemas.microsoft.com/office/drawing/2014/main" id="{4F58147E-2883-4340-8C42-D86DEE07082C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37" name="Picture 4">
              <a:extLst>
                <a:ext uri="{FF2B5EF4-FFF2-40B4-BE49-F238E27FC236}">
                  <a16:creationId xmlns:a16="http://schemas.microsoft.com/office/drawing/2014/main" id="{AA60DA9E-DB8C-432B-8B2F-AE1291808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99624" y="2689564"/>
              <a:ext cx="750054" cy="750054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F09FF3E-CBB8-46D8-8826-80D81485601B}"/>
              </a:ext>
            </a:extLst>
          </p:cNvPr>
          <p:cNvGrpSpPr/>
          <p:nvPr/>
        </p:nvGrpSpPr>
        <p:grpSpPr>
          <a:xfrm>
            <a:off x="-51662" y="1802478"/>
            <a:ext cx="1987172" cy="1815926"/>
            <a:chOff x="10337245" y="1838685"/>
            <a:chExt cx="1987172" cy="1815926"/>
          </a:xfrm>
        </p:grpSpPr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546B9240-35C5-4AC1-B07C-AE1652F26160}"/>
                </a:ext>
              </a:extLst>
            </p:cNvPr>
            <p:cNvGrpSpPr/>
            <p:nvPr/>
          </p:nvGrpSpPr>
          <p:grpSpPr>
            <a:xfrm>
              <a:off x="10740898" y="2494200"/>
              <a:ext cx="1160411" cy="1160411"/>
              <a:chOff x="1483718" y="2535267"/>
              <a:chExt cx="350549" cy="350549"/>
            </a:xfrm>
          </p:grpSpPr>
          <p:sp>
            <p:nvSpPr>
              <p:cNvPr id="115" name="Organigramme : Connecteur 114">
                <a:extLst>
                  <a:ext uri="{FF2B5EF4-FFF2-40B4-BE49-F238E27FC236}">
                    <a16:creationId xmlns:a16="http://schemas.microsoft.com/office/drawing/2014/main" id="{B168CA84-7A74-43D2-BE2A-3B0639B38FAB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Organigramme : Connecteur 115">
                <a:extLst>
                  <a:ext uri="{FF2B5EF4-FFF2-40B4-BE49-F238E27FC236}">
                    <a16:creationId xmlns:a16="http://schemas.microsoft.com/office/drawing/2014/main" id="{8BB85037-037E-4941-8683-E1C97A80A985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D482F66C-0276-4ECF-A3AA-EC58C9086509}"/>
                </a:ext>
              </a:extLst>
            </p:cNvPr>
            <p:cNvSpPr txBox="1"/>
            <p:nvPr/>
          </p:nvSpPr>
          <p:spPr>
            <a:xfrm>
              <a:off x="10337245" y="1838685"/>
              <a:ext cx="1987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ALUMINIUM EXTRUSION</a:t>
              </a:r>
              <a:endParaRPr lang="fr-FR" sz="1400" dirty="0">
                <a:solidFill>
                  <a:srgbClr val="5B6167"/>
                </a:solidFill>
                <a:latin typeface="Comfortaa" panose="00000500000000000000" pitchFamily="2" charset="0"/>
              </a:endParaRPr>
            </a:p>
          </p:txBody>
        </p: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4E29CDC1-CF4C-4466-91E4-AA735910F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12174" y="2681494"/>
              <a:ext cx="816891" cy="809843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6578215-5E2C-4B71-8334-3DEB75000F5E}"/>
              </a:ext>
            </a:extLst>
          </p:cNvPr>
          <p:cNvGrpSpPr/>
          <p:nvPr/>
        </p:nvGrpSpPr>
        <p:grpSpPr>
          <a:xfrm>
            <a:off x="6043799" y="4327358"/>
            <a:ext cx="1987172" cy="1684044"/>
            <a:chOff x="6068368" y="4186202"/>
            <a:chExt cx="1987172" cy="1684044"/>
          </a:xfrm>
        </p:grpSpPr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8D232ADC-6FAC-4E18-B0A9-58E24E4CFB93}"/>
                </a:ext>
              </a:extLst>
            </p:cNvPr>
            <p:cNvSpPr txBox="1"/>
            <p:nvPr/>
          </p:nvSpPr>
          <p:spPr>
            <a:xfrm>
              <a:off x="6068368" y="5562469"/>
              <a:ext cx="1987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BUSBARS</a:t>
              </a:r>
              <a:endParaRPr lang="fr-FR" sz="1400" dirty="0">
                <a:solidFill>
                  <a:srgbClr val="5B6167"/>
                </a:solidFill>
                <a:latin typeface="Comfortaa" panose="00000500000000000000" pitchFamily="2" charset="0"/>
              </a:endParaRPr>
            </a:p>
          </p:txBody>
        </p:sp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92745990-D30F-458B-B440-546BEDB33929}"/>
                </a:ext>
              </a:extLst>
            </p:cNvPr>
            <p:cNvGrpSpPr/>
            <p:nvPr/>
          </p:nvGrpSpPr>
          <p:grpSpPr>
            <a:xfrm>
              <a:off x="6493551" y="4186202"/>
              <a:ext cx="1160411" cy="1160411"/>
              <a:chOff x="1483718" y="2535267"/>
              <a:chExt cx="350549" cy="350549"/>
            </a:xfrm>
          </p:grpSpPr>
          <p:sp>
            <p:nvSpPr>
              <p:cNvPr id="118" name="Organigramme : Connecteur 117">
                <a:extLst>
                  <a:ext uri="{FF2B5EF4-FFF2-40B4-BE49-F238E27FC236}">
                    <a16:creationId xmlns:a16="http://schemas.microsoft.com/office/drawing/2014/main" id="{FC3D4B6A-484A-489C-B724-F430C7D9B5EC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Organigramme : Connecteur 118">
                <a:extLst>
                  <a:ext uri="{FF2B5EF4-FFF2-40B4-BE49-F238E27FC236}">
                    <a16:creationId xmlns:a16="http://schemas.microsoft.com/office/drawing/2014/main" id="{DCA466DA-8AE0-4684-A6C9-C20587FFC9DC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6246A3A-8A33-45D1-82C1-FA8DB3E169DE}"/>
              </a:ext>
            </a:extLst>
          </p:cNvPr>
          <p:cNvGrpSpPr/>
          <p:nvPr/>
        </p:nvGrpSpPr>
        <p:grpSpPr>
          <a:xfrm>
            <a:off x="9986416" y="4275305"/>
            <a:ext cx="1987172" cy="1695469"/>
            <a:chOff x="7976173" y="4168126"/>
            <a:chExt cx="1987172" cy="1695469"/>
          </a:xfrm>
        </p:grpSpPr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6B4C2A59-5A87-4F80-82E6-F7EE5D5F18A6}"/>
                </a:ext>
              </a:extLst>
            </p:cNvPr>
            <p:cNvSpPr txBox="1"/>
            <p:nvPr/>
          </p:nvSpPr>
          <p:spPr>
            <a:xfrm>
              <a:off x="7976173" y="5555818"/>
              <a:ext cx="1987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Comfortaa" panose="00000500000000000000" pitchFamily="2" charset="0"/>
                </a:rPr>
                <a:t>CONNECTORS</a:t>
              </a:r>
            </a:p>
          </p:txBody>
        </p:sp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id="{BD611988-6DC2-4070-9FFE-192D0EA01874}"/>
                </a:ext>
              </a:extLst>
            </p:cNvPr>
            <p:cNvGrpSpPr/>
            <p:nvPr/>
          </p:nvGrpSpPr>
          <p:grpSpPr>
            <a:xfrm>
              <a:off x="8347450" y="4168126"/>
              <a:ext cx="1160411" cy="1160411"/>
              <a:chOff x="1483718" y="2535267"/>
              <a:chExt cx="350549" cy="350549"/>
            </a:xfrm>
          </p:grpSpPr>
          <p:sp>
            <p:nvSpPr>
              <p:cNvPr id="121" name="Organigramme : Connecteur 120">
                <a:extLst>
                  <a:ext uri="{FF2B5EF4-FFF2-40B4-BE49-F238E27FC236}">
                    <a16:creationId xmlns:a16="http://schemas.microsoft.com/office/drawing/2014/main" id="{F05FAF9B-78EC-4493-ACD4-D009D07650E2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Organigramme : Connecteur 121">
                <a:extLst>
                  <a:ext uri="{FF2B5EF4-FFF2-40B4-BE49-F238E27FC236}">
                    <a16:creationId xmlns:a16="http://schemas.microsoft.com/office/drawing/2014/main" id="{E23423C8-4275-43CC-BA7C-9744BF88A97B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43" name="Image 142">
              <a:extLst>
                <a:ext uri="{FF2B5EF4-FFF2-40B4-BE49-F238E27FC236}">
                  <a16:creationId xmlns:a16="http://schemas.microsoft.com/office/drawing/2014/main" id="{46BF82C8-B392-43B2-B8C8-5B51D0865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58"/>
            <a:stretch/>
          </p:blipFill>
          <p:spPr>
            <a:xfrm>
              <a:off x="8542178" y="4359562"/>
              <a:ext cx="750579" cy="784679"/>
            </a:xfrm>
            <a:prstGeom prst="flowChartConnector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D415736-A7C2-417D-83D4-399A9CC5986B}"/>
              </a:ext>
            </a:extLst>
          </p:cNvPr>
          <p:cNvGrpSpPr/>
          <p:nvPr/>
        </p:nvGrpSpPr>
        <p:grpSpPr>
          <a:xfrm>
            <a:off x="9923629" y="1814258"/>
            <a:ext cx="2694976" cy="1806997"/>
            <a:chOff x="-409086" y="1807397"/>
            <a:chExt cx="2694976" cy="1806997"/>
          </a:xfrm>
        </p:grpSpPr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id="{B8FBC375-4CF6-401E-8906-ED6169C21A12}"/>
                </a:ext>
              </a:extLst>
            </p:cNvPr>
            <p:cNvGrpSpPr/>
            <p:nvPr/>
          </p:nvGrpSpPr>
          <p:grpSpPr>
            <a:xfrm>
              <a:off x="358199" y="2453983"/>
              <a:ext cx="1160411" cy="1160411"/>
              <a:chOff x="1483718" y="2535267"/>
              <a:chExt cx="350549" cy="350549"/>
            </a:xfrm>
          </p:grpSpPr>
          <p:sp>
            <p:nvSpPr>
              <p:cNvPr id="91" name="Organigramme : Connecteur 90">
                <a:extLst>
                  <a:ext uri="{FF2B5EF4-FFF2-40B4-BE49-F238E27FC236}">
                    <a16:creationId xmlns:a16="http://schemas.microsoft.com/office/drawing/2014/main" id="{E3030A0B-2462-4EF7-BF80-1725DDCAF980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Organigramme : Connecteur 91">
                <a:extLst>
                  <a:ext uri="{FF2B5EF4-FFF2-40B4-BE49-F238E27FC236}">
                    <a16:creationId xmlns:a16="http://schemas.microsoft.com/office/drawing/2014/main" id="{37BE32B6-B6CD-402C-972D-2B4086AF02B4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470F113D-D099-43D8-97D5-1624D86736BB}"/>
                </a:ext>
              </a:extLst>
            </p:cNvPr>
            <p:cNvSpPr txBox="1"/>
            <p:nvPr/>
          </p:nvSpPr>
          <p:spPr>
            <a:xfrm>
              <a:off x="-409086" y="1807397"/>
              <a:ext cx="269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DIE</a:t>
              </a:r>
              <a:b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</a:br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CUTTING</a:t>
              </a:r>
              <a:endParaRPr lang="fr-FR" sz="1400" dirty="0">
                <a:solidFill>
                  <a:srgbClr val="2A8A8B"/>
                </a:solidFill>
                <a:latin typeface="Comfortaa" panose="00000500000000000000" pitchFamily="2" charset="0"/>
              </a:endParaRPr>
            </a:p>
          </p:txBody>
        </p:sp>
        <p:pic>
          <p:nvPicPr>
            <p:cNvPr id="144" name="图片 5">
              <a:extLst>
                <a:ext uri="{FF2B5EF4-FFF2-40B4-BE49-F238E27FC236}">
                  <a16:creationId xmlns:a16="http://schemas.microsoft.com/office/drawing/2014/main" id="{F80182AF-691C-45F5-98EF-2A07A8FD3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469" y="2821448"/>
              <a:ext cx="771298" cy="452052"/>
            </a:xfrm>
            <a:prstGeom prst="ellipse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5E465D4-1180-4486-9261-FAAA2747AE78}"/>
              </a:ext>
            </a:extLst>
          </p:cNvPr>
          <p:cNvGrpSpPr/>
          <p:nvPr/>
        </p:nvGrpSpPr>
        <p:grpSpPr>
          <a:xfrm>
            <a:off x="8268719" y="4301559"/>
            <a:ext cx="1552797" cy="1721827"/>
            <a:chOff x="4354237" y="4197122"/>
            <a:chExt cx="1552797" cy="1721827"/>
          </a:xfrm>
        </p:grpSpPr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E47E864B-E29B-4E0B-90D5-8263BAEC473E}"/>
                </a:ext>
              </a:extLst>
            </p:cNvPr>
            <p:cNvSpPr txBox="1"/>
            <p:nvPr/>
          </p:nvSpPr>
          <p:spPr>
            <a:xfrm>
              <a:off x="4354237" y="5611172"/>
              <a:ext cx="1552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Comfortaa" panose="00000500000000000000" pitchFamily="2" charset="0"/>
                </a:rPr>
                <a:t>HARNESSES</a:t>
              </a:r>
            </a:p>
          </p:txBody>
        </p:sp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9294DCA0-806F-4724-A13A-89F296AF816B}"/>
                </a:ext>
              </a:extLst>
            </p:cNvPr>
            <p:cNvGrpSpPr/>
            <p:nvPr/>
          </p:nvGrpSpPr>
          <p:grpSpPr>
            <a:xfrm>
              <a:off x="4563758" y="4197122"/>
              <a:ext cx="1160411" cy="1160411"/>
              <a:chOff x="1483718" y="2535267"/>
              <a:chExt cx="350549" cy="350549"/>
            </a:xfrm>
          </p:grpSpPr>
          <p:sp>
            <p:nvSpPr>
              <p:cNvPr id="139" name="Organigramme : Connecteur 138">
                <a:extLst>
                  <a:ext uri="{FF2B5EF4-FFF2-40B4-BE49-F238E27FC236}">
                    <a16:creationId xmlns:a16="http://schemas.microsoft.com/office/drawing/2014/main" id="{C7C468DF-45C7-46DA-88DC-86F95E3596F0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Organigramme : Connecteur 139">
                <a:extLst>
                  <a:ext uri="{FF2B5EF4-FFF2-40B4-BE49-F238E27FC236}">
                    <a16:creationId xmlns:a16="http://schemas.microsoft.com/office/drawing/2014/main" id="{DC6B63C9-FBB4-429D-85D7-03CED68119A1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36F26AF2-09CB-4D18-B4FB-AC7DFE9AE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6652" y="4528703"/>
              <a:ext cx="765753" cy="549283"/>
            </a:xfrm>
            <a:prstGeom prst="flowChartConnector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78759B5-6C7C-4429-AD16-493385FE9303}"/>
              </a:ext>
            </a:extLst>
          </p:cNvPr>
          <p:cNvGrpSpPr/>
          <p:nvPr/>
        </p:nvGrpSpPr>
        <p:grpSpPr>
          <a:xfrm>
            <a:off x="4100517" y="4338654"/>
            <a:ext cx="1987172" cy="1695469"/>
            <a:chOff x="9781354" y="4186017"/>
            <a:chExt cx="1987172" cy="1695469"/>
          </a:xfrm>
        </p:grpSpPr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5839DBE7-D9C6-4E11-8553-34974948E6AA}"/>
                </a:ext>
              </a:extLst>
            </p:cNvPr>
            <p:cNvSpPr txBox="1"/>
            <p:nvPr/>
          </p:nvSpPr>
          <p:spPr>
            <a:xfrm>
              <a:off x="9781354" y="5573709"/>
              <a:ext cx="1987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Comfortaa" panose="00000500000000000000" pitchFamily="2" charset="0"/>
                </a:rPr>
                <a:t>COLD PLATES</a:t>
              </a:r>
            </a:p>
          </p:txBody>
        </p: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41FD1702-1721-4E76-A81C-2564B24A3803}"/>
                </a:ext>
              </a:extLst>
            </p:cNvPr>
            <p:cNvGrpSpPr/>
            <p:nvPr/>
          </p:nvGrpSpPr>
          <p:grpSpPr>
            <a:xfrm>
              <a:off x="10152631" y="4186017"/>
              <a:ext cx="1160411" cy="1160411"/>
              <a:chOff x="1483718" y="2535267"/>
              <a:chExt cx="350549" cy="350549"/>
            </a:xfrm>
          </p:grpSpPr>
          <p:sp>
            <p:nvSpPr>
              <p:cNvPr id="148" name="Organigramme : Connecteur 147">
                <a:extLst>
                  <a:ext uri="{FF2B5EF4-FFF2-40B4-BE49-F238E27FC236}">
                    <a16:creationId xmlns:a16="http://schemas.microsoft.com/office/drawing/2014/main" id="{D54EBB03-06D4-4B59-90D9-B96931CF0B97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Organigramme : Connecteur 148">
                <a:extLst>
                  <a:ext uri="{FF2B5EF4-FFF2-40B4-BE49-F238E27FC236}">
                    <a16:creationId xmlns:a16="http://schemas.microsoft.com/office/drawing/2014/main" id="{82A25887-4BD0-470B-9113-A3237A558CAD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DFBA636-C065-456D-B26C-31082048394D}"/>
              </a:ext>
            </a:extLst>
          </p:cNvPr>
          <p:cNvGrpSpPr/>
          <p:nvPr/>
        </p:nvGrpSpPr>
        <p:grpSpPr>
          <a:xfrm>
            <a:off x="2370620" y="4326733"/>
            <a:ext cx="1552797" cy="1721827"/>
            <a:chOff x="2320087" y="4220569"/>
            <a:chExt cx="1552797" cy="1721827"/>
          </a:xfrm>
        </p:grpSpPr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1D06F435-763D-4596-9616-4623FD81746A}"/>
                </a:ext>
              </a:extLst>
            </p:cNvPr>
            <p:cNvSpPr txBox="1"/>
            <p:nvPr/>
          </p:nvSpPr>
          <p:spPr>
            <a:xfrm>
              <a:off x="2320087" y="5634619"/>
              <a:ext cx="1552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393C40"/>
                  </a:solidFill>
                  <a:latin typeface="Comfortaa" panose="00000500000000000000" pitchFamily="2" charset="0"/>
                </a:rPr>
                <a:t>EMI</a:t>
              </a:r>
              <a:endParaRPr lang="fr-FR" sz="1400" dirty="0">
                <a:solidFill>
                  <a:srgbClr val="2C8A8B"/>
                </a:solidFill>
                <a:latin typeface="Comfortaa" panose="00000500000000000000" pitchFamily="2" charset="0"/>
              </a:endParaRPr>
            </a:p>
          </p:txBody>
        </p:sp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78DC9CA5-3C86-4AC0-9271-0EC9DCF90154}"/>
                </a:ext>
              </a:extLst>
            </p:cNvPr>
            <p:cNvGrpSpPr/>
            <p:nvPr/>
          </p:nvGrpSpPr>
          <p:grpSpPr>
            <a:xfrm>
              <a:off x="2529608" y="4220569"/>
              <a:ext cx="1160411" cy="1160411"/>
              <a:chOff x="1483718" y="2535267"/>
              <a:chExt cx="350549" cy="350549"/>
            </a:xfrm>
          </p:grpSpPr>
          <p:sp>
            <p:nvSpPr>
              <p:cNvPr id="153" name="Organigramme : Connecteur 152">
                <a:extLst>
                  <a:ext uri="{FF2B5EF4-FFF2-40B4-BE49-F238E27FC236}">
                    <a16:creationId xmlns:a16="http://schemas.microsoft.com/office/drawing/2014/main" id="{4E0BCF4B-7E8F-499E-A814-9DD57BAD771C}"/>
                  </a:ext>
                </a:extLst>
              </p:cNvPr>
              <p:cNvSpPr/>
              <p:nvPr/>
            </p:nvSpPr>
            <p:spPr>
              <a:xfrm>
                <a:off x="1483718" y="2535267"/>
                <a:ext cx="350549" cy="350549"/>
              </a:xfrm>
              <a:prstGeom prst="flowChartConnector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Organigramme : Connecteur 153">
                <a:extLst>
                  <a:ext uri="{FF2B5EF4-FFF2-40B4-BE49-F238E27FC236}">
                    <a16:creationId xmlns:a16="http://schemas.microsoft.com/office/drawing/2014/main" id="{32D91947-9F34-4457-953F-8211B3B2543B}"/>
                  </a:ext>
                </a:extLst>
              </p:cNvPr>
              <p:cNvSpPr/>
              <p:nvPr/>
            </p:nvSpPr>
            <p:spPr>
              <a:xfrm>
                <a:off x="1534791" y="2590280"/>
                <a:ext cx="248402" cy="2484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id="{6A7C4BBF-6580-47E0-87D8-B87A83EE9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9065" y="4590153"/>
              <a:ext cx="765753" cy="477830"/>
            </a:xfrm>
            <a:prstGeom prst="flowChartConnector">
              <a:avLst/>
            </a:prstGeom>
          </p:spPr>
        </p:pic>
      </p:grpSp>
      <p:sp>
        <p:nvSpPr>
          <p:cNvPr id="83" name="ZoneTexte 82">
            <a:extLst>
              <a:ext uri="{FF2B5EF4-FFF2-40B4-BE49-F238E27FC236}">
                <a16:creationId xmlns:a16="http://schemas.microsoft.com/office/drawing/2014/main" id="{FCCBB997-AD2B-4FE0-84EE-A821DCE7A721}"/>
              </a:ext>
            </a:extLst>
          </p:cNvPr>
          <p:cNvSpPr txBox="1"/>
          <p:nvPr/>
        </p:nvSpPr>
        <p:spPr>
          <a:xfrm>
            <a:off x="6386093" y="865552"/>
            <a:ext cx="18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A3D41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GROUP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A3D41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6E52490A-8D1B-4B73-8A29-583FC275E6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88855">
            <a:off x="4649926" y="4650216"/>
            <a:ext cx="915510" cy="581321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BA499ABD-713F-4CC6-8AF5-5F6F2E6816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394" y="4680079"/>
            <a:ext cx="822277" cy="5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1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rganigramme : Connecteur 33">
            <a:extLst>
              <a:ext uri="{FF2B5EF4-FFF2-40B4-BE49-F238E27FC236}">
                <a16:creationId xmlns:a16="http://schemas.microsoft.com/office/drawing/2014/main" id="{C51F3030-E18A-436C-8234-9D9578CCCB1F}"/>
              </a:ext>
            </a:extLst>
          </p:cNvPr>
          <p:cNvSpPr/>
          <p:nvPr/>
        </p:nvSpPr>
        <p:spPr>
          <a:xfrm rot="5400000">
            <a:off x="9910691" y="2998400"/>
            <a:ext cx="218801" cy="218801"/>
          </a:xfrm>
          <a:prstGeom prst="flowChartConnector">
            <a:avLst/>
          </a:prstGeom>
          <a:solidFill>
            <a:schemeClr val="bg1"/>
          </a:solidFill>
          <a:ln>
            <a:solidFill>
              <a:srgbClr val="2B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446E5E-8FA2-4011-A1E6-DBB5B9FD0E74}"/>
              </a:ext>
            </a:extLst>
          </p:cNvPr>
          <p:cNvSpPr/>
          <p:nvPr/>
        </p:nvSpPr>
        <p:spPr>
          <a:xfrm>
            <a:off x="770710" y="3365880"/>
            <a:ext cx="3276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007473"/>
                </a:solidFill>
                <a:latin typeface="Comfortaa" panose="00000500000000000000" pitchFamily="2" charset="0"/>
              </a:rPr>
              <a:t>One-stop</a:t>
            </a:r>
            <a:r>
              <a:rPr lang="fr-FR" b="1" dirty="0">
                <a:solidFill>
                  <a:srgbClr val="007473"/>
                </a:solidFill>
                <a:latin typeface="Comfortaa" panose="00000500000000000000" pitchFamily="2" charset="0"/>
              </a:rPr>
              <a:t> </a:t>
            </a:r>
          </a:p>
          <a:p>
            <a:r>
              <a:rPr lang="fr-FR" b="1" dirty="0" err="1">
                <a:solidFill>
                  <a:srgbClr val="007473"/>
                </a:solidFill>
                <a:latin typeface="Comfortaa" panose="00000500000000000000" pitchFamily="2" charset="0"/>
              </a:rPr>
              <a:t>Mechanical</a:t>
            </a:r>
            <a:r>
              <a:rPr lang="fr-FR" b="1" dirty="0">
                <a:solidFill>
                  <a:srgbClr val="007473"/>
                </a:solidFill>
                <a:latin typeface="Comfortaa" panose="00000500000000000000" pitchFamily="2" charset="0"/>
              </a:rPr>
              <a:t> provider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2D1BCD-3A93-47EF-B478-A64C9811D63C}"/>
              </a:ext>
            </a:extLst>
          </p:cNvPr>
          <p:cNvSpPr txBox="1"/>
          <p:nvPr/>
        </p:nvSpPr>
        <p:spPr>
          <a:xfrm>
            <a:off x="4632271" y="3457040"/>
            <a:ext cx="319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473"/>
                </a:solidFill>
                <a:latin typeface="Comfortaa" panose="00000500000000000000" pitchFamily="2" charset="0"/>
              </a:rPr>
              <a:t>In house </a:t>
            </a:r>
            <a:r>
              <a:rPr lang="fr-FR" b="1" dirty="0" err="1">
                <a:solidFill>
                  <a:srgbClr val="007473"/>
                </a:solidFill>
                <a:latin typeface="Comfortaa" panose="00000500000000000000" pitchFamily="2" charset="0"/>
              </a:rPr>
              <a:t>tooling</a:t>
            </a:r>
            <a:r>
              <a:rPr lang="fr-FR" b="1" dirty="0">
                <a:solidFill>
                  <a:srgbClr val="007473"/>
                </a:solidFill>
                <a:latin typeface="Comfortaa" panose="00000500000000000000" pitchFamily="2" charset="0"/>
              </a:rPr>
              <a:t> design</a:t>
            </a:r>
          </a:p>
          <a:p>
            <a:r>
              <a:rPr lang="fr-FR" b="1" dirty="0">
                <a:solidFill>
                  <a:srgbClr val="007473"/>
                </a:solidFill>
                <a:latin typeface="Comfortaa" panose="00000500000000000000" pitchFamily="2" charset="0"/>
              </a:rPr>
              <a:t>fabrication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6E7EC-6532-4978-9B9B-88308122C1F3}"/>
              </a:ext>
            </a:extLst>
          </p:cNvPr>
          <p:cNvSpPr/>
          <p:nvPr/>
        </p:nvSpPr>
        <p:spPr>
          <a:xfrm>
            <a:off x="4632271" y="4198733"/>
            <a:ext cx="3276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1FB6B9"/>
              </a:buClr>
              <a:buFont typeface="Wingdings 3" panose="05040102010807070707" pitchFamily="18" charset="2"/>
              <a:buChar char="u"/>
            </a:pPr>
            <a:r>
              <a:rPr lang="fr-FR" sz="1600" dirty="0" err="1">
                <a:solidFill>
                  <a:srgbClr val="393C40"/>
                </a:solidFill>
                <a:latin typeface="Comfortaa" panose="00000500000000000000" pitchFamily="2" charset="0"/>
              </a:rPr>
              <a:t>Significant</a:t>
            </a:r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 time </a:t>
            </a:r>
          </a:p>
          <a:p>
            <a:pPr>
              <a:buClr>
                <a:srgbClr val="1FB6B9"/>
              </a:buClr>
            </a:pPr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and </a:t>
            </a:r>
            <a:r>
              <a:rPr lang="fr-FR" sz="1600" dirty="0" err="1">
                <a:solidFill>
                  <a:srgbClr val="393C40"/>
                </a:solidFill>
                <a:latin typeface="Comfortaa" panose="00000500000000000000" pitchFamily="2" charset="0"/>
              </a:rPr>
              <a:t>cost</a:t>
            </a:r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 </a:t>
            </a:r>
            <a:r>
              <a:rPr lang="fr-FR" sz="1600" dirty="0" err="1">
                <a:solidFill>
                  <a:srgbClr val="393C40"/>
                </a:solidFill>
                <a:latin typeface="Comfortaa" panose="00000500000000000000" pitchFamily="2" charset="0"/>
              </a:rPr>
              <a:t>savings</a:t>
            </a:r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 </a:t>
            </a:r>
          </a:p>
          <a:p>
            <a:pPr>
              <a:buClr>
                <a:srgbClr val="1FB6B9"/>
              </a:buClr>
            </a:pPr>
            <a:endParaRPr lang="fr-FR" sz="1600" dirty="0">
              <a:solidFill>
                <a:srgbClr val="393C40"/>
              </a:solidFill>
              <a:latin typeface="Comfortaa" panose="00000500000000000000" pitchFamily="2" charset="0"/>
            </a:endParaRPr>
          </a:p>
          <a:p>
            <a:pPr marL="171450" indent="-171450">
              <a:buClr>
                <a:srgbClr val="1FB6B9"/>
              </a:buClr>
              <a:buFont typeface="Wingdings 3" panose="05040102010807070707" pitchFamily="18" charset="2"/>
              <a:buChar char="u"/>
            </a:pPr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 10 </a:t>
            </a:r>
            <a:r>
              <a:rPr lang="fr-FR" sz="1600" dirty="0" err="1">
                <a:solidFill>
                  <a:srgbClr val="393C40"/>
                </a:solidFill>
                <a:latin typeface="Comfortaa" panose="00000500000000000000" pitchFamily="2" charset="0"/>
              </a:rPr>
              <a:t>days</a:t>
            </a:r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 time-</a:t>
            </a:r>
            <a:r>
              <a:rPr lang="fr-FR" sz="1600" dirty="0" err="1">
                <a:solidFill>
                  <a:srgbClr val="393C40"/>
                </a:solidFill>
                <a:latin typeface="Comfortaa" panose="00000500000000000000" pitchFamily="2" charset="0"/>
              </a:rPr>
              <a:t>saving</a:t>
            </a:r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 </a:t>
            </a:r>
            <a:endParaRPr lang="fr-FR" sz="1200" dirty="0">
              <a:solidFill>
                <a:srgbClr val="393C40"/>
              </a:solidFill>
              <a:latin typeface="Comfortaa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4F5DD9-5AEB-4BEE-B430-047E3698CD91}"/>
              </a:ext>
            </a:extLst>
          </p:cNvPr>
          <p:cNvSpPr/>
          <p:nvPr/>
        </p:nvSpPr>
        <p:spPr>
          <a:xfrm>
            <a:off x="770710" y="4198733"/>
            <a:ext cx="26386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Clr>
                <a:srgbClr val="1FB6B9"/>
              </a:buClr>
              <a:buFont typeface="Wingdings 3" panose="05040102010807070707" pitchFamily="18" charset="2"/>
              <a:buChar char="u"/>
            </a:pPr>
            <a:r>
              <a:rPr lang="en-US" sz="1600" dirty="0">
                <a:latin typeface="Comfortaa" panose="00000500000000000000" pitchFamily="2" charset="0"/>
              </a:rPr>
              <a:t>Co-design, aid </a:t>
            </a:r>
          </a:p>
          <a:p>
            <a:pPr marL="0" lvl="1"/>
            <a:r>
              <a:rPr lang="en-US" sz="1600" b="1" dirty="0">
                <a:solidFill>
                  <a:srgbClr val="007473"/>
                </a:solidFill>
                <a:latin typeface="Comfortaa" panose="00000500000000000000" pitchFamily="2" charset="0"/>
              </a:rPr>
              <a:t>&amp;</a:t>
            </a:r>
            <a:r>
              <a:rPr lang="en-US" sz="1600" dirty="0">
                <a:latin typeface="Comfortaa" panose="00000500000000000000" pitchFamily="2" charset="0"/>
              </a:rPr>
              <a:t> consultation</a:t>
            </a:r>
          </a:p>
          <a:p>
            <a:pPr marL="0" lvl="1">
              <a:buClr>
                <a:srgbClr val="1FB6B9"/>
              </a:buClr>
            </a:pPr>
            <a:endParaRPr lang="en-US" sz="1600" dirty="0">
              <a:latin typeface="Comfortaa" panose="00000500000000000000" pitchFamily="2" charset="0"/>
            </a:endParaRPr>
          </a:p>
          <a:p>
            <a:pPr marL="171450" lvl="1" indent="-171450">
              <a:buClr>
                <a:srgbClr val="1FB6B9"/>
              </a:buClr>
              <a:buFont typeface="Wingdings 3" panose="05040102010807070707" pitchFamily="18" charset="2"/>
              <a:buChar char="u"/>
            </a:pPr>
            <a:r>
              <a:rPr lang="en-US" sz="1600" dirty="0">
                <a:latin typeface="Comfortaa" panose="00000500000000000000" pitchFamily="2" charset="0"/>
              </a:rPr>
              <a:t>Material selection</a:t>
            </a:r>
          </a:p>
          <a:p>
            <a:pPr marL="171450" lvl="1" indent="-171450">
              <a:buClr>
                <a:srgbClr val="1FB6B9"/>
              </a:buClr>
              <a:buFont typeface="Wingdings 3" panose="05040102010807070707" pitchFamily="18" charset="2"/>
              <a:buChar char="u"/>
            </a:pPr>
            <a:endParaRPr lang="en-US" sz="1600" dirty="0">
              <a:latin typeface="Comfortaa" panose="00000500000000000000" pitchFamily="2" charset="0"/>
            </a:endParaRPr>
          </a:p>
          <a:p>
            <a:pPr marL="171450" lvl="1" indent="-171450">
              <a:buClr>
                <a:srgbClr val="1FB6B9"/>
              </a:buClr>
              <a:buFont typeface="Wingdings 3" panose="05040102010807070707" pitchFamily="18" charset="2"/>
              <a:buChar char="u"/>
            </a:pPr>
            <a:r>
              <a:rPr lang="en-US" sz="1600" dirty="0">
                <a:latin typeface="Comfortaa" panose="00000500000000000000" pitchFamily="2" charset="0"/>
              </a:rPr>
              <a:t>Process selection</a:t>
            </a:r>
          </a:p>
          <a:p>
            <a:pPr marL="171450" lvl="1" indent="-171450">
              <a:buClr>
                <a:srgbClr val="1FB6B9"/>
              </a:buClr>
              <a:buFont typeface="Wingdings 3" panose="05040102010807070707" pitchFamily="18" charset="2"/>
              <a:buChar char="u"/>
            </a:pPr>
            <a:endParaRPr lang="en-US" sz="1600" dirty="0">
              <a:latin typeface="Comfortaa" panose="00000500000000000000" pitchFamily="2" charset="0"/>
            </a:endParaRPr>
          </a:p>
          <a:p>
            <a:pPr marL="171450" lvl="1" indent="-171450">
              <a:buClr>
                <a:srgbClr val="1FB6B9"/>
              </a:buClr>
              <a:buFont typeface="Wingdings 3" panose="05040102010807070707" pitchFamily="18" charset="2"/>
              <a:buChar char="u"/>
            </a:pPr>
            <a:r>
              <a:rPr lang="en-US" sz="1600" dirty="0">
                <a:latin typeface="Comfortaa" panose="00000500000000000000" pitchFamily="2" charset="0"/>
              </a:rPr>
              <a:t>Technical trials </a:t>
            </a:r>
          </a:p>
          <a:p>
            <a:pPr marL="0" lvl="1">
              <a:buClr>
                <a:srgbClr val="1FB6B9"/>
              </a:buClr>
            </a:pPr>
            <a:r>
              <a:rPr lang="en-US" sz="1600" b="1" dirty="0">
                <a:solidFill>
                  <a:srgbClr val="007473"/>
                </a:solidFill>
                <a:latin typeface="Comfortaa" panose="00000500000000000000" pitchFamily="2" charset="0"/>
              </a:rPr>
              <a:t>&amp;</a:t>
            </a:r>
            <a:r>
              <a:rPr lang="en-US" sz="1600" dirty="0">
                <a:latin typeface="Comfortaa" panose="00000500000000000000" pitchFamily="2" charset="0"/>
              </a:rPr>
              <a:t> experiments</a:t>
            </a:r>
          </a:p>
          <a:p>
            <a:pPr marL="0" lvl="1">
              <a:buClr>
                <a:srgbClr val="1FB6B9"/>
              </a:buClr>
            </a:pPr>
            <a:endParaRPr lang="en-US" sz="1200" dirty="0">
              <a:latin typeface="Comfortaa" panose="00000500000000000000" pitchFamily="2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0BD03FF-5089-48B4-86D7-7930608D7DDF}"/>
              </a:ext>
            </a:extLst>
          </p:cNvPr>
          <p:cNvGrpSpPr/>
          <p:nvPr/>
        </p:nvGrpSpPr>
        <p:grpSpPr>
          <a:xfrm rot="5400000">
            <a:off x="3662678" y="955758"/>
            <a:ext cx="218801" cy="4302452"/>
            <a:chOff x="778332" y="321669"/>
            <a:chExt cx="218801" cy="4302452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CCED79F-7FCB-42FA-A326-A346AC7CD57A}"/>
                </a:ext>
              </a:extLst>
            </p:cNvPr>
            <p:cNvCxnSpPr>
              <a:cxnSpLocks/>
              <a:endCxn id="29" idx="4"/>
            </p:cNvCxnSpPr>
            <p:nvPr/>
          </p:nvCxnSpPr>
          <p:spPr>
            <a:xfrm rot="16200000" flipH="1" flipV="1">
              <a:off x="-1236086" y="2445487"/>
              <a:ext cx="4247638" cy="2"/>
            </a:xfrm>
            <a:prstGeom prst="line">
              <a:avLst/>
            </a:prstGeom>
            <a:ln w="19050">
              <a:solidFill>
                <a:srgbClr val="4B939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rganigramme : Connecteur 27">
              <a:extLst>
                <a:ext uri="{FF2B5EF4-FFF2-40B4-BE49-F238E27FC236}">
                  <a16:creationId xmlns:a16="http://schemas.microsoft.com/office/drawing/2014/main" id="{48E75AD1-2AE2-433B-A2EE-B408D911A31D}"/>
                </a:ext>
              </a:extLst>
            </p:cNvPr>
            <p:cNvSpPr/>
            <p:nvPr/>
          </p:nvSpPr>
          <p:spPr>
            <a:xfrm>
              <a:off x="778332" y="4405320"/>
              <a:ext cx="218801" cy="21880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id="{2A55C057-BFB3-4D8E-85BE-1552D22F1503}"/>
                </a:ext>
              </a:extLst>
            </p:cNvPr>
            <p:cNvSpPr/>
            <p:nvPr/>
          </p:nvSpPr>
          <p:spPr>
            <a:xfrm>
              <a:off x="839384" y="4472611"/>
              <a:ext cx="96696" cy="96696"/>
            </a:xfrm>
            <a:prstGeom prst="flowChartConnector">
              <a:avLst/>
            </a:prstGeom>
            <a:solidFill>
              <a:srgbClr val="2D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0" name="Organigramme : Connecteur 29">
            <a:extLst>
              <a:ext uri="{FF2B5EF4-FFF2-40B4-BE49-F238E27FC236}">
                <a16:creationId xmlns:a16="http://schemas.microsoft.com/office/drawing/2014/main" id="{28586800-5037-4FEC-9CF4-33D623DD259A}"/>
              </a:ext>
            </a:extLst>
          </p:cNvPr>
          <p:cNvSpPr/>
          <p:nvPr/>
        </p:nvSpPr>
        <p:spPr>
          <a:xfrm rot="5400000">
            <a:off x="5820139" y="2995913"/>
            <a:ext cx="218801" cy="218801"/>
          </a:xfrm>
          <a:prstGeom prst="flowChartConnector">
            <a:avLst/>
          </a:prstGeom>
          <a:solidFill>
            <a:schemeClr val="bg1"/>
          </a:solidFill>
          <a:ln>
            <a:solidFill>
              <a:srgbClr val="2B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id="{765EAB99-288C-43C7-AD46-E39170CFAD94}"/>
              </a:ext>
            </a:extLst>
          </p:cNvPr>
          <p:cNvSpPr/>
          <p:nvPr/>
        </p:nvSpPr>
        <p:spPr>
          <a:xfrm rot="5400000">
            <a:off x="5883581" y="3056964"/>
            <a:ext cx="96696" cy="96696"/>
          </a:xfrm>
          <a:prstGeom prst="flowChartConnector">
            <a:avLst/>
          </a:prstGeom>
          <a:solidFill>
            <a:srgbClr val="2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5CD8121E-2F56-4ECD-9277-E2BEE67C49E0}"/>
              </a:ext>
            </a:extLst>
          </p:cNvPr>
          <p:cNvSpPr/>
          <p:nvPr/>
        </p:nvSpPr>
        <p:spPr>
          <a:xfrm rot="5400000">
            <a:off x="9981415" y="3059073"/>
            <a:ext cx="96696" cy="96696"/>
          </a:xfrm>
          <a:prstGeom prst="flowChartConnector">
            <a:avLst/>
          </a:prstGeom>
          <a:solidFill>
            <a:srgbClr val="2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FA011C-5DF3-4119-BA30-61ACC7174E95}"/>
              </a:ext>
            </a:extLst>
          </p:cNvPr>
          <p:cNvSpPr/>
          <p:nvPr/>
        </p:nvSpPr>
        <p:spPr>
          <a:xfrm>
            <a:off x="9167493" y="4198733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1FB6B9"/>
              </a:buClr>
              <a:buFont typeface="Wingdings 3" panose="05040102010807070707" pitchFamily="18" charset="2"/>
              <a:buChar char="u"/>
            </a:pPr>
            <a:r>
              <a:rPr lang="fr-FR" sz="2000" b="1" dirty="0">
                <a:solidFill>
                  <a:srgbClr val="393C40"/>
                </a:solidFill>
                <a:latin typeface="Comfortaa" panose="00000500000000000000" pitchFamily="2" charset="0"/>
              </a:rPr>
              <a:t>1 MANUFACTURER</a:t>
            </a:r>
          </a:p>
          <a:p>
            <a:r>
              <a:rPr lang="fr-FR" sz="1600" dirty="0" err="1">
                <a:solidFill>
                  <a:srgbClr val="393C40"/>
                </a:solidFill>
                <a:latin typeface="Comfortaa" panose="00000500000000000000" pitchFamily="2" charset="0"/>
              </a:rPr>
              <a:t>from</a:t>
            </a:r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 single part </a:t>
            </a:r>
          </a:p>
          <a:p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to system-</a:t>
            </a:r>
            <a:r>
              <a:rPr lang="fr-FR" sz="1600" dirty="0" err="1">
                <a:solidFill>
                  <a:srgbClr val="393C40"/>
                </a:solidFill>
                <a:latin typeface="Comfortaa" panose="00000500000000000000" pitchFamily="2" charset="0"/>
              </a:rPr>
              <a:t>integration</a:t>
            </a:r>
            <a:endParaRPr lang="fr-FR" sz="1600" dirty="0">
              <a:solidFill>
                <a:srgbClr val="393C40"/>
              </a:solidFill>
              <a:latin typeface="Comfortaa" panose="00000500000000000000" pitchFamily="2" charset="0"/>
            </a:endParaRPr>
          </a:p>
          <a:p>
            <a:endParaRPr lang="fr-FR" sz="1600" dirty="0">
              <a:solidFill>
                <a:srgbClr val="393C40"/>
              </a:solidFill>
              <a:latin typeface="Comfortaa" panose="00000500000000000000" pitchFamily="2" charset="0"/>
            </a:endParaRPr>
          </a:p>
          <a:p>
            <a:pPr marL="285750" indent="-285750">
              <a:buClr>
                <a:srgbClr val="1FB6B9"/>
              </a:buClr>
              <a:buFont typeface="Wingdings 3" panose="05040102010807070707" pitchFamily="18" charset="2"/>
              <a:buChar char="u"/>
            </a:pPr>
            <a:r>
              <a:rPr lang="fr-FR" sz="2000" b="1" dirty="0">
                <a:solidFill>
                  <a:srgbClr val="393C40"/>
                </a:solidFill>
                <a:latin typeface="Comfortaa" panose="00000500000000000000" pitchFamily="2" charset="0"/>
              </a:rPr>
              <a:t>1 WINDOW</a:t>
            </a:r>
          </a:p>
          <a:p>
            <a:r>
              <a:rPr lang="fr-FR" sz="1600" dirty="0">
                <a:solidFill>
                  <a:srgbClr val="393C40"/>
                </a:solidFill>
                <a:latin typeface="Comfortaa" panose="00000500000000000000" pitchFamily="2" charset="0"/>
              </a:rPr>
              <a:t>for multiple </a:t>
            </a:r>
            <a:r>
              <a:rPr lang="fr-FR" sz="1600" dirty="0" err="1">
                <a:solidFill>
                  <a:srgbClr val="393C40"/>
                </a:solidFill>
                <a:latin typeface="Comfortaa" panose="00000500000000000000" pitchFamily="2" charset="0"/>
              </a:rPr>
              <a:t>processes</a:t>
            </a:r>
            <a:endParaRPr lang="fr-FR" sz="1600" dirty="0">
              <a:solidFill>
                <a:srgbClr val="393C40"/>
              </a:solidFill>
              <a:latin typeface="Comfortaa" panose="00000500000000000000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76DE195-7640-46FF-90AF-A32AD799D1B2}"/>
              </a:ext>
            </a:extLst>
          </p:cNvPr>
          <p:cNvSpPr txBox="1"/>
          <p:nvPr/>
        </p:nvSpPr>
        <p:spPr>
          <a:xfrm>
            <a:off x="9167493" y="3439910"/>
            <a:ext cx="232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473"/>
                </a:solidFill>
                <a:latin typeface="Comfortaa" panose="00000500000000000000" pitchFamily="2" charset="0"/>
              </a:rPr>
              <a:t>Make</a:t>
            </a:r>
            <a:r>
              <a:rPr lang="fr-FR" b="1" dirty="0">
                <a:solidFill>
                  <a:srgbClr val="007473"/>
                </a:solidFill>
                <a:latin typeface="Comfortaa" panose="00000500000000000000" pitchFamily="2" charset="0"/>
              </a:rPr>
              <a:t> </a:t>
            </a:r>
            <a:r>
              <a:rPr lang="fr-FR" b="1" dirty="0" err="1">
                <a:solidFill>
                  <a:srgbClr val="007473"/>
                </a:solidFill>
                <a:latin typeface="Comfortaa" panose="00000500000000000000" pitchFamily="2" charset="0"/>
              </a:rPr>
              <a:t>your</a:t>
            </a:r>
            <a:r>
              <a:rPr lang="fr-FR" b="1" dirty="0">
                <a:solidFill>
                  <a:srgbClr val="007473"/>
                </a:solidFill>
                <a:latin typeface="Comfortaa" panose="00000500000000000000" pitchFamily="2" charset="0"/>
              </a:rPr>
              <a:t> </a:t>
            </a:r>
            <a:r>
              <a:rPr lang="fr-FR" b="1" dirty="0" err="1">
                <a:solidFill>
                  <a:srgbClr val="007473"/>
                </a:solidFill>
                <a:latin typeface="Comfortaa" panose="00000500000000000000" pitchFamily="2" charset="0"/>
              </a:rPr>
              <a:t>work</a:t>
            </a:r>
            <a:r>
              <a:rPr lang="fr-FR" b="1" dirty="0">
                <a:solidFill>
                  <a:srgbClr val="007473"/>
                </a:solidFill>
                <a:latin typeface="Comfortaa" panose="00000500000000000000" pitchFamily="2" charset="0"/>
              </a:rPr>
              <a:t> simple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E930831-C4D6-4C36-9535-FA2F409CBA18}"/>
              </a:ext>
            </a:extLst>
          </p:cNvPr>
          <p:cNvCxnSpPr>
            <a:cxnSpLocks/>
            <a:stCxn id="34" idx="4"/>
          </p:cNvCxnSpPr>
          <p:nvPr/>
        </p:nvCxnSpPr>
        <p:spPr>
          <a:xfrm flipH="1" flipV="1">
            <a:off x="6038943" y="3106983"/>
            <a:ext cx="3871748" cy="818"/>
          </a:xfrm>
          <a:prstGeom prst="line">
            <a:avLst/>
          </a:prstGeom>
          <a:ln w="19050">
            <a:solidFill>
              <a:srgbClr val="4B93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F370E0C-746F-4D46-9071-933A90987281}"/>
              </a:ext>
            </a:extLst>
          </p:cNvPr>
          <p:cNvSpPr txBox="1"/>
          <p:nvPr/>
        </p:nvSpPr>
        <p:spPr>
          <a:xfrm>
            <a:off x="1106326" y="401269"/>
            <a:ext cx="74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93C40"/>
                </a:solidFill>
                <a:latin typeface="Comfortaa" panose="00000500000000000000" pitchFamily="2" charset="0"/>
              </a:rPr>
              <a:t>WHAT MAKES US DIFFERENT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29A1113-FFED-4C94-9047-D33677A6D041}"/>
              </a:ext>
            </a:extLst>
          </p:cNvPr>
          <p:cNvSpPr txBox="1"/>
          <p:nvPr/>
        </p:nvSpPr>
        <p:spPr>
          <a:xfrm>
            <a:off x="6386093" y="865552"/>
            <a:ext cx="18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A3D41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GROUP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A3D41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8CC4F2-4105-4722-A0C1-205A32917E82}"/>
              </a:ext>
            </a:extLst>
          </p:cNvPr>
          <p:cNvSpPr txBox="1"/>
          <p:nvPr/>
        </p:nvSpPr>
        <p:spPr>
          <a:xfrm>
            <a:off x="624385" y="1504924"/>
            <a:ext cx="10829108" cy="113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B6167"/>
              </a:buClr>
              <a:buFont typeface="Wingdings 3" panose="05040102010807070707" pitchFamily="18" charset="2"/>
              <a:buChar char="u"/>
            </a:pPr>
            <a:r>
              <a:rPr lang="en-US" sz="2400" dirty="0">
                <a:solidFill>
                  <a:srgbClr val="0D7B7A"/>
                </a:solidFill>
                <a:latin typeface="Comfortaa" panose="00000500000000000000" pitchFamily="2" charset="0"/>
              </a:rPr>
              <a:t>Manufacturer of mechanical parts on drawings</a:t>
            </a:r>
          </a:p>
          <a:p>
            <a:pPr marL="285750" indent="-285750">
              <a:lnSpc>
                <a:spcPct val="150000"/>
              </a:lnSpc>
              <a:buClr>
                <a:srgbClr val="5B6167"/>
              </a:buClr>
              <a:buFont typeface="Wingdings 3" panose="05040102010807070707" pitchFamily="18" charset="2"/>
              <a:buChar char="u"/>
            </a:pPr>
            <a:r>
              <a:rPr lang="fr-FR" sz="2400" dirty="0">
                <a:solidFill>
                  <a:srgbClr val="0D7B7A"/>
                </a:solidFill>
                <a:latin typeface="Comfortaa" panose="00000500000000000000" pitchFamily="2" charset="0"/>
              </a:rPr>
              <a:t>Simple part, Multi-process &amp; </a:t>
            </a:r>
            <a:r>
              <a:rPr lang="fr-FR" sz="2400" dirty="0" err="1">
                <a:solidFill>
                  <a:srgbClr val="0D7B7A"/>
                </a:solidFill>
                <a:latin typeface="Comfortaa" panose="00000500000000000000" pitchFamily="2" charset="0"/>
              </a:rPr>
              <a:t>sub-assemblies</a:t>
            </a:r>
            <a:endParaRPr lang="fr-FR" sz="2400" dirty="0">
              <a:solidFill>
                <a:srgbClr val="0D7B7A"/>
              </a:solidFill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  <p:bldP spid="3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6C9A5D2D-2A3A-4B77-A490-CD7E36B35465}"/>
              </a:ext>
            </a:extLst>
          </p:cNvPr>
          <p:cNvSpPr/>
          <p:nvPr/>
        </p:nvSpPr>
        <p:spPr>
          <a:xfrm>
            <a:off x="8603508" y="2611478"/>
            <a:ext cx="3333562" cy="358597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1F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FB6B9"/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1BA1B48-1974-4779-9982-84FC829EBC68}"/>
              </a:ext>
            </a:extLst>
          </p:cNvPr>
          <p:cNvCxnSpPr>
            <a:cxnSpLocks/>
          </p:cNvCxnSpPr>
          <p:nvPr/>
        </p:nvCxnSpPr>
        <p:spPr>
          <a:xfrm>
            <a:off x="4426377" y="2372188"/>
            <a:ext cx="0" cy="4248000"/>
          </a:xfrm>
          <a:prstGeom prst="line">
            <a:avLst/>
          </a:prstGeom>
          <a:ln w="19050">
            <a:solidFill>
              <a:srgbClr val="4B93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E763CFD-82BA-4DAB-89B7-38F0910EAB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05" y="1523856"/>
            <a:ext cx="1902700" cy="584775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833EB33-F406-4975-8B7A-CC971C2736A5}"/>
              </a:ext>
            </a:extLst>
          </p:cNvPr>
          <p:cNvCxnSpPr>
            <a:cxnSpLocks/>
            <a:stCxn id="47" idx="0"/>
          </p:cNvCxnSpPr>
          <p:nvPr/>
        </p:nvCxnSpPr>
        <p:spPr>
          <a:xfrm flipH="1">
            <a:off x="759481" y="1523854"/>
            <a:ext cx="4497" cy="5112000"/>
          </a:xfrm>
          <a:prstGeom prst="line">
            <a:avLst/>
          </a:prstGeom>
          <a:ln w="19050">
            <a:solidFill>
              <a:srgbClr val="4B93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6B16DB95-BC6D-4E5E-A618-0873214DA28C}"/>
              </a:ext>
            </a:extLst>
          </p:cNvPr>
          <p:cNvSpPr/>
          <p:nvPr/>
        </p:nvSpPr>
        <p:spPr>
          <a:xfrm>
            <a:off x="480408" y="2325360"/>
            <a:ext cx="556277" cy="556277"/>
          </a:xfrm>
          <a:prstGeom prst="flowChartConnector">
            <a:avLst/>
          </a:prstGeom>
          <a:solidFill>
            <a:schemeClr val="bg1"/>
          </a:solidFill>
          <a:ln>
            <a:solidFill>
              <a:srgbClr val="2B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1EC3F8-D452-4352-AADF-50C237EC58C5}"/>
              </a:ext>
            </a:extLst>
          </p:cNvPr>
          <p:cNvSpPr txBox="1"/>
          <p:nvPr/>
        </p:nvSpPr>
        <p:spPr>
          <a:xfrm>
            <a:off x="1120598" y="2324458"/>
            <a:ext cx="273932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5B6167"/>
                </a:solidFill>
                <a:latin typeface="Comfortaa" panose="00000500000000000000" pitchFamily="2" charset="0"/>
              </a:rPr>
              <a:t>FRANCE</a:t>
            </a:r>
          </a:p>
          <a:p>
            <a:pPr marL="171450" indent="-171450" defTabSz="914400">
              <a:lnSpc>
                <a:spcPct val="150000"/>
              </a:lnSpc>
              <a:buClr>
                <a:srgbClr val="2C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Sales</a:t>
            </a:r>
            <a:r>
              <a:rPr lang="en-US" sz="140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 engineers</a:t>
            </a:r>
          </a:p>
          <a:p>
            <a:pPr marL="171450" indent="-171450" defTabSz="914400">
              <a:lnSpc>
                <a:spcPct val="150000"/>
              </a:lnSpc>
              <a:buClr>
                <a:srgbClr val="2C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Product manager</a:t>
            </a:r>
          </a:p>
          <a:p>
            <a:pPr marL="171450" indent="-171450" defTabSz="914400">
              <a:lnSpc>
                <a:spcPct val="150000"/>
              </a:lnSpc>
              <a:buClr>
                <a:srgbClr val="2C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Designers</a:t>
            </a:r>
          </a:p>
          <a:p>
            <a:endParaRPr lang="fr-FR" b="1" dirty="0">
              <a:solidFill>
                <a:srgbClr val="393C40"/>
              </a:solidFill>
              <a:latin typeface="Comfortaa" panose="000005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536001-94BB-42AA-926E-C7EB6D02D2A9}"/>
              </a:ext>
            </a:extLst>
          </p:cNvPr>
          <p:cNvSpPr txBox="1"/>
          <p:nvPr/>
        </p:nvSpPr>
        <p:spPr>
          <a:xfrm>
            <a:off x="1108022" y="4671375"/>
            <a:ext cx="2739322" cy="13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5B6167"/>
                </a:solidFill>
                <a:latin typeface="Comfortaa" panose="00000500000000000000" pitchFamily="2" charset="0"/>
              </a:rPr>
              <a:t>CHINA</a:t>
            </a:r>
            <a:endParaRPr lang="fr-FR" sz="2000" b="1" dirty="0">
              <a:solidFill>
                <a:srgbClr val="393C40"/>
              </a:solidFill>
              <a:latin typeface="Comfortaa" panose="00000500000000000000" pitchFamily="2" charset="0"/>
            </a:endParaRPr>
          </a:p>
          <a:p>
            <a:pPr marL="171450" indent="-171450" defTabSz="914400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Engineers </a:t>
            </a:r>
          </a:p>
          <a:p>
            <a:pPr marL="171450" indent="-171450" defTabSz="914400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Quality experts </a:t>
            </a:r>
          </a:p>
          <a:p>
            <a:pPr marL="171450" indent="-171450" defTabSz="914400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Project Managers</a:t>
            </a:r>
            <a:endParaRPr lang="fr-FR" sz="1400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41248F1-9198-4B08-BCAE-7F4F72526639}"/>
              </a:ext>
            </a:extLst>
          </p:cNvPr>
          <p:cNvSpPr txBox="1"/>
          <p:nvPr/>
        </p:nvSpPr>
        <p:spPr>
          <a:xfrm>
            <a:off x="4793269" y="4908206"/>
            <a:ext cx="4495772" cy="16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5B6167"/>
                </a:solidFill>
                <a:latin typeface="Comfortaa" panose="00000500000000000000" pitchFamily="2" charset="0"/>
              </a:rPr>
              <a:t>MONITORING</a:t>
            </a:r>
          </a:p>
          <a:p>
            <a:pPr marL="171450" indent="-171450" defTabSz="914400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Annual Audit Quality</a:t>
            </a:r>
          </a:p>
          <a:p>
            <a:pPr marL="171450" indent="-171450" defTabSz="914400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Prototype &amp; production control</a:t>
            </a:r>
          </a:p>
          <a:p>
            <a:pPr marL="171450" indent="-171450" defTabSz="914400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Quality process audit</a:t>
            </a:r>
          </a:p>
          <a:p>
            <a:pPr marL="171450" indent="-171450" defTabSz="914400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Shipment Inspection</a:t>
            </a:r>
            <a:endParaRPr lang="en-US" sz="1600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6A54F6F1-1CB5-4388-9B0D-7DFCE6EA583D}"/>
              </a:ext>
            </a:extLst>
          </p:cNvPr>
          <p:cNvSpPr/>
          <p:nvPr/>
        </p:nvSpPr>
        <p:spPr>
          <a:xfrm>
            <a:off x="741118" y="1523854"/>
            <a:ext cx="45719" cy="584776"/>
          </a:xfrm>
          <a:prstGeom prst="roundRect">
            <a:avLst>
              <a:gd name="adj" fmla="val 50000"/>
            </a:avLst>
          </a:prstGeom>
          <a:solidFill>
            <a:srgbClr val="64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8B6F4346-6A1B-4DEA-8C72-136439F8D5DC}"/>
              </a:ext>
            </a:extLst>
          </p:cNvPr>
          <p:cNvSpPr/>
          <p:nvPr/>
        </p:nvSpPr>
        <p:spPr>
          <a:xfrm>
            <a:off x="825347" y="1523854"/>
            <a:ext cx="45719" cy="584776"/>
          </a:xfrm>
          <a:prstGeom prst="roundRect">
            <a:avLst>
              <a:gd name="adj" fmla="val 50000"/>
            </a:avLst>
          </a:prstGeom>
          <a:solidFill>
            <a:srgbClr val="64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9FECBCA-A0D7-4705-948A-EC645FB20B8C}"/>
              </a:ext>
            </a:extLst>
          </p:cNvPr>
          <p:cNvSpPr txBox="1"/>
          <p:nvPr/>
        </p:nvSpPr>
        <p:spPr>
          <a:xfrm>
            <a:off x="4773600" y="2325600"/>
            <a:ext cx="4236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buClr>
                <a:srgbClr val="64A7A7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5B6167"/>
                </a:solidFill>
                <a:latin typeface="Comfortaa" panose="00000500000000000000" pitchFamily="2" charset="0"/>
              </a:rPr>
              <a:t>ASSIGNMENTS</a:t>
            </a: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Customer Technical Support</a:t>
            </a:r>
            <a:endParaRPr lang="fr-FR" sz="1400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Project Management &amp; NPI</a:t>
            </a:r>
            <a:endParaRPr lang="fr-FR" sz="1400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Product &amp; Process Engineering </a:t>
            </a:r>
            <a:endParaRPr lang="fr-FR" sz="1400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Qualification</a:t>
            </a:r>
            <a:endParaRPr lang="fr-FR" sz="1400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Quality Management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30F65F3-1F3E-4258-91B2-12EFDEC05B97}"/>
              </a:ext>
            </a:extLst>
          </p:cNvPr>
          <p:cNvSpPr txBox="1"/>
          <p:nvPr/>
        </p:nvSpPr>
        <p:spPr>
          <a:xfrm>
            <a:off x="8861025" y="3219779"/>
            <a:ext cx="35303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ctr">
              <a:buClr>
                <a:srgbClr val="64A7A7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5B6167"/>
                </a:solidFill>
                <a:latin typeface="Comfortaa" panose="00000500000000000000" pitchFamily="2" charset="0"/>
              </a:rPr>
              <a:t>CERTIFICATIONS </a:t>
            </a:r>
          </a:p>
          <a:p>
            <a:pPr defTabSz="914400" fontAlgn="ctr">
              <a:buClr>
                <a:srgbClr val="64A7A7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5B6167"/>
                </a:solidFill>
                <a:latin typeface="Comfortaa" panose="00000500000000000000" pitchFamily="2" charset="0"/>
              </a:rPr>
              <a:t>&amp; ADVANTAGES</a:t>
            </a: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Parts </a:t>
            </a:r>
            <a:r>
              <a:rPr lang="fr-FR" sz="1600" b="1" kern="0" dirty="0" err="1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conformity</a:t>
            </a:r>
            <a:r>
              <a:rPr lang="fr-FR" sz="1600" b="1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 </a:t>
            </a: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Process </a:t>
            </a:r>
            <a:r>
              <a:rPr lang="fr-FR" sz="1600" b="1" kern="0" dirty="0" err="1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repeatability</a:t>
            </a:r>
            <a:endParaRPr lang="fr-FR" sz="1600" b="1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kern="0" dirty="0" err="1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Competitive</a:t>
            </a:r>
            <a:r>
              <a:rPr lang="fr-FR" sz="1600" b="1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 </a:t>
            </a:r>
            <a:r>
              <a:rPr lang="fr-FR" sz="1600" b="1" kern="0" dirty="0" err="1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price</a:t>
            </a:r>
            <a:endParaRPr lang="fr-FR" sz="1600" b="1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Deadline compliance</a:t>
            </a:r>
          </a:p>
          <a:p>
            <a:pPr marL="171450" indent="-171450" defTabSz="914400" fontAlgn="ctr">
              <a:lnSpc>
                <a:spcPct val="150000"/>
              </a:lnSpc>
              <a:buClr>
                <a:srgbClr val="1FB6B9"/>
              </a:buClr>
              <a:buFont typeface="Wingdings 3" panose="05040102010807070707" pitchFamily="18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kern="0" dirty="0" err="1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Certified</a:t>
            </a:r>
            <a:r>
              <a:rPr lang="fr-FR" sz="1600" b="1" kern="0" dirty="0">
                <a:solidFill>
                  <a:srgbClr val="5B6167"/>
                </a:solidFill>
                <a:latin typeface="Comfortaa" panose="00000500000000000000" pitchFamily="2" charset="0"/>
                <a:ea typeface="Yu Gothic" pitchFamily="34"/>
                <a:cs typeface="Rubik" pitchFamily="2"/>
              </a:rPr>
              <a:t> ISO 9001</a:t>
            </a:r>
            <a:endParaRPr lang="fr-FR" sz="1100" b="1" kern="0" dirty="0">
              <a:solidFill>
                <a:srgbClr val="5B6167"/>
              </a:solidFill>
              <a:latin typeface="Comfortaa" panose="00000500000000000000" pitchFamily="2" charset="0"/>
              <a:ea typeface="Yu Gothic" pitchFamily="34"/>
              <a:cs typeface="Rubik" pitchFamily="2"/>
            </a:endParaRPr>
          </a:p>
        </p:txBody>
      </p:sp>
      <p:sp>
        <p:nvSpPr>
          <p:cNvPr id="60" name="Organigramme : Connecteur 59">
            <a:extLst>
              <a:ext uri="{FF2B5EF4-FFF2-40B4-BE49-F238E27FC236}">
                <a16:creationId xmlns:a16="http://schemas.microsoft.com/office/drawing/2014/main" id="{E8EF9060-03FA-4E88-851D-79EA4725E91F}"/>
              </a:ext>
            </a:extLst>
          </p:cNvPr>
          <p:cNvSpPr/>
          <p:nvPr/>
        </p:nvSpPr>
        <p:spPr>
          <a:xfrm>
            <a:off x="458968" y="4682130"/>
            <a:ext cx="556277" cy="556277"/>
          </a:xfrm>
          <a:prstGeom prst="flowChartConnector">
            <a:avLst/>
          </a:prstGeom>
          <a:solidFill>
            <a:schemeClr val="bg1"/>
          </a:solidFill>
          <a:ln>
            <a:solidFill>
              <a:srgbClr val="2B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66D6E33E-C3BD-48D3-A6F2-9A6E116061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30" y="2413708"/>
            <a:ext cx="403633" cy="395540"/>
          </a:xfrm>
          <a:prstGeom prst="rect">
            <a:avLst/>
          </a:prstGeom>
        </p:spPr>
      </p:pic>
      <p:pic>
        <p:nvPicPr>
          <p:cNvPr id="67" name="Image 66" descr="Une image contenant carte&#10;&#10;Description générée automatiquement">
            <a:extLst>
              <a:ext uri="{FF2B5EF4-FFF2-40B4-BE49-F238E27FC236}">
                <a16:creationId xmlns:a16="http://schemas.microsoft.com/office/drawing/2014/main" id="{DC01838A-2821-4CA3-9313-BE06A455D5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66" y="4825156"/>
            <a:ext cx="461492" cy="34437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98C26A4-8DE0-4E9D-9253-59B4757BB6BB}"/>
              </a:ext>
            </a:extLst>
          </p:cNvPr>
          <p:cNvGrpSpPr/>
          <p:nvPr/>
        </p:nvGrpSpPr>
        <p:grpSpPr>
          <a:xfrm>
            <a:off x="4172400" y="4781789"/>
            <a:ext cx="556277" cy="556277"/>
            <a:chOff x="4172470" y="2367634"/>
            <a:chExt cx="556277" cy="556277"/>
          </a:xfrm>
        </p:grpSpPr>
        <p:sp>
          <p:nvSpPr>
            <p:cNvPr id="61" name="Organigramme : Connecteur 60">
              <a:extLst>
                <a:ext uri="{FF2B5EF4-FFF2-40B4-BE49-F238E27FC236}">
                  <a16:creationId xmlns:a16="http://schemas.microsoft.com/office/drawing/2014/main" id="{AEBBC509-8FD9-46B7-B299-FBBA16B01A89}"/>
                </a:ext>
              </a:extLst>
            </p:cNvPr>
            <p:cNvSpPr/>
            <p:nvPr/>
          </p:nvSpPr>
          <p:spPr>
            <a:xfrm>
              <a:off x="4172470" y="2367634"/>
              <a:ext cx="556277" cy="55627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EA561BA4-FFE5-4B96-BC9B-D7A251A05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9751" y="2455983"/>
              <a:ext cx="354770" cy="372173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53C6BD6-93DE-4DC8-B986-F793A750C2B2}"/>
              </a:ext>
            </a:extLst>
          </p:cNvPr>
          <p:cNvGrpSpPr/>
          <p:nvPr/>
        </p:nvGrpSpPr>
        <p:grpSpPr>
          <a:xfrm>
            <a:off x="4172400" y="2368800"/>
            <a:ext cx="556277" cy="556277"/>
            <a:chOff x="4127618" y="4489273"/>
            <a:chExt cx="556277" cy="556277"/>
          </a:xfrm>
        </p:grpSpPr>
        <p:sp>
          <p:nvSpPr>
            <p:cNvPr id="62" name="Organigramme : Connecteur 61">
              <a:extLst>
                <a:ext uri="{FF2B5EF4-FFF2-40B4-BE49-F238E27FC236}">
                  <a16:creationId xmlns:a16="http://schemas.microsoft.com/office/drawing/2014/main" id="{C423481A-C015-47A2-8EBE-CEBD1859C4F2}"/>
                </a:ext>
              </a:extLst>
            </p:cNvPr>
            <p:cNvSpPr/>
            <p:nvPr/>
          </p:nvSpPr>
          <p:spPr>
            <a:xfrm>
              <a:off x="4127618" y="4489273"/>
              <a:ext cx="556277" cy="55627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DCC4D934-8D75-4A7A-BC1D-D2548DCF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7593" y="4562822"/>
              <a:ext cx="324853" cy="445876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C9700DDC-49E7-4624-A19E-5D0AA61850C1}"/>
              </a:ext>
            </a:extLst>
          </p:cNvPr>
          <p:cNvSpPr txBox="1"/>
          <p:nvPr/>
        </p:nvSpPr>
        <p:spPr>
          <a:xfrm>
            <a:off x="3487545" y="1400743"/>
            <a:ext cx="538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473"/>
                </a:solidFill>
                <a:latin typeface="Comfortaa" panose="00000500000000000000" pitchFamily="2" charset="0"/>
              </a:rPr>
              <a:t>ONE EXCLUSIVE </a:t>
            </a:r>
          </a:p>
          <a:p>
            <a:r>
              <a:rPr lang="fr-FR" sz="2400" b="1" dirty="0">
                <a:solidFill>
                  <a:srgbClr val="007473"/>
                </a:solidFill>
                <a:latin typeface="Comfortaa" panose="00000500000000000000" pitchFamily="2" charset="0"/>
              </a:rPr>
              <a:t>PARTNER</a:t>
            </a:r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6FC3D365-3F51-40C5-A262-9DD28C64EB79}"/>
              </a:ext>
            </a:extLst>
          </p:cNvPr>
          <p:cNvSpPr/>
          <p:nvPr/>
        </p:nvSpPr>
        <p:spPr>
          <a:xfrm>
            <a:off x="9686442" y="2044719"/>
            <a:ext cx="1031550" cy="103155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2B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94AE57D2-BED7-435B-A8C1-EB35F2ABE0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036" y="2152911"/>
            <a:ext cx="792985" cy="81516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306AFAE-CAA3-4F8F-9D8E-C7BFB1CD14EC}"/>
              </a:ext>
            </a:extLst>
          </p:cNvPr>
          <p:cNvSpPr txBox="1"/>
          <p:nvPr/>
        </p:nvSpPr>
        <p:spPr>
          <a:xfrm>
            <a:off x="1106326" y="401269"/>
            <a:ext cx="74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93C40"/>
                </a:solidFill>
                <a:latin typeface="Comfortaa" panose="00000500000000000000" pitchFamily="2" charset="0"/>
              </a:rPr>
              <a:t>WHY STELIAU TECHNOLOGY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068A1B6-0816-45C4-AEF9-AD8769943CAD}"/>
              </a:ext>
            </a:extLst>
          </p:cNvPr>
          <p:cNvSpPr txBox="1"/>
          <p:nvPr/>
        </p:nvSpPr>
        <p:spPr>
          <a:xfrm>
            <a:off x="6386093" y="865552"/>
            <a:ext cx="18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A3D41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GROUP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A3D41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/>
      <p:bldP spid="19" grpId="0"/>
      <p:bldP spid="37" grpId="0"/>
      <p:bldP spid="53" grpId="0"/>
      <p:bldP spid="59" grpId="0"/>
      <p:bldP spid="6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rc plein 95">
            <a:extLst>
              <a:ext uri="{FF2B5EF4-FFF2-40B4-BE49-F238E27FC236}">
                <a16:creationId xmlns:a16="http://schemas.microsoft.com/office/drawing/2014/main" id="{73E9F93E-A79C-43F0-951D-AE8B375A9BE4}"/>
              </a:ext>
            </a:extLst>
          </p:cNvPr>
          <p:cNvSpPr/>
          <p:nvPr/>
        </p:nvSpPr>
        <p:spPr>
          <a:xfrm rot="18279762" flipV="1">
            <a:off x="4702150" y="2432934"/>
            <a:ext cx="3286118" cy="3165498"/>
          </a:xfrm>
          <a:prstGeom prst="blockArc">
            <a:avLst>
              <a:gd name="adj1" fmla="val 12855090"/>
              <a:gd name="adj2" fmla="val 18254199"/>
              <a:gd name="adj3" fmla="val 33163"/>
            </a:avLst>
          </a:prstGeom>
          <a:solidFill>
            <a:srgbClr val="5D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3" name="Arc plein 82">
            <a:extLst>
              <a:ext uri="{FF2B5EF4-FFF2-40B4-BE49-F238E27FC236}">
                <a16:creationId xmlns:a16="http://schemas.microsoft.com/office/drawing/2014/main" id="{023492CC-0A30-4E79-9D5B-4457F0F43E4D}"/>
              </a:ext>
            </a:extLst>
          </p:cNvPr>
          <p:cNvSpPr/>
          <p:nvPr/>
        </p:nvSpPr>
        <p:spPr>
          <a:xfrm rot="3320238">
            <a:off x="4698371" y="2374413"/>
            <a:ext cx="3286118" cy="3165498"/>
          </a:xfrm>
          <a:prstGeom prst="blockArc">
            <a:avLst>
              <a:gd name="adj1" fmla="val 12855090"/>
              <a:gd name="adj2" fmla="val 18254199"/>
              <a:gd name="adj3" fmla="val 33163"/>
            </a:avLst>
          </a:prstGeom>
          <a:solidFill>
            <a:srgbClr val="2C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2" name="Arc plein 81">
            <a:extLst>
              <a:ext uri="{FF2B5EF4-FFF2-40B4-BE49-F238E27FC236}">
                <a16:creationId xmlns:a16="http://schemas.microsoft.com/office/drawing/2014/main" id="{80458CC0-7AD6-4303-8F6B-9BE8CCA050CF}"/>
              </a:ext>
            </a:extLst>
          </p:cNvPr>
          <p:cNvSpPr/>
          <p:nvPr/>
        </p:nvSpPr>
        <p:spPr>
          <a:xfrm rot="12879762" flipH="1">
            <a:off x="4623962" y="2448995"/>
            <a:ext cx="3286118" cy="3165498"/>
          </a:xfrm>
          <a:prstGeom prst="blockArc">
            <a:avLst>
              <a:gd name="adj1" fmla="val 12855090"/>
              <a:gd name="adj2" fmla="val 18254199"/>
              <a:gd name="adj3" fmla="val 33163"/>
            </a:avLst>
          </a:prstGeom>
          <a:solidFill>
            <a:srgbClr val="2B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2DC8F-769E-49B6-990D-05253941D4F7}"/>
              </a:ext>
            </a:extLst>
          </p:cNvPr>
          <p:cNvSpPr/>
          <p:nvPr/>
        </p:nvSpPr>
        <p:spPr>
          <a:xfrm>
            <a:off x="5871323" y="-7214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>
              <a:latin typeface="Comfortaa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C9A4C-16E2-4A45-8736-145E7ABE7D39}"/>
              </a:ext>
            </a:extLst>
          </p:cNvPr>
          <p:cNvSpPr/>
          <p:nvPr/>
        </p:nvSpPr>
        <p:spPr>
          <a:xfrm>
            <a:off x="5948103" y="-375803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100" dirty="0">
              <a:latin typeface="Comfortaa" panose="00000500000000000000" pitchFamily="2" charset="0"/>
            </a:endParaRPr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09A17381-2CEE-4951-BD3E-B9FC7F0907BB}"/>
              </a:ext>
            </a:extLst>
          </p:cNvPr>
          <p:cNvSpPr/>
          <p:nvPr/>
        </p:nvSpPr>
        <p:spPr>
          <a:xfrm>
            <a:off x="4604562" y="2306000"/>
            <a:ext cx="3376369" cy="3372959"/>
          </a:xfrm>
          <a:prstGeom prst="flowChartConnector">
            <a:avLst/>
          </a:prstGeom>
          <a:noFill/>
          <a:ln w="19050">
            <a:solidFill>
              <a:srgbClr val="2B8A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624E54C-22F4-4932-BED1-C919960BB5CC}"/>
              </a:ext>
            </a:extLst>
          </p:cNvPr>
          <p:cNvCxnSpPr/>
          <p:nvPr/>
        </p:nvCxnSpPr>
        <p:spPr>
          <a:xfrm flipH="1">
            <a:off x="6295291" y="4576369"/>
            <a:ext cx="1" cy="1068785"/>
          </a:xfrm>
          <a:prstGeom prst="line">
            <a:avLst/>
          </a:prstGeom>
          <a:ln w="9525">
            <a:solidFill>
              <a:srgbClr val="BDBDB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4047C00-555A-4677-B652-4E450118CA72}"/>
              </a:ext>
            </a:extLst>
          </p:cNvPr>
          <p:cNvCxnSpPr>
            <a:cxnSpLocks/>
          </p:cNvCxnSpPr>
          <p:nvPr/>
        </p:nvCxnSpPr>
        <p:spPr>
          <a:xfrm>
            <a:off x="6895209" y="3985075"/>
            <a:ext cx="936000" cy="0"/>
          </a:xfrm>
          <a:prstGeom prst="line">
            <a:avLst/>
          </a:prstGeom>
          <a:ln>
            <a:solidFill>
              <a:srgbClr val="BDBDB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D7196C5-A28C-4CFA-8B4B-B3246CBA08B6}"/>
              </a:ext>
            </a:extLst>
          </p:cNvPr>
          <p:cNvCxnSpPr>
            <a:cxnSpLocks/>
          </p:cNvCxnSpPr>
          <p:nvPr/>
        </p:nvCxnSpPr>
        <p:spPr>
          <a:xfrm>
            <a:off x="4751080" y="3986654"/>
            <a:ext cx="936000" cy="0"/>
          </a:xfrm>
          <a:prstGeom prst="line">
            <a:avLst/>
          </a:prstGeom>
          <a:ln>
            <a:solidFill>
              <a:srgbClr val="BDBDB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èche : chevron 33">
            <a:extLst>
              <a:ext uri="{FF2B5EF4-FFF2-40B4-BE49-F238E27FC236}">
                <a16:creationId xmlns:a16="http://schemas.microsoft.com/office/drawing/2014/main" id="{A7D38968-68EA-48D9-B678-77A61BCB89DA}"/>
              </a:ext>
            </a:extLst>
          </p:cNvPr>
          <p:cNvSpPr/>
          <p:nvPr/>
        </p:nvSpPr>
        <p:spPr>
          <a:xfrm rot="5400000">
            <a:off x="7779947" y="3803086"/>
            <a:ext cx="368599" cy="311491"/>
          </a:xfrm>
          <a:prstGeom prst="chevron">
            <a:avLst/>
          </a:prstGeom>
          <a:solidFill>
            <a:srgbClr val="393C40"/>
          </a:solidFill>
          <a:ln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Arc plein 35">
            <a:extLst>
              <a:ext uri="{FF2B5EF4-FFF2-40B4-BE49-F238E27FC236}">
                <a16:creationId xmlns:a16="http://schemas.microsoft.com/office/drawing/2014/main" id="{EF457DCE-AFA7-490B-9645-900E56FB7674}"/>
              </a:ext>
            </a:extLst>
          </p:cNvPr>
          <p:cNvSpPr/>
          <p:nvPr/>
        </p:nvSpPr>
        <p:spPr>
          <a:xfrm rot="18279762" flipH="1">
            <a:off x="4596253" y="2371412"/>
            <a:ext cx="3286118" cy="3165498"/>
          </a:xfrm>
          <a:prstGeom prst="blockArc">
            <a:avLst>
              <a:gd name="adj1" fmla="val 12855090"/>
              <a:gd name="adj2" fmla="val 18254199"/>
              <a:gd name="adj3" fmla="val 33163"/>
            </a:avLst>
          </a:prstGeom>
          <a:solidFill>
            <a:srgbClr val="0D7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EAA78D6-25A9-4560-A39B-F5CD1B55F28B}"/>
              </a:ext>
            </a:extLst>
          </p:cNvPr>
          <p:cNvSpPr/>
          <p:nvPr/>
        </p:nvSpPr>
        <p:spPr>
          <a:xfrm>
            <a:off x="5095865" y="4432884"/>
            <a:ext cx="721155" cy="721155"/>
          </a:xfrm>
          <a:prstGeom prst="ellipse">
            <a:avLst/>
          </a:prstGeom>
          <a:solidFill>
            <a:schemeClr val="bg1"/>
          </a:solidFill>
          <a:ln>
            <a:solidFill>
              <a:srgbClr val="393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82C3B6-93D0-4633-9604-299DA2275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60" r="57666"/>
          <a:stretch/>
        </p:blipFill>
        <p:spPr>
          <a:xfrm>
            <a:off x="5246282" y="4586124"/>
            <a:ext cx="442333" cy="393970"/>
          </a:xfrm>
          <a:prstGeom prst="rect">
            <a:avLst/>
          </a:prstGeom>
        </p:spPr>
      </p:pic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0380B949-D7D1-4249-8494-E0008BE835C4}"/>
              </a:ext>
            </a:extLst>
          </p:cNvPr>
          <p:cNvSpPr/>
          <p:nvPr/>
        </p:nvSpPr>
        <p:spPr>
          <a:xfrm>
            <a:off x="6710166" y="1658966"/>
            <a:ext cx="4137369" cy="2007361"/>
          </a:xfrm>
          <a:prstGeom prst="roundRect">
            <a:avLst/>
          </a:prstGeom>
          <a:solidFill>
            <a:srgbClr val="FBFBFB"/>
          </a:solidFill>
          <a:ln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473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30BD19A-3F06-46CD-8185-E588DA24D2DA}"/>
              </a:ext>
            </a:extLst>
          </p:cNvPr>
          <p:cNvSpPr/>
          <p:nvPr/>
        </p:nvSpPr>
        <p:spPr>
          <a:xfrm>
            <a:off x="6795622" y="2827108"/>
            <a:ext cx="721155" cy="721155"/>
          </a:xfrm>
          <a:prstGeom prst="ellipse">
            <a:avLst/>
          </a:prstGeom>
          <a:solidFill>
            <a:schemeClr val="bg1"/>
          </a:solidFill>
          <a:ln>
            <a:solidFill>
              <a:srgbClr val="393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A7A25E2-3E2A-4498-8CA2-076FE5820C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2" t="11090" b="31496"/>
          <a:stretch/>
        </p:blipFill>
        <p:spPr>
          <a:xfrm>
            <a:off x="6863872" y="2948472"/>
            <a:ext cx="578762" cy="456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E265227-FB55-4ADE-9F27-2AF70838ED50}"/>
              </a:ext>
            </a:extLst>
          </p:cNvPr>
          <p:cNvSpPr txBox="1"/>
          <p:nvPr/>
        </p:nvSpPr>
        <p:spPr>
          <a:xfrm>
            <a:off x="7580519" y="1692398"/>
            <a:ext cx="36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FB6B9"/>
                </a:solidFill>
                <a:latin typeface="Comfortaa" panose="00000500000000000000" pitchFamily="2" charset="0"/>
              </a:rPr>
              <a:t>1. </a:t>
            </a:r>
            <a:r>
              <a:rPr lang="fr-FR" dirty="0">
                <a:solidFill>
                  <a:srgbClr val="1FB6B9"/>
                </a:solidFill>
                <a:latin typeface="Comfortaa" panose="00000500000000000000" pitchFamily="2" charset="0"/>
              </a:rPr>
              <a:t>DRAWING (2D/3D)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64D5689-672A-42FA-97A7-77686E0DB0EE}"/>
              </a:ext>
            </a:extLst>
          </p:cNvPr>
          <p:cNvSpPr/>
          <p:nvPr/>
        </p:nvSpPr>
        <p:spPr>
          <a:xfrm>
            <a:off x="7634469" y="2129878"/>
            <a:ext cx="3604250" cy="132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2CB6B9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Co-design client</a:t>
            </a:r>
          </a:p>
          <a:p>
            <a:pPr marL="285750" indent="-285750">
              <a:lnSpc>
                <a:spcPct val="200000"/>
              </a:lnSpc>
              <a:buClr>
                <a:srgbClr val="2CB6B9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Design qualification</a:t>
            </a:r>
          </a:p>
          <a:p>
            <a:pPr marL="36000" indent="-285750">
              <a:lnSpc>
                <a:spcPct val="200000"/>
              </a:lnSpc>
              <a:buClr>
                <a:srgbClr val="2CB6B9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DFM </a:t>
            </a:r>
            <a:r>
              <a:rPr lang="en-US" sz="1100" dirty="0">
                <a:latin typeface="Comfortaa" panose="00000500000000000000" pitchFamily="2" charset="0"/>
              </a:rPr>
              <a:t>(Design For Manufacturing</a:t>
            </a:r>
            <a:r>
              <a:rPr lang="en-US" sz="1200" dirty="0">
                <a:latin typeface="Comfortaa" panose="00000500000000000000" pitchFamily="2" charset="0"/>
              </a:rPr>
              <a:t>)</a:t>
            </a:r>
            <a:endParaRPr lang="fr-FR" sz="1200" dirty="0">
              <a:latin typeface="Comfortaa" panose="00000500000000000000" pitchFamily="2" charset="0"/>
            </a:endParaRPr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2C7DA40F-77CA-4C00-A20B-4FEE4845492B}"/>
              </a:ext>
            </a:extLst>
          </p:cNvPr>
          <p:cNvSpPr/>
          <p:nvPr/>
        </p:nvSpPr>
        <p:spPr>
          <a:xfrm>
            <a:off x="6710166" y="4294665"/>
            <a:ext cx="4137368" cy="2014541"/>
          </a:xfrm>
          <a:prstGeom prst="roundRect">
            <a:avLst/>
          </a:prstGeom>
          <a:solidFill>
            <a:srgbClr val="FBFBFB"/>
          </a:solidFill>
          <a:ln>
            <a:solidFill>
              <a:srgbClr val="64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473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6F99B51-5BBB-4CC9-BF5A-1A45F2FD2ACB}"/>
              </a:ext>
            </a:extLst>
          </p:cNvPr>
          <p:cNvSpPr/>
          <p:nvPr/>
        </p:nvSpPr>
        <p:spPr>
          <a:xfrm>
            <a:off x="6828840" y="4382535"/>
            <a:ext cx="721155" cy="721155"/>
          </a:xfrm>
          <a:prstGeom prst="ellipse">
            <a:avLst/>
          </a:prstGeom>
          <a:solidFill>
            <a:schemeClr val="bg1"/>
          </a:solidFill>
          <a:ln>
            <a:solidFill>
              <a:srgbClr val="393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005CB68-BFF6-48B9-8F3D-D60D7228A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275" b="93114"/>
          <a:stretch/>
        </p:blipFill>
        <p:spPr>
          <a:xfrm>
            <a:off x="7004039" y="4507519"/>
            <a:ext cx="974187" cy="8231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FD131A5-B16F-4F3D-BEF2-DA41D425A987}"/>
              </a:ext>
            </a:extLst>
          </p:cNvPr>
          <p:cNvSpPr txBox="1"/>
          <p:nvPr/>
        </p:nvSpPr>
        <p:spPr>
          <a:xfrm>
            <a:off x="7639982" y="4471028"/>
            <a:ext cx="36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64A7A7"/>
                </a:solidFill>
                <a:latin typeface="Comfortaa" panose="00000500000000000000" pitchFamily="2" charset="0"/>
              </a:rPr>
              <a:t>2. </a:t>
            </a:r>
            <a:r>
              <a:rPr lang="fr-FR" dirty="0">
                <a:solidFill>
                  <a:srgbClr val="64A7A7"/>
                </a:solidFill>
                <a:latin typeface="Comfortaa" panose="00000500000000000000" pitchFamily="2" charset="0"/>
              </a:rPr>
              <a:t>PROTOTYPE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54FACA1-D86A-41FD-9C59-21D3816FCDB8}"/>
              </a:ext>
            </a:extLst>
          </p:cNvPr>
          <p:cNvSpPr/>
          <p:nvPr/>
        </p:nvSpPr>
        <p:spPr>
          <a:xfrm>
            <a:off x="7661197" y="4963550"/>
            <a:ext cx="3627940" cy="891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4A7A7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Sample qualification</a:t>
            </a:r>
          </a:p>
          <a:p>
            <a:pPr marL="285750" indent="-285750">
              <a:lnSpc>
                <a:spcPct val="200000"/>
              </a:lnSpc>
              <a:buClr>
                <a:srgbClr val="64A7A7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FAI </a:t>
            </a:r>
            <a:r>
              <a:rPr lang="en-US" sz="1100" dirty="0">
                <a:latin typeface="Comfortaa" panose="00000500000000000000" pitchFamily="2" charset="0"/>
              </a:rPr>
              <a:t>(First Article Inspection)</a:t>
            </a:r>
          </a:p>
        </p:txBody>
      </p:sp>
      <p:sp>
        <p:nvSpPr>
          <p:cNvPr id="87" name="Flèche : chevron 86">
            <a:extLst>
              <a:ext uri="{FF2B5EF4-FFF2-40B4-BE49-F238E27FC236}">
                <a16:creationId xmlns:a16="http://schemas.microsoft.com/office/drawing/2014/main" id="{6DB12426-3794-4FD9-A9C8-09FD53B6E5C5}"/>
              </a:ext>
            </a:extLst>
          </p:cNvPr>
          <p:cNvSpPr/>
          <p:nvPr/>
        </p:nvSpPr>
        <p:spPr>
          <a:xfrm rot="10800000">
            <a:off x="6134442" y="5536065"/>
            <a:ext cx="368599" cy="311491"/>
          </a:xfrm>
          <a:prstGeom prst="chevron">
            <a:avLst/>
          </a:prstGeom>
          <a:solidFill>
            <a:srgbClr val="393C40"/>
          </a:solidFill>
          <a:ln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B79E9C04-A716-446E-9338-AB53A54D5749}"/>
              </a:ext>
            </a:extLst>
          </p:cNvPr>
          <p:cNvSpPr/>
          <p:nvPr/>
        </p:nvSpPr>
        <p:spPr>
          <a:xfrm>
            <a:off x="1524001" y="4294486"/>
            <a:ext cx="4330099" cy="2014541"/>
          </a:xfrm>
          <a:prstGeom prst="roundRect">
            <a:avLst/>
          </a:prstGeom>
          <a:solidFill>
            <a:srgbClr val="FBFBFB"/>
          </a:solidFill>
          <a:ln>
            <a:solidFill>
              <a:srgbClr val="2B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473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FCF7418-DE04-41C1-AD58-6436931234D2}"/>
              </a:ext>
            </a:extLst>
          </p:cNvPr>
          <p:cNvSpPr txBox="1"/>
          <p:nvPr/>
        </p:nvSpPr>
        <p:spPr>
          <a:xfrm>
            <a:off x="1068379" y="4371146"/>
            <a:ext cx="36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rgbClr val="2B8A8A"/>
                </a:solidFill>
                <a:latin typeface="Comfortaa" panose="00000500000000000000" pitchFamily="2" charset="0"/>
              </a:rPr>
              <a:t>3. </a:t>
            </a:r>
            <a:r>
              <a:rPr lang="fr-FR" dirty="0">
                <a:solidFill>
                  <a:srgbClr val="2B8A8A"/>
                </a:solidFill>
                <a:latin typeface="Comfortaa" panose="00000500000000000000" pitchFamily="2" charset="0"/>
              </a:rPr>
              <a:t>TRIAL PRODUCTION</a:t>
            </a:r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B43D0369-E0B8-4822-A89B-276B398A7425}"/>
              </a:ext>
            </a:extLst>
          </p:cNvPr>
          <p:cNvGrpSpPr/>
          <p:nvPr/>
        </p:nvGrpSpPr>
        <p:grpSpPr>
          <a:xfrm>
            <a:off x="5030326" y="4385026"/>
            <a:ext cx="721155" cy="721155"/>
            <a:chOff x="1232311" y="4354952"/>
            <a:chExt cx="721155" cy="721155"/>
          </a:xfrm>
        </p:grpSpPr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3B021193-0518-4413-A41B-7568CA0CD869}"/>
                </a:ext>
              </a:extLst>
            </p:cNvPr>
            <p:cNvSpPr/>
            <p:nvPr/>
          </p:nvSpPr>
          <p:spPr>
            <a:xfrm>
              <a:off x="1232311" y="4354952"/>
              <a:ext cx="721155" cy="7211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93C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0" name="Image 8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88EF8B3B-E4B1-41E9-BE26-68ADDE0CF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2960" r="57666"/>
            <a:stretch/>
          </p:blipFill>
          <p:spPr>
            <a:xfrm>
              <a:off x="1382728" y="4508192"/>
              <a:ext cx="442333" cy="393970"/>
            </a:xfrm>
            <a:prstGeom prst="rect">
              <a:avLst/>
            </a:prstGeom>
          </p:spPr>
        </p:pic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A314EE6B-3FCF-42C4-9E1C-05CD10237134}"/>
              </a:ext>
            </a:extLst>
          </p:cNvPr>
          <p:cNvSpPr/>
          <p:nvPr/>
        </p:nvSpPr>
        <p:spPr>
          <a:xfrm>
            <a:off x="1708929" y="4835342"/>
            <a:ext cx="4865775" cy="132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2B8A8A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First batch full quality check</a:t>
            </a:r>
          </a:p>
          <a:p>
            <a:pPr marL="285750" indent="-285750">
              <a:lnSpc>
                <a:spcPct val="200000"/>
              </a:lnSpc>
              <a:buClr>
                <a:srgbClr val="2B8A8A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OQC </a:t>
            </a:r>
            <a:r>
              <a:rPr lang="en-US" sz="1100" dirty="0">
                <a:latin typeface="Comfortaa" panose="00000500000000000000" pitchFamily="2" charset="0"/>
              </a:rPr>
              <a:t>(Outgoing Quality Control)</a:t>
            </a:r>
          </a:p>
          <a:p>
            <a:pPr marL="285750" indent="-285750">
              <a:lnSpc>
                <a:spcPct val="200000"/>
              </a:lnSpc>
              <a:buClr>
                <a:srgbClr val="2B8A8A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PPAP </a:t>
            </a:r>
            <a:r>
              <a:rPr lang="en-US" sz="1100" dirty="0">
                <a:latin typeface="Comfortaa" panose="00000500000000000000" pitchFamily="2" charset="0"/>
              </a:rPr>
              <a:t>(Production Part Approval Process)</a:t>
            </a:r>
            <a:endParaRPr lang="en-US" sz="1400" dirty="0">
              <a:latin typeface="Comfortaa" panose="00000500000000000000" pitchFamily="2" charset="0"/>
            </a:endParaRPr>
          </a:p>
        </p:txBody>
      </p:sp>
      <p:sp>
        <p:nvSpPr>
          <p:cNvPr id="93" name="Rectangle : coins arrondis 92">
            <a:extLst>
              <a:ext uri="{FF2B5EF4-FFF2-40B4-BE49-F238E27FC236}">
                <a16:creationId xmlns:a16="http://schemas.microsoft.com/office/drawing/2014/main" id="{4F7E2B0D-FAF4-4FF1-BE05-7F7AB687CF22}"/>
              </a:ext>
            </a:extLst>
          </p:cNvPr>
          <p:cNvSpPr/>
          <p:nvPr/>
        </p:nvSpPr>
        <p:spPr>
          <a:xfrm>
            <a:off x="1521207" y="1651786"/>
            <a:ext cx="4330099" cy="2014541"/>
          </a:xfrm>
          <a:prstGeom prst="roundRect">
            <a:avLst/>
          </a:prstGeom>
          <a:solidFill>
            <a:srgbClr val="FBFBFB"/>
          </a:solidFill>
          <a:ln>
            <a:solidFill>
              <a:srgbClr val="2B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473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0347B1-9468-4992-95C1-091DD8809C3F}"/>
              </a:ext>
            </a:extLst>
          </p:cNvPr>
          <p:cNvSpPr/>
          <p:nvPr/>
        </p:nvSpPr>
        <p:spPr>
          <a:xfrm>
            <a:off x="5021078" y="2842102"/>
            <a:ext cx="721155" cy="721155"/>
          </a:xfrm>
          <a:prstGeom prst="ellipse">
            <a:avLst/>
          </a:prstGeom>
          <a:solidFill>
            <a:schemeClr val="bg1"/>
          </a:solidFill>
          <a:ln>
            <a:solidFill>
              <a:srgbClr val="393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5DB4B702-1FC9-4729-AD49-1BF0E6C68D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48" t="50128" r="-1406" b="-4025"/>
          <a:stretch/>
        </p:blipFill>
        <p:spPr>
          <a:xfrm>
            <a:off x="5145133" y="2921476"/>
            <a:ext cx="452985" cy="51416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D6345E3-6931-4E1C-93BA-B4E959E6E491}"/>
              </a:ext>
            </a:extLst>
          </p:cNvPr>
          <p:cNvSpPr txBox="1"/>
          <p:nvPr/>
        </p:nvSpPr>
        <p:spPr>
          <a:xfrm>
            <a:off x="1692732" y="1741468"/>
            <a:ext cx="36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D7B7A"/>
                </a:solidFill>
                <a:latin typeface="Comfortaa" panose="00000500000000000000" pitchFamily="2" charset="0"/>
              </a:rPr>
              <a:t>4. </a:t>
            </a:r>
            <a:r>
              <a:rPr lang="fr-FR" dirty="0">
                <a:solidFill>
                  <a:srgbClr val="0D7B7A"/>
                </a:solidFill>
                <a:latin typeface="Comfortaa" panose="00000500000000000000" pitchFamily="2" charset="0"/>
              </a:rPr>
              <a:t>MASS PRODUCTION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33CA974-B0AF-4C59-839A-A9D7D39FBB3D}"/>
              </a:ext>
            </a:extLst>
          </p:cNvPr>
          <p:cNvSpPr/>
          <p:nvPr/>
        </p:nvSpPr>
        <p:spPr>
          <a:xfrm>
            <a:off x="1767133" y="2133510"/>
            <a:ext cx="4865775" cy="132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473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OQC (Outgoing Quality Control)</a:t>
            </a:r>
          </a:p>
          <a:p>
            <a:pPr marL="285750" indent="-285750">
              <a:lnSpc>
                <a:spcPct val="200000"/>
              </a:lnSpc>
              <a:buClr>
                <a:srgbClr val="007473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Shipment monitoring</a:t>
            </a:r>
          </a:p>
          <a:p>
            <a:pPr marL="285750" indent="-285750">
              <a:lnSpc>
                <a:spcPct val="200000"/>
              </a:lnSpc>
              <a:buClr>
                <a:srgbClr val="007473"/>
              </a:buClr>
              <a:buFont typeface="Wingdings 3" panose="05040102010807070707" pitchFamily="18" charset="2"/>
              <a:buChar char="u"/>
            </a:pPr>
            <a:r>
              <a:rPr lang="en-US" sz="1400" dirty="0">
                <a:latin typeface="Comfortaa" panose="00000500000000000000" pitchFamily="2" charset="0"/>
              </a:rPr>
              <a:t>Periodic quality check</a:t>
            </a:r>
          </a:p>
        </p:txBody>
      </p:sp>
      <p:sp>
        <p:nvSpPr>
          <p:cNvPr id="95" name="Flèche : chevron 94">
            <a:extLst>
              <a:ext uri="{FF2B5EF4-FFF2-40B4-BE49-F238E27FC236}">
                <a16:creationId xmlns:a16="http://schemas.microsoft.com/office/drawing/2014/main" id="{7047494F-F9F5-4C56-B4F6-988B354175C4}"/>
              </a:ext>
            </a:extLst>
          </p:cNvPr>
          <p:cNvSpPr/>
          <p:nvPr/>
        </p:nvSpPr>
        <p:spPr>
          <a:xfrm rot="16200000">
            <a:off x="4430759" y="3850783"/>
            <a:ext cx="368599" cy="311491"/>
          </a:xfrm>
          <a:prstGeom prst="chevron">
            <a:avLst/>
          </a:prstGeom>
          <a:solidFill>
            <a:srgbClr val="393C40"/>
          </a:solidFill>
          <a:ln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B95B3B2C-0CB7-4F37-8DB1-F1077E0520B1}"/>
              </a:ext>
            </a:extLst>
          </p:cNvPr>
          <p:cNvSpPr txBox="1"/>
          <p:nvPr/>
        </p:nvSpPr>
        <p:spPr>
          <a:xfrm>
            <a:off x="1106326" y="401269"/>
            <a:ext cx="74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93C40"/>
                </a:solidFill>
                <a:latin typeface="Comfortaa" panose="00000500000000000000" pitchFamily="2" charset="0"/>
              </a:rPr>
              <a:t>PROJECT MANAGEMENT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BDB780A-93A1-4FE9-963A-A589442A6A39}"/>
              </a:ext>
            </a:extLst>
          </p:cNvPr>
          <p:cNvGrpSpPr/>
          <p:nvPr/>
        </p:nvGrpSpPr>
        <p:grpSpPr>
          <a:xfrm>
            <a:off x="5650882" y="3367094"/>
            <a:ext cx="1308728" cy="1292065"/>
            <a:chOff x="2968470" y="2164303"/>
            <a:chExt cx="3302183" cy="3236759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AAC94009-D934-481D-A070-F05D76E5E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959" r="26553" b="48011"/>
            <a:stretch/>
          </p:blipFill>
          <p:spPr>
            <a:xfrm>
              <a:off x="2968470" y="2164303"/>
              <a:ext cx="3302183" cy="3236759"/>
            </a:xfrm>
            <a:prstGeom prst="rect">
              <a:avLst/>
            </a:prstGeom>
          </p:spPr>
        </p:pic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9069697F-EF04-425B-B5C9-D22FC6372566}"/>
                </a:ext>
              </a:extLst>
            </p:cNvPr>
            <p:cNvGrpSpPr/>
            <p:nvPr/>
          </p:nvGrpSpPr>
          <p:grpSpPr>
            <a:xfrm>
              <a:off x="3720147" y="2640919"/>
              <a:ext cx="1734753" cy="2208899"/>
              <a:chOff x="3720147" y="2640919"/>
              <a:chExt cx="1734753" cy="2208899"/>
            </a:xfrm>
          </p:grpSpPr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9755BF41-5877-43C8-A08E-51C37662854C}"/>
                  </a:ext>
                </a:extLst>
              </p:cNvPr>
              <p:cNvCxnSpPr>
                <a:cxnSpLocks/>
                <a:stCxn id="74" idx="4"/>
                <a:endCxn id="69" idx="7"/>
              </p:cNvCxnSpPr>
              <p:nvPr/>
            </p:nvCxnSpPr>
            <p:spPr>
              <a:xfrm flipH="1">
                <a:off x="5216613" y="2881573"/>
                <a:ext cx="117960" cy="100460"/>
              </a:xfrm>
              <a:prstGeom prst="line">
                <a:avLst/>
              </a:prstGeom>
              <a:ln w="9525">
                <a:solidFill>
                  <a:srgbClr val="959E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DEB5D27B-17B6-4C43-AE78-1E2D7FD5D6C9}"/>
                  </a:ext>
                </a:extLst>
              </p:cNvPr>
              <p:cNvCxnSpPr>
                <a:cxnSpLocks/>
                <a:stCxn id="69" idx="3"/>
                <a:endCxn id="78" idx="7"/>
              </p:cNvCxnSpPr>
              <p:nvPr/>
            </p:nvCxnSpPr>
            <p:spPr>
              <a:xfrm flipH="1">
                <a:off x="4974783" y="3106448"/>
                <a:ext cx="117415" cy="72078"/>
              </a:xfrm>
              <a:prstGeom prst="line">
                <a:avLst/>
              </a:prstGeom>
              <a:ln w="9525">
                <a:solidFill>
                  <a:srgbClr val="98A1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5FC3F03F-E2C9-422A-9C8C-C06B2512CBB4}"/>
                  </a:ext>
                </a:extLst>
              </p:cNvPr>
              <p:cNvCxnSpPr>
                <a:cxnSpLocks/>
                <a:stCxn id="78" idx="3"/>
              </p:cNvCxnSpPr>
              <p:nvPr/>
            </p:nvCxnSpPr>
            <p:spPr>
              <a:xfrm flipH="1">
                <a:off x="4777996" y="3319444"/>
                <a:ext cx="55872" cy="137576"/>
              </a:xfrm>
              <a:prstGeom prst="line">
                <a:avLst/>
              </a:prstGeom>
              <a:ln w="9525">
                <a:solidFill>
                  <a:srgbClr val="98A1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82949584-6257-4843-B34A-92FDAA1AD4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74855" y="3550036"/>
                <a:ext cx="76736" cy="159123"/>
              </a:xfrm>
              <a:prstGeom prst="line">
                <a:avLst/>
              </a:prstGeom>
              <a:ln w="9525">
                <a:solidFill>
                  <a:srgbClr val="98A1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A25FCE48-6C99-4824-9EA5-7052573DFB7C}"/>
                  </a:ext>
                </a:extLst>
              </p:cNvPr>
              <p:cNvCxnSpPr>
                <a:cxnSpLocks/>
                <a:stCxn id="71" idx="4"/>
                <a:endCxn id="56" idx="7"/>
              </p:cNvCxnSpPr>
              <p:nvPr/>
            </p:nvCxnSpPr>
            <p:spPr>
              <a:xfrm flipH="1">
                <a:off x="4373841" y="3909099"/>
                <a:ext cx="23693" cy="146673"/>
              </a:xfrm>
              <a:prstGeom prst="line">
                <a:avLst/>
              </a:prstGeom>
              <a:ln w="9525">
                <a:solidFill>
                  <a:srgbClr val="98A1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rganigramme : Connecteur 55">
                <a:extLst>
                  <a:ext uri="{FF2B5EF4-FFF2-40B4-BE49-F238E27FC236}">
                    <a16:creationId xmlns:a16="http://schemas.microsoft.com/office/drawing/2014/main" id="{69BFDD28-6FAF-4AE8-9C2A-84EDAD376B51}"/>
                  </a:ext>
                </a:extLst>
              </p:cNvPr>
              <p:cNvSpPr/>
              <p:nvPr/>
            </p:nvSpPr>
            <p:spPr>
              <a:xfrm>
                <a:off x="4203741" y="4026588"/>
                <a:ext cx="199284" cy="19928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rgbClr val="2A8A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Organigramme : Connecteur 56">
                <a:extLst>
                  <a:ext uri="{FF2B5EF4-FFF2-40B4-BE49-F238E27FC236}">
                    <a16:creationId xmlns:a16="http://schemas.microsoft.com/office/drawing/2014/main" id="{CC5F829F-2E92-4BE4-AE0D-40E6FD5453E6}"/>
                  </a:ext>
                </a:extLst>
              </p:cNvPr>
              <p:cNvSpPr/>
              <p:nvPr/>
            </p:nvSpPr>
            <p:spPr>
              <a:xfrm>
                <a:off x="4254514" y="4077361"/>
                <a:ext cx="97738" cy="97738"/>
              </a:xfrm>
              <a:prstGeom prst="flowChartConnector">
                <a:avLst/>
              </a:prstGeom>
              <a:solidFill>
                <a:srgbClr val="959E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Organigramme : Connecteur 57">
                <a:extLst>
                  <a:ext uri="{FF2B5EF4-FFF2-40B4-BE49-F238E27FC236}">
                    <a16:creationId xmlns:a16="http://schemas.microsoft.com/office/drawing/2014/main" id="{D9D6DFD4-0453-45D9-83E8-E29EBBCE3BCA}"/>
                  </a:ext>
                </a:extLst>
              </p:cNvPr>
              <p:cNvSpPr/>
              <p:nvPr/>
            </p:nvSpPr>
            <p:spPr>
              <a:xfrm>
                <a:off x="4020175" y="4403816"/>
                <a:ext cx="106263" cy="106263"/>
              </a:xfrm>
              <a:prstGeom prst="flowChartConnector">
                <a:avLst/>
              </a:prstGeom>
              <a:solidFill>
                <a:srgbClr val="2C8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EA7FC54C-46D4-4377-B9D0-C8470136F1B9}"/>
                  </a:ext>
                </a:extLst>
              </p:cNvPr>
              <p:cNvGrpSpPr/>
              <p:nvPr/>
            </p:nvGrpSpPr>
            <p:grpSpPr>
              <a:xfrm>
                <a:off x="4804684" y="3149344"/>
                <a:ext cx="199284" cy="199284"/>
                <a:chOff x="4804684" y="3149344"/>
                <a:chExt cx="199284" cy="199284"/>
              </a:xfrm>
            </p:grpSpPr>
            <p:sp>
              <p:nvSpPr>
                <p:cNvPr id="78" name="Organigramme : Connecteur 77">
                  <a:extLst>
                    <a:ext uri="{FF2B5EF4-FFF2-40B4-BE49-F238E27FC236}">
                      <a16:creationId xmlns:a16="http://schemas.microsoft.com/office/drawing/2014/main" id="{5A44993D-7B03-4D1C-91B8-C8754E0C0CB4}"/>
                    </a:ext>
                  </a:extLst>
                </p:cNvPr>
                <p:cNvSpPr/>
                <p:nvPr/>
              </p:nvSpPr>
              <p:spPr>
                <a:xfrm>
                  <a:off x="4804684" y="3149344"/>
                  <a:ext cx="199284" cy="199284"/>
                </a:xfrm>
                <a:prstGeom prst="flowChartConnector">
                  <a:avLst/>
                </a:prstGeom>
                <a:solidFill>
                  <a:schemeClr val="bg1"/>
                </a:solidFill>
                <a:ln w="6350">
                  <a:solidFill>
                    <a:srgbClr val="2A8A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Organigramme : Connecteur 78">
                  <a:extLst>
                    <a:ext uri="{FF2B5EF4-FFF2-40B4-BE49-F238E27FC236}">
                      <a16:creationId xmlns:a16="http://schemas.microsoft.com/office/drawing/2014/main" id="{BE057C7A-4D0A-4914-B8F6-CFDA36DA83F3}"/>
                    </a:ext>
                  </a:extLst>
                </p:cNvPr>
                <p:cNvSpPr/>
                <p:nvPr/>
              </p:nvSpPr>
              <p:spPr>
                <a:xfrm>
                  <a:off x="4847626" y="3193721"/>
                  <a:ext cx="110531" cy="110531"/>
                </a:xfrm>
                <a:prstGeom prst="flowChartConnector">
                  <a:avLst/>
                </a:prstGeom>
                <a:solidFill>
                  <a:schemeClr val="bg1"/>
                </a:solidFill>
                <a:ln w="6350">
                  <a:solidFill>
                    <a:srgbClr val="2A8A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0" name="Organigramme : Connecteur 59">
                <a:extLst>
                  <a:ext uri="{FF2B5EF4-FFF2-40B4-BE49-F238E27FC236}">
                    <a16:creationId xmlns:a16="http://schemas.microsoft.com/office/drawing/2014/main" id="{389A1F87-DB48-4436-BCE3-F53EC94B398C}"/>
                  </a:ext>
                </a:extLst>
              </p:cNvPr>
              <p:cNvSpPr/>
              <p:nvPr/>
            </p:nvSpPr>
            <p:spPr>
              <a:xfrm>
                <a:off x="4717654" y="3450771"/>
                <a:ext cx="106263" cy="106263"/>
              </a:xfrm>
              <a:prstGeom prst="flowChartConnector">
                <a:avLst/>
              </a:prstGeom>
              <a:solidFill>
                <a:srgbClr val="5B61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604CF8F4-3A1A-43DA-AA87-66B3DCA4C3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41833" y="3841693"/>
                <a:ext cx="92984" cy="10301"/>
              </a:xfrm>
              <a:prstGeom prst="line">
                <a:avLst/>
              </a:prstGeom>
              <a:ln w="9525">
                <a:solidFill>
                  <a:srgbClr val="98A1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2AD8E2A7-3AF4-46B7-B267-2C977BA14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17056" y="4196688"/>
                <a:ext cx="112856" cy="35722"/>
              </a:xfrm>
              <a:prstGeom prst="line">
                <a:avLst/>
              </a:prstGeom>
              <a:ln w="9525">
                <a:solidFill>
                  <a:srgbClr val="98A1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8E4FEC60-ECD3-47CB-AD14-7B974DF96F9A}"/>
                  </a:ext>
                </a:extLst>
              </p:cNvPr>
              <p:cNvGrpSpPr/>
              <p:nvPr/>
            </p:nvGrpSpPr>
            <p:grpSpPr>
              <a:xfrm>
                <a:off x="4033316" y="4204570"/>
                <a:ext cx="96065" cy="96065"/>
                <a:chOff x="4033316" y="4204570"/>
                <a:chExt cx="96065" cy="96065"/>
              </a:xfrm>
            </p:grpSpPr>
            <p:sp>
              <p:nvSpPr>
                <p:cNvPr id="76" name="Organigramme : Connecteur 75">
                  <a:extLst>
                    <a:ext uri="{FF2B5EF4-FFF2-40B4-BE49-F238E27FC236}">
                      <a16:creationId xmlns:a16="http://schemas.microsoft.com/office/drawing/2014/main" id="{2DED248D-9670-4302-9FFB-DA421FC8244F}"/>
                    </a:ext>
                  </a:extLst>
                </p:cNvPr>
                <p:cNvSpPr/>
                <p:nvPr/>
              </p:nvSpPr>
              <p:spPr>
                <a:xfrm>
                  <a:off x="4033316" y="4204570"/>
                  <a:ext cx="96065" cy="96065"/>
                </a:xfrm>
                <a:prstGeom prst="flowChartConnector">
                  <a:avLst/>
                </a:prstGeom>
                <a:solidFill>
                  <a:schemeClr val="bg1"/>
                </a:solidFill>
                <a:ln w="3175">
                  <a:solidFill>
                    <a:srgbClr val="2C8A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Organigramme : Connecteur 76">
                  <a:extLst>
                    <a:ext uri="{FF2B5EF4-FFF2-40B4-BE49-F238E27FC236}">
                      <a16:creationId xmlns:a16="http://schemas.microsoft.com/office/drawing/2014/main" id="{E224768D-F7B6-4348-B072-3480D28636F9}"/>
                    </a:ext>
                  </a:extLst>
                </p:cNvPr>
                <p:cNvSpPr/>
                <p:nvPr/>
              </p:nvSpPr>
              <p:spPr>
                <a:xfrm flipH="1">
                  <a:off x="4058488" y="4232410"/>
                  <a:ext cx="45719" cy="45719"/>
                </a:xfrm>
                <a:prstGeom prst="flowChartConnector">
                  <a:avLst/>
                </a:prstGeom>
                <a:solidFill>
                  <a:srgbClr val="1FB6B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EA58387-114D-46B1-87F9-3B59A76971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1969" y="4302712"/>
                <a:ext cx="8042" cy="101104"/>
              </a:xfrm>
              <a:prstGeom prst="line">
                <a:avLst/>
              </a:prstGeom>
              <a:ln w="9525">
                <a:solidFill>
                  <a:srgbClr val="98A1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E40EB2CB-3417-4FEA-875C-7C73A5BBD4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9856" y="4499101"/>
                <a:ext cx="228340" cy="206448"/>
              </a:xfrm>
              <a:prstGeom prst="line">
                <a:avLst/>
              </a:prstGeom>
              <a:ln w="9525">
                <a:solidFill>
                  <a:srgbClr val="98A1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rganigramme : Connecteur 65">
                <a:extLst>
                  <a:ext uri="{FF2B5EF4-FFF2-40B4-BE49-F238E27FC236}">
                    <a16:creationId xmlns:a16="http://schemas.microsoft.com/office/drawing/2014/main" id="{82331384-7AC8-48F7-98FB-B4417CF3BFFD}"/>
                  </a:ext>
                </a:extLst>
              </p:cNvPr>
              <p:cNvSpPr/>
              <p:nvPr/>
            </p:nvSpPr>
            <p:spPr>
              <a:xfrm>
                <a:off x="3720147" y="4609164"/>
                <a:ext cx="240654" cy="240654"/>
              </a:xfrm>
              <a:prstGeom prst="flowChartConnector">
                <a:avLst/>
              </a:prstGeom>
              <a:solidFill>
                <a:schemeClr val="bg1"/>
              </a:solidFill>
              <a:ln w="3175">
                <a:solidFill>
                  <a:srgbClr val="2B8A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Organigramme : Connecteur 66">
                <a:extLst>
                  <a:ext uri="{FF2B5EF4-FFF2-40B4-BE49-F238E27FC236}">
                    <a16:creationId xmlns:a16="http://schemas.microsoft.com/office/drawing/2014/main" id="{6ABC83A4-B927-4837-8AF5-55298F894576}"/>
                  </a:ext>
                </a:extLst>
              </p:cNvPr>
              <p:cNvSpPr/>
              <p:nvPr/>
            </p:nvSpPr>
            <p:spPr>
              <a:xfrm>
                <a:off x="3793696" y="4687264"/>
                <a:ext cx="93555" cy="93555"/>
              </a:xfrm>
              <a:prstGeom prst="flowChartConnector">
                <a:avLst/>
              </a:prstGeom>
              <a:solidFill>
                <a:srgbClr val="1FB6B9"/>
              </a:solidFill>
              <a:ln w="3175">
                <a:solidFill>
                  <a:srgbClr val="2B8A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B92274D6-AAF0-4504-8AA5-3F92C7968AFB}"/>
                  </a:ext>
                </a:extLst>
              </p:cNvPr>
              <p:cNvGrpSpPr/>
              <p:nvPr/>
            </p:nvGrpSpPr>
            <p:grpSpPr>
              <a:xfrm>
                <a:off x="5214246" y="2640919"/>
                <a:ext cx="240654" cy="240654"/>
                <a:chOff x="5214246" y="2640919"/>
                <a:chExt cx="240654" cy="240654"/>
              </a:xfrm>
            </p:grpSpPr>
            <p:sp>
              <p:nvSpPr>
                <p:cNvPr id="74" name="Organigramme : Connecteur 73">
                  <a:extLst>
                    <a:ext uri="{FF2B5EF4-FFF2-40B4-BE49-F238E27FC236}">
                      <a16:creationId xmlns:a16="http://schemas.microsoft.com/office/drawing/2014/main" id="{38072249-9A85-446E-82FE-47F94CE4EFF2}"/>
                    </a:ext>
                  </a:extLst>
                </p:cNvPr>
                <p:cNvSpPr/>
                <p:nvPr/>
              </p:nvSpPr>
              <p:spPr>
                <a:xfrm>
                  <a:off x="5214246" y="2640919"/>
                  <a:ext cx="240654" cy="240654"/>
                </a:xfrm>
                <a:prstGeom prst="flowChartConnector">
                  <a:avLst/>
                </a:prstGeom>
                <a:solidFill>
                  <a:schemeClr val="bg1"/>
                </a:solidFill>
                <a:ln w="6350">
                  <a:solidFill>
                    <a:srgbClr val="2B8A8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Organigramme : Connecteur 74">
                  <a:extLst>
                    <a:ext uri="{FF2B5EF4-FFF2-40B4-BE49-F238E27FC236}">
                      <a16:creationId xmlns:a16="http://schemas.microsoft.com/office/drawing/2014/main" id="{85AFFEC0-B8E3-4B9F-A898-21A856CCADE7}"/>
                    </a:ext>
                  </a:extLst>
                </p:cNvPr>
                <p:cNvSpPr/>
                <p:nvPr/>
              </p:nvSpPr>
              <p:spPr>
                <a:xfrm>
                  <a:off x="5293378" y="2714467"/>
                  <a:ext cx="93555" cy="93555"/>
                </a:xfrm>
                <a:prstGeom prst="flowChartConnector">
                  <a:avLst/>
                </a:prstGeom>
                <a:solidFill>
                  <a:srgbClr val="1FB6B9"/>
                </a:solidFill>
                <a:ln w="6350">
                  <a:solidFill>
                    <a:srgbClr val="2B8A8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9" name="Organigramme : Connecteur 68">
                <a:extLst>
                  <a:ext uri="{FF2B5EF4-FFF2-40B4-BE49-F238E27FC236}">
                    <a16:creationId xmlns:a16="http://schemas.microsoft.com/office/drawing/2014/main" id="{80684C14-A13C-4032-967D-6D4D85F67DEF}"/>
                  </a:ext>
                </a:extLst>
              </p:cNvPr>
              <p:cNvSpPr/>
              <p:nvPr/>
            </p:nvSpPr>
            <p:spPr>
              <a:xfrm>
                <a:off x="5066433" y="2956267"/>
                <a:ext cx="175946" cy="175946"/>
              </a:xfrm>
              <a:prstGeom prst="flowChartConnector">
                <a:avLst/>
              </a:prstGeom>
              <a:solidFill>
                <a:srgbClr val="2A8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C37670C7-5886-4884-B253-1AF9F734248F}"/>
                  </a:ext>
                </a:extLst>
              </p:cNvPr>
              <p:cNvGrpSpPr/>
              <p:nvPr/>
            </p:nvGrpSpPr>
            <p:grpSpPr>
              <a:xfrm>
                <a:off x="4525984" y="3697087"/>
                <a:ext cx="199284" cy="199284"/>
                <a:chOff x="4804684" y="3149344"/>
                <a:chExt cx="199284" cy="199284"/>
              </a:xfrm>
            </p:grpSpPr>
            <p:sp>
              <p:nvSpPr>
                <p:cNvPr id="72" name="Organigramme : Connecteur 71">
                  <a:extLst>
                    <a:ext uri="{FF2B5EF4-FFF2-40B4-BE49-F238E27FC236}">
                      <a16:creationId xmlns:a16="http://schemas.microsoft.com/office/drawing/2014/main" id="{170E0C97-45EF-44A7-AAE1-60E51132FA90}"/>
                    </a:ext>
                  </a:extLst>
                </p:cNvPr>
                <p:cNvSpPr/>
                <p:nvPr/>
              </p:nvSpPr>
              <p:spPr>
                <a:xfrm>
                  <a:off x="4804684" y="3149344"/>
                  <a:ext cx="199284" cy="199284"/>
                </a:xfrm>
                <a:prstGeom prst="flowChartConnector">
                  <a:avLst/>
                </a:prstGeom>
                <a:solidFill>
                  <a:schemeClr val="bg1"/>
                </a:solidFill>
                <a:ln w="3175">
                  <a:solidFill>
                    <a:srgbClr val="2A8A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" name="Organigramme : Connecteur 72">
                  <a:extLst>
                    <a:ext uri="{FF2B5EF4-FFF2-40B4-BE49-F238E27FC236}">
                      <a16:creationId xmlns:a16="http://schemas.microsoft.com/office/drawing/2014/main" id="{01F175C8-3D29-4BC7-97E4-F428463F0B01}"/>
                    </a:ext>
                  </a:extLst>
                </p:cNvPr>
                <p:cNvSpPr/>
                <p:nvPr/>
              </p:nvSpPr>
              <p:spPr>
                <a:xfrm>
                  <a:off x="4845798" y="3199242"/>
                  <a:ext cx="106012" cy="106012"/>
                </a:xfrm>
                <a:prstGeom prst="flowChartConnector">
                  <a:avLst/>
                </a:prstGeom>
                <a:solidFill>
                  <a:srgbClr val="2B8A8A"/>
                </a:solidFill>
                <a:ln>
                  <a:solidFill>
                    <a:srgbClr val="2A8A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71" name="Organigramme : Connecteur 70">
                <a:extLst>
                  <a:ext uri="{FF2B5EF4-FFF2-40B4-BE49-F238E27FC236}">
                    <a16:creationId xmlns:a16="http://schemas.microsoft.com/office/drawing/2014/main" id="{C54A095E-8783-4A9D-B602-80A8534DA74B}"/>
                  </a:ext>
                </a:extLst>
              </p:cNvPr>
              <p:cNvSpPr/>
              <p:nvPr/>
            </p:nvSpPr>
            <p:spPr>
              <a:xfrm>
                <a:off x="4344402" y="3802836"/>
                <a:ext cx="106263" cy="106263"/>
              </a:xfrm>
              <a:prstGeom prst="flowChartConnector">
                <a:avLst/>
              </a:prstGeom>
              <a:solidFill>
                <a:srgbClr val="2C8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97" name="ZoneTexte 96">
            <a:extLst>
              <a:ext uri="{FF2B5EF4-FFF2-40B4-BE49-F238E27FC236}">
                <a16:creationId xmlns:a16="http://schemas.microsoft.com/office/drawing/2014/main" id="{B910EE5E-41DC-434F-8F2A-AB5AD58EB7F2}"/>
              </a:ext>
            </a:extLst>
          </p:cNvPr>
          <p:cNvSpPr txBox="1"/>
          <p:nvPr/>
        </p:nvSpPr>
        <p:spPr>
          <a:xfrm>
            <a:off x="6386093" y="865552"/>
            <a:ext cx="18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A3D41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GROUP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A3D41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 animBg="1"/>
      <p:bldP spid="45" grpId="0" animBg="1"/>
      <p:bldP spid="81" grpId="0" animBg="1"/>
      <p:bldP spid="28" grpId="0" animBg="1"/>
      <p:bldP spid="4" grpId="0"/>
      <p:bldP spid="84" grpId="0"/>
      <p:bldP spid="85" grpId="0" animBg="1"/>
      <p:bldP spid="32" grpId="0" animBg="1"/>
      <p:bldP spid="10" grpId="0"/>
      <p:bldP spid="86" grpId="0"/>
      <p:bldP spid="87" grpId="0" animBg="1"/>
      <p:bldP spid="88" grpId="0" animBg="1"/>
      <p:bldP spid="20" grpId="0"/>
      <p:bldP spid="91" grpId="0"/>
      <p:bldP spid="93" grpId="0" animBg="1"/>
      <p:bldP spid="47" grpId="0" animBg="1"/>
      <p:bldP spid="15" grpId="0"/>
      <p:bldP spid="94" grpId="0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560658DD-7763-4443-8E05-D2FFE2DF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6" b="90000" l="5200" r="98600">
                        <a14:foregroundMark x1="5200" y1="40143" x2="9200" y2="37714"/>
                        <a14:foregroundMark x1="5900" y1="35143" x2="9100" y2="33000"/>
                        <a14:foregroundMark x1="5200" y1="36857" x2="35500" y2="2286"/>
                        <a14:foregroundMark x1="32300" y1="59857" x2="33000" y2="61000"/>
                        <a14:foregroundMark x1="33500" y1="58143" x2="33900" y2="60429"/>
                        <a14:foregroundMark x1="25900" y1="66143" x2="25600" y2="67000"/>
                        <a14:foregroundMark x1="17100" y1="58143" x2="15900" y2="57429"/>
                        <a14:foregroundMark x1="64200" y1="56143" x2="70800" y2="64286"/>
                        <a14:foregroundMark x1="70800" y1="64286" x2="76500" y2="66571"/>
                        <a14:foregroundMark x1="50600" y1="50714" x2="52600" y2="52429"/>
                        <a14:foregroundMark x1="92600" y1="31714" x2="98600" y2="38143"/>
                        <a14:foregroundMark x1="72300" y1="81286" x2="73200" y2="82429"/>
                        <a14:foregroundMark x1="73300" y1="80143" x2="70300" y2="80857"/>
                        <a14:foregroundMark x1="70500" y1="79571" x2="71700" y2="8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279" y="2311892"/>
            <a:ext cx="1927443" cy="134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CA97249-10D4-48B7-BEA4-74BECB54AD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02" b="73958" l="17170" r="69539">
                        <a14:foregroundMark x1="58059" y1="31429" x2="54084" y2="70298"/>
                        <a14:foregroundMark x1="49013" y1="65476" x2="46354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624" t="9432" r="23915" b="18873"/>
          <a:stretch/>
        </p:blipFill>
        <p:spPr>
          <a:xfrm>
            <a:off x="4112114" y="2325720"/>
            <a:ext cx="1801923" cy="90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600D9338-E33E-4311-B1ED-1817A134207C}"/>
              </a:ext>
            </a:extLst>
          </p:cNvPr>
          <p:cNvSpPr txBox="1"/>
          <p:nvPr/>
        </p:nvSpPr>
        <p:spPr>
          <a:xfrm>
            <a:off x="2151118" y="2725955"/>
            <a:ext cx="29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PLASTIC INJECTION </a:t>
            </a:r>
          </a:p>
        </p:txBody>
      </p:sp>
      <p:sp>
        <p:nvSpPr>
          <p:cNvPr id="42" name="Flèche : chevron 41">
            <a:extLst>
              <a:ext uri="{FF2B5EF4-FFF2-40B4-BE49-F238E27FC236}">
                <a16:creationId xmlns:a16="http://schemas.microsoft.com/office/drawing/2014/main" id="{EB671353-074D-44E6-BD15-B31449FC54C6}"/>
              </a:ext>
            </a:extLst>
          </p:cNvPr>
          <p:cNvSpPr/>
          <p:nvPr/>
        </p:nvSpPr>
        <p:spPr>
          <a:xfrm>
            <a:off x="1871861" y="2816431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6CF68B8-8EA9-4208-BC6E-A9BC27A087CD}"/>
              </a:ext>
            </a:extLst>
          </p:cNvPr>
          <p:cNvSpPr txBox="1"/>
          <p:nvPr/>
        </p:nvSpPr>
        <p:spPr>
          <a:xfrm>
            <a:off x="2151118" y="3909547"/>
            <a:ext cx="29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CNC MACHINING</a:t>
            </a:r>
          </a:p>
        </p:txBody>
      </p:sp>
      <p:sp>
        <p:nvSpPr>
          <p:cNvPr id="63" name="Flèche : chevron 62">
            <a:extLst>
              <a:ext uri="{FF2B5EF4-FFF2-40B4-BE49-F238E27FC236}">
                <a16:creationId xmlns:a16="http://schemas.microsoft.com/office/drawing/2014/main" id="{C2D22020-8F77-451A-840F-C7F85ABD4796}"/>
              </a:ext>
            </a:extLst>
          </p:cNvPr>
          <p:cNvSpPr/>
          <p:nvPr/>
        </p:nvSpPr>
        <p:spPr>
          <a:xfrm>
            <a:off x="1871860" y="4007903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6" name="Image 6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2203621E-BE37-4A0B-94CD-0236F3EEB5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05" b="66953" l="8027" r="86336">
                        <a14:foregroundMark x1="30882" y1="38235" x2="30882" y2="35335"/>
                        <a14:foregroundMark x1="83211" y1="28186" x2="84436" y2="33047"/>
                        <a14:foregroundMark x1="84926" y1="40850" x2="85631" y2="43750"/>
                        <a14:foregroundMark x1="84681" y1="37582" x2="86366" y2="31127"/>
                        <a14:foregroundMark x1="47212" y1="54779" x2="46722" y2="37296"/>
                        <a14:foregroundMark x1="21906" y1="41830" x2="33027" y2="28962"/>
                        <a14:foregroundMark x1="33027" y1="28962" x2="41360" y2="46691"/>
                        <a14:foregroundMark x1="41360" y1="46691" x2="28952" y2="55882"/>
                        <a14:foregroundMark x1="28952" y1="55882" x2="27972" y2="55760"/>
                        <a14:foregroundMark x1="24571" y1="56087" x2="12653" y2="44730"/>
                        <a14:foregroundMark x1="12653" y1="44730" x2="16299" y2="30147"/>
                        <a14:foregroundMark x1="8517" y1="44404" x2="10938" y2="35662"/>
                        <a14:backgroundMark x1="8027" y1="48938" x2="8762" y2="49265"/>
                        <a14:backgroundMark x1="8272" y1="47998" x2="8517" y2="48611"/>
                        <a14:backgroundMark x1="6066" y1="42157" x2="9498" y2="55106"/>
                        <a14:backgroundMark x1="8517" y1="46038" x2="8272" y2="51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63" t="9283" r="9412" b="26419"/>
          <a:stretch/>
        </p:blipFill>
        <p:spPr>
          <a:xfrm>
            <a:off x="4392392" y="3567938"/>
            <a:ext cx="1430662" cy="821087"/>
          </a:xfrm>
          <a:prstGeom prst="rect">
            <a:avLst/>
          </a:prstGeom>
        </p:spPr>
      </p:pic>
      <p:pic>
        <p:nvPicPr>
          <p:cNvPr id="4" name="Image 3" descr="Une image contenant intérieur, sombre, blanc, vaisselle&#10;&#10;Description générée automatiquement">
            <a:extLst>
              <a:ext uri="{FF2B5EF4-FFF2-40B4-BE49-F238E27FC236}">
                <a16:creationId xmlns:a16="http://schemas.microsoft.com/office/drawing/2014/main" id="{E36752CB-17A8-4852-872D-975F3CAFBF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055" y="3107594"/>
            <a:ext cx="1927443" cy="1927443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0C37A0-F894-405C-AAAD-666CC26995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27" t="35584" r="29769" b="35569"/>
          <a:stretch/>
        </p:blipFill>
        <p:spPr>
          <a:xfrm>
            <a:off x="7750497" y="3551826"/>
            <a:ext cx="1472098" cy="102321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5AB9E60-15AE-4663-A45B-F8A4EFCF20E7}"/>
              </a:ext>
            </a:extLst>
          </p:cNvPr>
          <p:cNvSpPr txBox="1"/>
          <p:nvPr/>
        </p:nvSpPr>
        <p:spPr>
          <a:xfrm>
            <a:off x="1106326" y="401269"/>
            <a:ext cx="74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93C40"/>
                </a:solidFill>
                <a:latin typeface="Comfortaa" panose="00000500000000000000" pitchFamily="2" charset="0"/>
              </a:rPr>
              <a:t>OUR EXPERTISE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7B627E4-AA1D-4A67-9C27-98934C72AD6C}"/>
              </a:ext>
            </a:extLst>
          </p:cNvPr>
          <p:cNvSpPr txBox="1"/>
          <p:nvPr/>
        </p:nvSpPr>
        <p:spPr>
          <a:xfrm>
            <a:off x="2151117" y="1628951"/>
            <a:ext cx="29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ALUMINIUM EXTRUSION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64A6902A-B84E-4351-9112-08C9DE29460C}"/>
              </a:ext>
            </a:extLst>
          </p:cNvPr>
          <p:cNvSpPr/>
          <p:nvPr/>
        </p:nvSpPr>
        <p:spPr>
          <a:xfrm>
            <a:off x="1871860" y="1719427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8" name="Image 27" descr="Une image contenant table, ordinateur&#10;&#10;Description générée automatiquement">
            <a:extLst>
              <a:ext uri="{FF2B5EF4-FFF2-40B4-BE49-F238E27FC236}">
                <a16:creationId xmlns:a16="http://schemas.microsoft.com/office/drawing/2014/main" id="{DEF6ECB8-4008-4D3F-A15A-9F5A7719A25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230" y="1176059"/>
            <a:ext cx="3686356" cy="102433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94E1983-0D9B-4A21-BAAB-EC65D708069B}"/>
              </a:ext>
            </a:extLst>
          </p:cNvPr>
          <p:cNvSpPr txBox="1"/>
          <p:nvPr/>
        </p:nvSpPr>
        <p:spPr>
          <a:xfrm>
            <a:off x="2151118" y="5025385"/>
            <a:ext cx="29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DIE CASTING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E244BD3F-D228-4EBD-AD3C-8130C714ECC7}"/>
              </a:ext>
            </a:extLst>
          </p:cNvPr>
          <p:cNvSpPr/>
          <p:nvPr/>
        </p:nvSpPr>
        <p:spPr>
          <a:xfrm>
            <a:off x="1871860" y="5123741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5AA750A-4D19-48D5-9CE0-3042965764B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86" t="35574" r="28487" b="37779"/>
          <a:stretch/>
        </p:blipFill>
        <p:spPr>
          <a:xfrm>
            <a:off x="4284954" y="4756208"/>
            <a:ext cx="1538100" cy="88856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BF6E87C-0E05-4461-ACE9-83AF2A2E09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29" b="61405"/>
          <a:stretch/>
        </p:blipFill>
        <p:spPr>
          <a:xfrm>
            <a:off x="6290558" y="4727329"/>
            <a:ext cx="1683312" cy="792611"/>
          </a:xfrm>
          <a:prstGeom prst="rect">
            <a:avLst/>
          </a:prstGeom>
        </p:spPr>
      </p:pic>
      <p:pic>
        <p:nvPicPr>
          <p:cNvPr id="36" name="Image 35" descr="Une image contenant jeu, matériel&#10;&#10;Description générée automatiquement">
            <a:extLst>
              <a:ext uri="{FF2B5EF4-FFF2-40B4-BE49-F238E27FC236}">
                <a16:creationId xmlns:a16="http://schemas.microsoft.com/office/drawing/2014/main" id="{2EB4E38D-8EE6-4893-95D2-80AC7C7F1D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833" y="4677915"/>
            <a:ext cx="1384487" cy="104515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8C1E60D-51DE-44B9-9139-2CFF14EE3E6C}"/>
              </a:ext>
            </a:extLst>
          </p:cNvPr>
          <p:cNvGrpSpPr/>
          <p:nvPr/>
        </p:nvGrpSpPr>
        <p:grpSpPr>
          <a:xfrm>
            <a:off x="7877963" y="2416314"/>
            <a:ext cx="1792638" cy="875921"/>
            <a:chOff x="7877963" y="2961742"/>
            <a:chExt cx="1792638" cy="875921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EBBC758-8A9B-4743-BF07-CB1FCBE6E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885" b="79155" l="19672" r="71987">
                          <a14:foregroundMark x1="37568" y1="32187" x2="29909" y2="67076"/>
                          <a14:foregroundMark x1="23545" y1="28550" x2="33955" y2="39558"/>
                          <a14:foregroundMark x1="47318" y1="26241" x2="46273" y2="289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3133" t="16976" r="21473" b="13936"/>
            <a:stretch/>
          </p:blipFill>
          <p:spPr>
            <a:xfrm>
              <a:off x="7877963" y="2961742"/>
              <a:ext cx="1792638" cy="875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0B2079F2-BBF4-4280-A358-4E6833A90332}"/>
                </a:ext>
              </a:extLst>
            </p:cNvPr>
            <p:cNvSpPr/>
            <p:nvPr/>
          </p:nvSpPr>
          <p:spPr>
            <a:xfrm>
              <a:off x="8097835" y="3076576"/>
              <a:ext cx="581025" cy="504825"/>
            </a:xfrm>
            <a:prstGeom prst="ellipse">
              <a:avLst/>
            </a:prstGeom>
            <a:solidFill>
              <a:srgbClr val="646B6E"/>
            </a:solidFill>
            <a:ln>
              <a:solidFill>
                <a:srgbClr val="646B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8E556378-31C3-4EA0-94B3-82F2686A99D6}"/>
              </a:ext>
            </a:extLst>
          </p:cNvPr>
          <p:cNvSpPr txBox="1"/>
          <p:nvPr/>
        </p:nvSpPr>
        <p:spPr>
          <a:xfrm>
            <a:off x="6386093" y="865552"/>
            <a:ext cx="18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A3D41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GROUP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A3D41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1D5C494-533C-4F0B-B3C3-0609A3B7CA9C}"/>
              </a:ext>
            </a:extLst>
          </p:cNvPr>
          <p:cNvSpPr txBox="1"/>
          <p:nvPr/>
        </p:nvSpPr>
        <p:spPr>
          <a:xfrm>
            <a:off x="2145293" y="6058677"/>
            <a:ext cx="29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METAL STAMPING</a:t>
            </a:r>
          </a:p>
        </p:txBody>
      </p:sp>
      <p:sp>
        <p:nvSpPr>
          <p:cNvPr id="37" name="Flèche : chevron 36">
            <a:extLst>
              <a:ext uri="{FF2B5EF4-FFF2-40B4-BE49-F238E27FC236}">
                <a16:creationId xmlns:a16="http://schemas.microsoft.com/office/drawing/2014/main" id="{0C1C532F-C2EC-407C-96E8-20073BBC48A4}"/>
              </a:ext>
            </a:extLst>
          </p:cNvPr>
          <p:cNvSpPr/>
          <p:nvPr/>
        </p:nvSpPr>
        <p:spPr>
          <a:xfrm>
            <a:off x="1866035" y="6157033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8" name="Image 37" descr="Une image contenant table, blanc&#10;&#10;Description générée automatiquement">
            <a:extLst>
              <a:ext uri="{FF2B5EF4-FFF2-40B4-BE49-F238E27FC236}">
                <a16:creationId xmlns:a16="http://schemas.microsoft.com/office/drawing/2014/main" id="{A1952636-B8FD-40FA-A58B-91BB516E972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289" y="5873380"/>
            <a:ext cx="1294281" cy="970710"/>
          </a:xfrm>
          <a:prstGeom prst="rect">
            <a:avLst/>
          </a:prstGeom>
        </p:spPr>
      </p:pic>
      <p:pic>
        <p:nvPicPr>
          <p:cNvPr id="39" name="Image 56">
            <a:extLst>
              <a:ext uri="{FF2B5EF4-FFF2-40B4-BE49-F238E27FC236}">
                <a16:creationId xmlns:a16="http://schemas.microsoft.com/office/drawing/2014/main" id="{BA39F951-5BE5-488C-940C-DDB926A25CC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8" t="7179" r="4612" b="15409"/>
          <a:stretch>
            <a:fillRect/>
          </a:stretch>
        </p:blipFill>
        <p:spPr>
          <a:xfrm>
            <a:off x="5926453" y="6100989"/>
            <a:ext cx="1792638" cy="597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 descr="Une image contenant intérieur, transport, frein à disque&#10;&#10;Description générée automatiquement">
            <a:extLst>
              <a:ext uri="{FF2B5EF4-FFF2-40B4-BE49-F238E27FC236}">
                <a16:creationId xmlns:a16="http://schemas.microsoft.com/office/drawing/2014/main" id="{2E943833-B3DF-4DD9-8ABB-5E0FEA43FC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47" y="5912812"/>
            <a:ext cx="1162977" cy="7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66">
            <a:extLst>
              <a:ext uri="{FF2B5EF4-FFF2-40B4-BE49-F238E27FC236}">
                <a16:creationId xmlns:a16="http://schemas.microsoft.com/office/drawing/2014/main" id="{DC2DA7DE-52E4-499D-9852-2033108BE1EE}"/>
              </a:ext>
            </a:extLst>
          </p:cNvPr>
          <p:cNvSpPr txBox="1"/>
          <p:nvPr/>
        </p:nvSpPr>
        <p:spPr>
          <a:xfrm>
            <a:off x="2151118" y="4611643"/>
            <a:ext cx="135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EMI</a:t>
            </a:r>
          </a:p>
        </p:txBody>
      </p:sp>
      <p:sp>
        <p:nvSpPr>
          <p:cNvPr id="68" name="Flèche : chevron 67">
            <a:extLst>
              <a:ext uri="{FF2B5EF4-FFF2-40B4-BE49-F238E27FC236}">
                <a16:creationId xmlns:a16="http://schemas.microsoft.com/office/drawing/2014/main" id="{ADEF84B0-FD7F-4442-8064-F61BD03725E4}"/>
              </a:ext>
            </a:extLst>
          </p:cNvPr>
          <p:cNvSpPr/>
          <p:nvPr/>
        </p:nvSpPr>
        <p:spPr>
          <a:xfrm>
            <a:off x="1871860" y="4709999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6B3B18-396B-4DBF-AF6B-6D7CA6B0C178}"/>
              </a:ext>
            </a:extLst>
          </p:cNvPr>
          <p:cNvSpPr txBox="1"/>
          <p:nvPr/>
        </p:nvSpPr>
        <p:spPr>
          <a:xfrm>
            <a:off x="2151118" y="5914202"/>
            <a:ext cx="29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SURFACE TREATMENT</a:t>
            </a:r>
          </a:p>
        </p:txBody>
      </p:sp>
      <p:sp>
        <p:nvSpPr>
          <p:cNvPr id="75" name="Flèche : chevron 74">
            <a:extLst>
              <a:ext uri="{FF2B5EF4-FFF2-40B4-BE49-F238E27FC236}">
                <a16:creationId xmlns:a16="http://schemas.microsoft.com/office/drawing/2014/main" id="{18BEEA2B-9547-4413-907B-66EEB60BF070}"/>
              </a:ext>
            </a:extLst>
          </p:cNvPr>
          <p:cNvSpPr/>
          <p:nvPr/>
        </p:nvSpPr>
        <p:spPr>
          <a:xfrm>
            <a:off x="1871860" y="6012558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1B6900A-36CB-4C2E-8533-8ABE59AD2843}"/>
              </a:ext>
            </a:extLst>
          </p:cNvPr>
          <p:cNvGrpSpPr/>
          <p:nvPr/>
        </p:nvGrpSpPr>
        <p:grpSpPr>
          <a:xfrm>
            <a:off x="4129804" y="4146281"/>
            <a:ext cx="1677438" cy="1054835"/>
            <a:chOff x="553832" y="2037618"/>
            <a:chExt cx="2570808" cy="1486212"/>
          </a:xfrm>
        </p:grpSpPr>
        <p:pic>
          <p:nvPicPr>
            <p:cNvPr id="36" name="Picture 4" descr="2199248-6 TE Connectivity | Shield Finger, Loose Piece, Type A ...">
              <a:extLst>
                <a:ext uri="{FF2B5EF4-FFF2-40B4-BE49-F238E27FC236}">
                  <a16:creationId xmlns:a16="http://schemas.microsoft.com/office/drawing/2014/main" id="{D3D528CF-16DD-4586-9A57-7FDB0AF7E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22" b="97656" l="3829" r="94820">
                          <a14:foregroundMark x1="4279" y1="51172" x2="11712" y2="52734"/>
                          <a14:foregroundMark x1="87387" y1="57813" x2="94820" y2="58984"/>
                          <a14:foregroundMark x1="65090" y1="11719" x2="60811" y2="7422"/>
                          <a14:foregroundMark x1="67342" y1="88672" x2="71847" y2="9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73" y="2822322"/>
              <a:ext cx="1216678" cy="7015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2329497-2 PCB Spring Contacts | TE Connectivity">
              <a:extLst>
                <a:ext uri="{FF2B5EF4-FFF2-40B4-BE49-F238E27FC236}">
                  <a16:creationId xmlns:a16="http://schemas.microsoft.com/office/drawing/2014/main" id="{48F15DA6-7D64-4AC0-B93B-A0F67D4FF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0909" y1="57576" x2="10909" y2="527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32" y="2037618"/>
              <a:ext cx="1513944" cy="11354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ircuit Board Hardware - PCB Spring Contact, SMT 1.5mm Hght, Male ...">
              <a:extLst>
                <a:ext uri="{FF2B5EF4-FFF2-40B4-BE49-F238E27FC236}">
                  <a16:creationId xmlns:a16="http://schemas.microsoft.com/office/drawing/2014/main" id="{72FED447-3D7C-441E-BC56-F71A5CD9C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42" b="89474" l="1462" r="96199">
                          <a14:foregroundMark x1="3205" y1="40143" x2="1462" y2="39181"/>
                          <a14:foregroundMark x1="92690" y1="57602" x2="96199" y2="54971"/>
                          <a14:backgroundMark x1="3216" y1="37135" x2="3216" y2="42982"/>
                          <a14:backgroundMark x1="2339" y1="40936" x2="14912" y2="50585"/>
                          <a14:backgroundMark x1="14912" y1="50585" x2="14327" y2="50585"/>
                          <a14:backgroundMark x1="3216" y1="41520" x2="292" y2="34503"/>
                          <a14:backgroundMark x1="1462" y1="42105" x2="2339" y2="3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683" y="2124495"/>
              <a:ext cx="976957" cy="9769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11" descr="C:\Users\thioune\Desktop\Dimple-Cover-Shields.gif">
            <a:extLst>
              <a:ext uri="{FF2B5EF4-FFF2-40B4-BE49-F238E27FC236}">
                <a16:creationId xmlns:a16="http://schemas.microsoft.com/office/drawing/2014/main" id="{EF1F800F-7D51-4104-85B6-537ED547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644" y="4252000"/>
            <a:ext cx="1383560" cy="103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 descr="Une image contenant photo, table, assis, alimentation&#10;&#10;Description générée automatiquement">
            <a:extLst>
              <a:ext uri="{FF2B5EF4-FFF2-40B4-BE49-F238E27FC236}">
                <a16:creationId xmlns:a16="http://schemas.microsoft.com/office/drawing/2014/main" id="{87D7F746-2870-4633-A983-EAC5D25689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44" t="4874" r="21769" b="49267"/>
          <a:stretch/>
        </p:blipFill>
        <p:spPr>
          <a:xfrm>
            <a:off x="6451444" y="5436617"/>
            <a:ext cx="1890439" cy="1151880"/>
          </a:xfrm>
          <a:prstGeom prst="rect">
            <a:avLst/>
          </a:prstGeom>
        </p:spPr>
      </p:pic>
      <p:pic>
        <p:nvPicPr>
          <p:cNvPr id="47" name="Image 46" descr="Une image contenant photo, table, assis, alimentation&#10;&#10;Description générée automatiquement">
            <a:extLst>
              <a:ext uri="{FF2B5EF4-FFF2-40B4-BE49-F238E27FC236}">
                <a16:creationId xmlns:a16="http://schemas.microsoft.com/office/drawing/2014/main" id="{E94918B9-669C-40A8-82D0-A0D97A0D82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96" t="42197" r="52583"/>
          <a:stretch/>
        </p:blipFill>
        <p:spPr>
          <a:xfrm>
            <a:off x="4502935" y="5492478"/>
            <a:ext cx="1529397" cy="1334238"/>
          </a:xfrm>
          <a:prstGeom prst="rect">
            <a:avLst/>
          </a:prstGeom>
        </p:spPr>
      </p:pic>
      <p:pic>
        <p:nvPicPr>
          <p:cNvPr id="10" name="Image 9" descr="Une image contenant objets métalliques, lumière&#10;&#10;Description générée automatiquement">
            <a:extLst>
              <a:ext uri="{FF2B5EF4-FFF2-40B4-BE49-F238E27FC236}">
                <a16:creationId xmlns:a16="http://schemas.microsoft.com/office/drawing/2014/main" id="{DBC0965B-5F60-4992-A5E1-C3882676E5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58" t="53060" r="26918" b="21704"/>
          <a:stretch/>
        </p:blipFill>
        <p:spPr>
          <a:xfrm>
            <a:off x="8485983" y="5224748"/>
            <a:ext cx="1089992" cy="650427"/>
          </a:xfrm>
          <a:prstGeom prst="rect">
            <a:avLst/>
          </a:prstGeom>
        </p:spPr>
      </p:pic>
      <p:pic>
        <p:nvPicPr>
          <p:cNvPr id="48" name="Image 47" descr="Une image contenant objets métalliques, lumière&#10;&#10;Description générée automatiquement">
            <a:extLst>
              <a:ext uri="{FF2B5EF4-FFF2-40B4-BE49-F238E27FC236}">
                <a16:creationId xmlns:a16="http://schemas.microsoft.com/office/drawing/2014/main" id="{0B6E86E0-AC39-49CA-AD1B-C5BE5FF8033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6" t="20495" r="19977" b="52118"/>
          <a:stretch/>
        </p:blipFill>
        <p:spPr>
          <a:xfrm>
            <a:off x="8485983" y="5979605"/>
            <a:ext cx="1293662" cy="60889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E287B8D-C426-4307-9840-393A757C9DBC}"/>
              </a:ext>
            </a:extLst>
          </p:cNvPr>
          <p:cNvSpPr txBox="1"/>
          <p:nvPr/>
        </p:nvSpPr>
        <p:spPr>
          <a:xfrm>
            <a:off x="1106326" y="401269"/>
            <a:ext cx="74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93C40"/>
                </a:solidFill>
                <a:latin typeface="Comfortaa" panose="00000500000000000000" pitchFamily="2" charset="0"/>
              </a:rPr>
              <a:t>OUR EXPERTISE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DC05F86-1BFB-4DC3-9F27-09B67D738F49}"/>
              </a:ext>
            </a:extLst>
          </p:cNvPr>
          <p:cNvSpPr txBox="1"/>
          <p:nvPr/>
        </p:nvSpPr>
        <p:spPr>
          <a:xfrm>
            <a:off x="2151118" y="3312404"/>
            <a:ext cx="29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BUSBARS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F6054CA4-79D9-416C-B809-4AE7831AC7B5}"/>
              </a:ext>
            </a:extLst>
          </p:cNvPr>
          <p:cNvSpPr/>
          <p:nvPr/>
        </p:nvSpPr>
        <p:spPr>
          <a:xfrm>
            <a:off x="1871860" y="3410760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8" name="Image 27" descr="Une image contenant télécommande, couteau, vidéo, différent&#10;&#10;Description générée automatiquement">
            <a:extLst>
              <a:ext uri="{FF2B5EF4-FFF2-40B4-BE49-F238E27FC236}">
                <a16:creationId xmlns:a16="http://schemas.microsoft.com/office/drawing/2014/main" id="{16A97FB0-B248-4505-85CD-C59AFD372D5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048"/>
          <a:stretch/>
        </p:blipFill>
        <p:spPr>
          <a:xfrm>
            <a:off x="4548191" y="3052370"/>
            <a:ext cx="3597609" cy="97071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0FDA02B-2F16-42D4-BDCF-937D7E6B48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873" y="3134332"/>
            <a:ext cx="1725267" cy="109438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4B770-E638-4443-94E8-FF813B053A61}"/>
              </a:ext>
            </a:extLst>
          </p:cNvPr>
          <p:cNvSpPr txBox="1"/>
          <p:nvPr/>
        </p:nvSpPr>
        <p:spPr>
          <a:xfrm>
            <a:off x="6386093" y="865552"/>
            <a:ext cx="18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A3D41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GROUP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A3D41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2FC14AC-AB2C-4F6F-A0D6-9E12E3693005}"/>
              </a:ext>
            </a:extLst>
          </p:cNvPr>
          <p:cNvSpPr txBox="1"/>
          <p:nvPr/>
        </p:nvSpPr>
        <p:spPr>
          <a:xfrm>
            <a:off x="2151118" y="2069457"/>
            <a:ext cx="29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4144"/>
                </a:solidFill>
                <a:latin typeface="Comfortaa" panose="00000500000000000000" pitchFamily="2" charset="0"/>
              </a:rPr>
              <a:t>COLD PLATES</a:t>
            </a:r>
          </a:p>
        </p:txBody>
      </p:sp>
      <p:sp>
        <p:nvSpPr>
          <p:cNvPr id="40" name="Flèche : chevron 39">
            <a:extLst>
              <a:ext uri="{FF2B5EF4-FFF2-40B4-BE49-F238E27FC236}">
                <a16:creationId xmlns:a16="http://schemas.microsoft.com/office/drawing/2014/main" id="{2D2A4E73-98B9-4A97-B5F0-7FC4928896F2}"/>
              </a:ext>
            </a:extLst>
          </p:cNvPr>
          <p:cNvSpPr/>
          <p:nvPr/>
        </p:nvSpPr>
        <p:spPr>
          <a:xfrm>
            <a:off x="1871860" y="2167813"/>
            <a:ext cx="150079" cy="126827"/>
          </a:xfrm>
          <a:prstGeom prst="chevron">
            <a:avLst/>
          </a:prstGeom>
          <a:solidFill>
            <a:srgbClr val="1FB6B9"/>
          </a:solidFill>
          <a:ln>
            <a:solidFill>
              <a:srgbClr val="0D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9F4A40-3F48-4595-A501-7FB9053AE9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8048" y="1522438"/>
            <a:ext cx="2408045" cy="152903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23A88D0-AC92-4594-A591-1B34EDBCA5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1" y="1468203"/>
            <a:ext cx="3013131" cy="19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rganigramme : Connecteur 73">
            <a:extLst>
              <a:ext uri="{FF2B5EF4-FFF2-40B4-BE49-F238E27FC236}">
                <a16:creationId xmlns:a16="http://schemas.microsoft.com/office/drawing/2014/main" id="{362B5C41-9D66-4BF6-8E50-B6465A7D432A}"/>
              </a:ext>
            </a:extLst>
          </p:cNvPr>
          <p:cNvSpPr/>
          <p:nvPr/>
        </p:nvSpPr>
        <p:spPr>
          <a:xfrm>
            <a:off x="7926728" y="2187936"/>
            <a:ext cx="1003240" cy="1003240"/>
          </a:xfrm>
          <a:prstGeom prst="flowChartConnector">
            <a:avLst/>
          </a:prstGeom>
          <a:solidFill>
            <a:srgbClr val="FBFBFB"/>
          </a:solidFill>
          <a:ln w="19050"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id="{64C8C9C8-3796-4C30-82F6-E76562D628D1}"/>
              </a:ext>
            </a:extLst>
          </p:cNvPr>
          <p:cNvSpPr/>
          <p:nvPr/>
        </p:nvSpPr>
        <p:spPr>
          <a:xfrm>
            <a:off x="3353268" y="3899791"/>
            <a:ext cx="1003240" cy="1003240"/>
          </a:xfrm>
          <a:prstGeom prst="flowChartConnector">
            <a:avLst/>
          </a:prstGeom>
          <a:solidFill>
            <a:srgbClr val="FBFBFB"/>
          </a:solidFill>
          <a:ln w="19050"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8B0E673-A326-477A-9831-AA1B5DB54336}"/>
              </a:ext>
            </a:extLst>
          </p:cNvPr>
          <p:cNvCxnSpPr>
            <a:cxnSpLocks/>
          </p:cNvCxnSpPr>
          <p:nvPr/>
        </p:nvCxnSpPr>
        <p:spPr>
          <a:xfrm>
            <a:off x="11430" y="2515447"/>
            <a:ext cx="2833847" cy="0"/>
          </a:xfrm>
          <a:prstGeom prst="line">
            <a:avLst/>
          </a:prstGeom>
          <a:ln w="19050">
            <a:solidFill>
              <a:srgbClr val="BDBDB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25FEF50D-7E51-4790-8250-241039687A01}"/>
              </a:ext>
            </a:extLst>
          </p:cNvPr>
          <p:cNvGrpSpPr/>
          <p:nvPr/>
        </p:nvGrpSpPr>
        <p:grpSpPr>
          <a:xfrm rot="16200000">
            <a:off x="2898051" y="2350325"/>
            <a:ext cx="289457" cy="289457"/>
            <a:chOff x="778332" y="3370338"/>
            <a:chExt cx="218801" cy="218801"/>
          </a:xfrm>
        </p:grpSpPr>
        <p:sp>
          <p:nvSpPr>
            <p:cNvPr id="56" name="Organigramme : Connecteur 55">
              <a:extLst>
                <a:ext uri="{FF2B5EF4-FFF2-40B4-BE49-F238E27FC236}">
                  <a16:creationId xmlns:a16="http://schemas.microsoft.com/office/drawing/2014/main" id="{15BEC118-6782-4550-8091-9F5BDF68BDDF}"/>
                </a:ext>
              </a:extLst>
            </p:cNvPr>
            <p:cNvSpPr/>
            <p:nvPr/>
          </p:nvSpPr>
          <p:spPr>
            <a:xfrm>
              <a:off x="778332" y="3370338"/>
              <a:ext cx="218801" cy="21880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rganigramme : Connecteur 56">
              <a:extLst>
                <a:ext uri="{FF2B5EF4-FFF2-40B4-BE49-F238E27FC236}">
                  <a16:creationId xmlns:a16="http://schemas.microsoft.com/office/drawing/2014/main" id="{94F8AEB8-86B3-4432-9D74-19995E26EDCC}"/>
                </a:ext>
              </a:extLst>
            </p:cNvPr>
            <p:cNvSpPr/>
            <p:nvPr/>
          </p:nvSpPr>
          <p:spPr>
            <a:xfrm>
              <a:off x="839385" y="3431390"/>
              <a:ext cx="96696" cy="96696"/>
            </a:xfrm>
            <a:prstGeom prst="flowChartConnector">
              <a:avLst/>
            </a:prstGeom>
            <a:solidFill>
              <a:srgbClr val="007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CE5E2D6A-36A7-4689-B3B1-F4A5B5F08071}"/>
              </a:ext>
            </a:extLst>
          </p:cNvPr>
          <p:cNvSpPr txBox="1"/>
          <p:nvPr/>
        </p:nvSpPr>
        <p:spPr>
          <a:xfrm>
            <a:off x="10620282" y="3217094"/>
            <a:ext cx="18445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Rubik" panose="00000500000000000000" pitchFamily="2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Rubik" panose="00000500000000000000" pitchFamily="2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Rubik" panose="00000500000000000000" pitchFamily="2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Rubik" panose="00000500000000000000" pitchFamily="2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Rubik" panose="00000500000000000000" pitchFamily="2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Rubik" panose="00000500000000000000" pitchFamily="2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Rubik" panose="00000500000000000000" pitchFamily="2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Rubik" panose="00000500000000000000" pitchFamily="2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043BCE4-5604-4CC4-9973-679320D03D87}"/>
              </a:ext>
            </a:extLst>
          </p:cNvPr>
          <p:cNvSpPr txBox="1"/>
          <p:nvPr/>
        </p:nvSpPr>
        <p:spPr>
          <a:xfrm>
            <a:off x="2777943" y="3268446"/>
            <a:ext cx="2068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INDUSTRY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ISO 9001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4BD0BFA-2AED-4135-994A-A4C950305244}"/>
              </a:ext>
            </a:extLst>
          </p:cNvPr>
          <p:cNvSpPr txBox="1"/>
          <p:nvPr/>
        </p:nvSpPr>
        <p:spPr>
          <a:xfrm>
            <a:off x="7855628" y="4306842"/>
            <a:ext cx="127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ROHS</a:t>
            </a:r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89E8BEDA-EF24-4DD9-96D9-6E7F5EDD8CFE}"/>
              </a:ext>
            </a:extLst>
          </p:cNvPr>
          <p:cNvSpPr/>
          <p:nvPr/>
        </p:nvSpPr>
        <p:spPr>
          <a:xfrm>
            <a:off x="3349204" y="2171064"/>
            <a:ext cx="1003240" cy="1003240"/>
          </a:xfrm>
          <a:prstGeom prst="flowChartConnector">
            <a:avLst/>
          </a:prstGeom>
          <a:solidFill>
            <a:srgbClr val="FBFBFB"/>
          </a:solidFill>
          <a:ln w="19050"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6400F6-CF1E-4942-8021-7596F30B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761" y="2372085"/>
            <a:ext cx="610564" cy="5427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C5E9D1-34A8-49B7-BC04-8E304A689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496" y="4028952"/>
            <a:ext cx="600656" cy="7107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47665030-193E-4430-A1FF-DC551F8862CC}"/>
              </a:ext>
            </a:extLst>
          </p:cNvPr>
          <p:cNvSpPr txBox="1"/>
          <p:nvPr/>
        </p:nvSpPr>
        <p:spPr>
          <a:xfrm>
            <a:off x="2816727" y="5001553"/>
            <a:ext cx="2068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ENVIRONMENT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ISO 14001</a:t>
            </a:r>
          </a:p>
        </p:txBody>
      </p:sp>
      <p:sp>
        <p:nvSpPr>
          <p:cNvPr id="44" name="Organigramme : Connecteur 43">
            <a:extLst>
              <a:ext uri="{FF2B5EF4-FFF2-40B4-BE49-F238E27FC236}">
                <a16:creationId xmlns:a16="http://schemas.microsoft.com/office/drawing/2014/main" id="{817ADC9E-BF34-426D-9FBF-949FD4FF8FCE}"/>
              </a:ext>
            </a:extLst>
          </p:cNvPr>
          <p:cNvSpPr/>
          <p:nvPr/>
        </p:nvSpPr>
        <p:spPr>
          <a:xfrm>
            <a:off x="5637944" y="2171064"/>
            <a:ext cx="1003240" cy="1003240"/>
          </a:xfrm>
          <a:prstGeom prst="flowChartConnector">
            <a:avLst/>
          </a:prstGeom>
          <a:solidFill>
            <a:srgbClr val="FBFBFB"/>
          </a:solidFill>
          <a:ln w="19050"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C5438D6-5533-4BD2-B2B6-B9439F0B03B4}"/>
              </a:ext>
            </a:extLst>
          </p:cNvPr>
          <p:cNvSpPr txBox="1"/>
          <p:nvPr/>
        </p:nvSpPr>
        <p:spPr>
          <a:xfrm>
            <a:off x="5073333" y="3282430"/>
            <a:ext cx="2068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AUTOMOTIVE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IATF 16949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ED6E63-53F1-40C3-90B6-543C1DC4A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065" y="2429392"/>
            <a:ext cx="719135" cy="485416"/>
          </a:xfrm>
          <a:prstGeom prst="rect">
            <a:avLst/>
          </a:prstGeom>
        </p:spPr>
      </p:pic>
      <p:sp>
        <p:nvSpPr>
          <p:cNvPr id="47" name="Organigramme : Connecteur 46">
            <a:extLst>
              <a:ext uri="{FF2B5EF4-FFF2-40B4-BE49-F238E27FC236}">
                <a16:creationId xmlns:a16="http://schemas.microsoft.com/office/drawing/2014/main" id="{75A8C7F4-9A68-4F0E-998A-98CE3E31977F}"/>
              </a:ext>
            </a:extLst>
          </p:cNvPr>
          <p:cNvSpPr/>
          <p:nvPr/>
        </p:nvSpPr>
        <p:spPr>
          <a:xfrm>
            <a:off x="5637944" y="3900617"/>
            <a:ext cx="1003240" cy="1003240"/>
          </a:xfrm>
          <a:prstGeom prst="flowChartConnector">
            <a:avLst/>
          </a:prstGeom>
          <a:solidFill>
            <a:srgbClr val="FBFBFB"/>
          </a:solidFill>
          <a:ln w="19050"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9E5697-1A39-4211-A2F6-02A6DD4BD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859" y="4099977"/>
            <a:ext cx="685546" cy="598127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6CE0E514-D3EE-4D67-8652-1379DFE88A84}"/>
              </a:ext>
            </a:extLst>
          </p:cNvPr>
          <p:cNvSpPr txBox="1"/>
          <p:nvPr/>
        </p:nvSpPr>
        <p:spPr>
          <a:xfrm>
            <a:off x="5073332" y="5001553"/>
            <a:ext cx="2068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MEDICAL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ISO 13485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129E41-F2AB-4E2D-B928-C4D95ACB7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476" y="2438847"/>
            <a:ext cx="762510" cy="521717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A10C3413-4D73-4DCF-AC95-EDD977F814C6}"/>
              </a:ext>
            </a:extLst>
          </p:cNvPr>
          <p:cNvSpPr txBox="1"/>
          <p:nvPr/>
        </p:nvSpPr>
        <p:spPr>
          <a:xfrm>
            <a:off x="7403634" y="3289574"/>
            <a:ext cx="2068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TRANSPORTATION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Rubik" panose="00000500000000000000" pitchFamily="2" charset="-79"/>
              </a:rPr>
              <a:t>IRIS/22163:2017</a:t>
            </a:r>
          </a:p>
        </p:txBody>
      </p:sp>
      <p:sp>
        <p:nvSpPr>
          <p:cNvPr id="82" name="Organigramme : Connecteur 81">
            <a:extLst>
              <a:ext uri="{FF2B5EF4-FFF2-40B4-BE49-F238E27FC236}">
                <a16:creationId xmlns:a16="http://schemas.microsoft.com/office/drawing/2014/main" id="{96FFD38F-D7D3-416C-B585-ECBB52E08F1C}"/>
              </a:ext>
            </a:extLst>
          </p:cNvPr>
          <p:cNvSpPr/>
          <p:nvPr/>
        </p:nvSpPr>
        <p:spPr>
          <a:xfrm>
            <a:off x="7922620" y="3898265"/>
            <a:ext cx="1003240" cy="1003240"/>
          </a:xfrm>
          <a:prstGeom prst="flowChartConnector">
            <a:avLst/>
          </a:prstGeom>
          <a:solidFill>
            <a:srgbClr val="FBFBFB"/>
          </a:solidFill>
          <a:ln w="19050">
            <a:solidFill>
              <a:srgbClr val="2C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5A7372-895D-45B7-BC4C-086630C71A74}"/>
              </a:ext>
            </a:extLst>
          </p:cNvPr>
          <p:cNvSpPr txBox="1"/>
          <p:nvPr/>
        </p:nvSpPr>
        <p:spPr>
          <a:xfrm>
            <a:off x="7913561" y="4233475"/>
            <a:ext cx="101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D7B7A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ROHS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60C30CFE-6122-4F9C-AFE1-9CB2C0A676B8}"/>
              </a:ext>
            </a:extLst>
          </p:cNvPr>
          <p:cNvCxnSpPr>
            <a:cxnSpLocks/>
          </p:cNvCxnSpPr>
          <p:nvPr/>
        </p:nvCxnSpPr>
        <p:spPr>
          <a:xfrm>
            <a:off x="9358153" y="4525673"/>
            <a:ext cx="2833847" cy="0"/>
          </a:xfrm>
          <a:prstGeom prst="line">
            <a:avLst/>
          </a:prstGeom>
          <a:ln w="19050">
            <a:solidFill>
              <a:srgbClr val="BDBDB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C914BED9-D71A-46C1-8817-11CED1F74577}"/>
              </a:ext>
            </a:extLst>
          </p:cNvPr>
          <p:cNvGrpSpPr/>
          <p:nvPr/>
        </p:nvGrpSpPr>
        <p:grpSpPr>
          <a:xfrm rot="16200000">
            <a:off x="9004428" y="4333879"/>
            <a:ext cx="289457" cy="289457"/>
            <a:chOff x="778332" y="3370338"/>
            <a:chExt cx="218801" cy="218801"/>
          </a:xfrm>
        </p:grpSpPr>
        <p:sp>
          <p:nvSpPr>
            <p:cNvPr id="88" name="Organigramme : Connecteur 87">
              <a:extLst>
                <a:ext uri="{FF2B5EF4-FFF2-40B4-BE49-F238E27FC236}">
                  <a16:creationId xmlns:a16="http://schemas.microsoft.com/office/drawing/2014/main" id="{92D2DFB1-19B9-4E3E-B21B-EF6A348EF814}"/>
                </a:ext>
              </a:extLst>
            </p:cNvPr>
            <p:cNvSpPr/>
            <p:nvPr/>
          </p:nvSpPr>
          <p:spPr>
            <a:xfrm>
              <a:off x="778332" y="3370338"/>
              <a:ext cx="218801" cy="21880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2B8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rganigramme : Connecteur 88">
              <a:extLst>
                <a:ext uri="{FF2B5EF4-FFF2-40B4-BE49-F238E27FC236}">
                  <a16:creationId xmlns:a16="http://schemas.microsoft.com/office/drawing/2014/main" id="{4093774F-4746-4977-AC8D-1CB16EDBAA09}"/>
                </a:ext>
              </a:extLst>
            </p:cNvPr>
            <p:cNvSpPr/>
            <p:nvPr/>
          </p:nvSpPr>
          <p:spPr>
            <a:xfrm>
              <a:off x="839385" y="3431390"/>
              <a:ext cx="96696" cy="96696"/>
            </a:xfrm>
            <a:prstGeom prst="flowChartConnector">
              <a:avLst/>
            </a:prstGeom>
            <a:solidFill>
              <a:srgbClr val="007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AD124F39-69C6-4B44-B9D0-374A55CC19E5}"/>
              </a:ext>
            </a:extLst>
          </p:cNvPr>
          <p:cNvSpPr txBox="1"/>
          <p:nvPr/>
        </p:nvSpPr>
        <p:spPr>
          <a:xfrm>
            <a:off x="1096953" y="420251"/>
            <a:ext cx="74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93C40"/>
                </a:solidFill>
                <a:latin typeface="Comfortaa" panose="00000500000000000000" pitchFamily="2" charset="0"/>
              </a:rPr>
              <a:t>QUALITY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549E26F-4A01-4A8B-B11C-54E40D19AA05}"/>
              </a:ext>
            </a:extLst>
          </p:cNvPr>
          <p:cNvSpPr txBox="1"/>
          <p:nvPr/>
        </p:nvSpPr>
        <p:spPr>
          <a:xfrm>
            <a:off x="6386093" y="865552"/>
            <a:ext cx="18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A3D41"/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GROUP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A3D41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275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7998</TotalTime>
  <Words>332</Words>
  <Application>Microsoft Office PowerPoint</Application>
  <PresentationFormat>Grand écran</PresentationFormat>
  <Paragraphs>148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Comfortaa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DELANNOY</dc:creator>
  <cp:lastModifiedBy>Olivier LEVELT</cp:lastModifiedBy>
  <cp:revision>584</cp:revision>
  <dcterms:created xsi:type="dcterms:W3CDTF">2020-04-13T14:27:31Z</dcterms:created>
  <dcterms:modified xsi:type="dcterms:W3CDTF">2021-05-10T16:13:52Z</dcterms:modified>
</cp:coreProperties>
</file>