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91" d="100"/>
          <a:sy n="91" d="100"/>
        </p:scale>
        <p:origin x="-222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D099-E7D7-46F7-B21A-9ACA18F0C53B}" type="datetimeFigureOut">
              <a:rPr lang="fr-FR" smtClean="0"/>
              <a:t>13/05/2021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67F7-22D2-4DE2-B49A-C1E3B7B816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D099-E7D7-46F7-B21A-9ACA18F0C53B}" type="datetimeFigureOut">
              <a:rPr lang="fr-FR" smtClean="0"/>
              <a:t>13/05/2021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67F7-22D2-4DE2-B49A-C1E3B7B816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D099-E7D7-46F7-B21A-9ACA18F0C53B}" type="datetimeFigureOut">
              <a:rPr lang="fr-FR" smtClean="0"/>
              <a:t>13/05/2021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67F7-22D2-4DE2-B49A-C1E3B7B816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D099-E7D7-46F7-B21A-9ACA18F0C53B}" type="datetimeFigureOut">
              <a:rPr lang="fr-FR" smtClean="0"/>
              <a:t>13/05/2021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67F7-22D2-4DE2-B49A-C1E3B7B816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D099-E7D7-46F7-B21A-9ACA18F0C53B}" type="datetimeFigureOut">
              <a:rPr lang="fr-FR" smtClean="0"/>
              <a:t>13/05/2021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67F7-22D2-4DE2-B49A-C1E3B7B816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D099-E7D7-46F7-B21A-9ACA18F0C53B}" type="datetimeFigureOut">
              <a:rPr lang="fr-FR" smtClean="0"/>
              <a:t>13/05/2021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67F7-22D2-4DE2-B49A-C1E3B7B816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D099-E7D7-46F7-B21A-9ACA18F0C53B}" type="datetimeFigureOut">
              <a:rPr lang="fr-FR" smtClean="0"/>
              <a:t>13/05/2021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67F7-22D2-4DE2-B49A-C1E3B7B816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D099-E7D7-46F7-B21A-9ACA18F0C53B}" type="datetimeFigureOut">
              <a:rPr lang="fr-FR" smtClean="0"/>
              <a:t>13/05/2021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67F7-22D2-4DE2-B49A-C1E3B7B816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D099-E7D7-46F7-B21A-9ACA18F0C53B}" type="datetimeFigureOut">
              <a:rPr lang="fr-FR" smtClean="0"/>
              <a:t>13/05/2021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67F7-22D2-4DE2-B49A-C1E3B7B816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D099-E7D7-46F7-B21A-9ACA18F0C53B}" type="datetimeFigureOut">
              <a:rPr lang="fr-FR" smtClean="0"/>
              <a:t>13/05/2021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67F7-22D2-4DE2-B49A-C1E3B7B816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D099-E7D7-46F7-B21A-9ACA18F0C53B}" type="datetimeFigureOut">
              <a:rPr lang="fr-FR" smtClean="0"/>
              <a:t>13/05/2021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67F7-22D2-4DE2-B49A-C1E3B7B816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8D099-E7D7-46F7-B21A-9ACA18F0C53B}" type="datetimeFigureOut">
              <a:rPr lang="fr-FR" smtClean="0"/>
              <a:t>13/05/2021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B67F7-22D2-4DE2-B49A-C1E3B7B816C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1732"/>
            <a:ext cx="1353236" cy="30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8" name="Connecteur droit 17"/>
          <p:cNvCxnSpPr/>
          <p:nvPr/>
        </p:nvCxnSpPr>
        <p:spPr>
          <a:xfrm>
            <a:off x="3571868" y="1142984"/>
            <a:ext cx="571504" cy="1588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3571868" y="1571612"/>
            <a:ext cx="2857520" cy="2693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4143372" y="928670"/>
            <a:ext cx="285752" cy="2143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4357686" y="1142984"/>
            <a:ext cx="2071702" cy="1588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429388" y="957188"/>
            <a:ext cx="500066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6429389" y="1242940"/>
            <a:ext cx="642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Porte fusible</a:t>
            </a:r>
            <a:endParaRPr lang="fr-FR" sz="1000" dirty="0"/>
          </a:p>
        </p:txBody>
      </p:sp>
      <p:cxnSp>
        <p:nvCxnSpPr>
          <p:cNvPr id="29" name="Connecteur droit 28"/>
          <p:cNvCxnSpPr/>
          <p:nvPr/>
        </p:nvCxnSpPr>
        <p:spPr>
          <a:xfrm>
            <a:off x="6929454" y="1171502"/>
            <a:ext cx="71438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6929454" y="1598542"/>
            <a:ext cx="71438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7500958" y="957188"/>
            <a:ext cx="785818" cy="8572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7643834" y="5374202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err="1" smtClean="0"/>
              <a:t>Tranformateur</a:t>
            </a:r>
            <a:r>
              <a:rPr lang="fr-FR" sz="1000" dirty="0" smtClean="0"/>
              <a:t> torique</a:t>
            </a:r>
            <a:endParaRPr lang="fr-FR" sz="1000" dirty="0"/>
          </a:p>
        </p:txBody>
      </p:sp>
      <p:sp>
        <p:nvSpPr>
          <p:cNvPr id="39" name="ZoneTexte 38"/>
          <p:cNvSpPr txBox="1"/>
          <p:nvPr/>
        </p:nvSpPr>
        <p:spPr>
          <a:xfrm>
            <a:off x="5500694" y="4488428"/>
            <a:ext cx="642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Prise Wifi</a:t>
            </a:r>
            <a:endParaRPr lang="fr-FR" sz="1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4857752" y="2214554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Schéma actuel</a:t>
            </a:r>
            <a:endParaRPr lang="fr-FR" dirty="0"/>
          </a:p>
        </p:txBody>
      </p:sp>
      <p:sp>
        <p:nvSpPr>
          <p:cNvPr id="38" name="Rectangle 37"/>
          <p:cNvSpPr/>
          <p:nvPr/>
        </p:nvSpPr>
        <p:spPr>
          <a:xfrm>
            <a:off x="5214942" y="4202676"/>
            <a:ext cx="1000132" cy="12144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4" name="Connecteur droit 43"/>
          <p:cNvCxnSpPr/>
          <p:nvPr/>
        </p:nvCxnSpPr>
        <p:spPr>
          <a:xfrm>
            <a:off x="3571868" y="4559866"/>
            <a:ext cx="714380" cy="1588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724665" y="4374070"/>
            <a:ext cx="500066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6715141" y="4588384"/>
            <a:ext cx="642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Porte fusible</a:t>
            </a:r>
            <a:endParaRPr lang="fr-FR" sz="1000" dirty="0"/>
          </a:p>
        </p:txBody>
      </p:sp>
      <p:sp>
        <p:nvSpPr>
          <p:cNvPr id="47" name="ZoneTexte 46"/>
          <p:cNvSpPr txBox="1"/>
          <p:nvPr/>
        </p:nvSpPr>
        <p:spPr>
          <a:xfrm>
            <a:off x="3286116" y="1214422"/>
            <a:ext cx="6429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220V</a:t>
            </a:r>
            <a:endParaRPr lang="fr-FR" sz="1000" dirty="0"/>
          </a:p>
        </p:txBody>
      </p:sp>
      <p:cxnSp>
        <p:nvCxnSpPr>
          <p:cNvPr id="48" name="Connecteur droit 47"/>
          <p:cNvCxnSpPr/>
          <p:nvPr/>
        </p:nvCxnSpPr>
        <p:spPr>
          <a:xfrm>
            <a:off x="3500430" y="5059932"/>
            <a:ext cx="171451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3428993" y="4651070"/>
            <a:ext cx="6429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220V</a:t>
            </a:r>
            <a:endParaRPr lang="fr-FR" sz="1000" dirty="0"/>
          </a:p>
        </p:txBody>
      </p:sp>
      <p:cxnSp>
        <p:nvCxnSpPr>
          <p:cNvPr id="51" name="Connecteur droit 50"/>
          <p:cNvCxnSpPr/>
          <p:nvPr/>
        </p:nvCxnSpPr>
        <p:spPr>
          <a:xfrm>
            <a:off x="7215206" y="4659822"/>
            <a:ext cx="71438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7215206" y="5086862"/>
            <a:ext cx="71438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llipse 52"/>
          <p:cNvSpPr/>
          <p:nvPr/>
        </p:nvSpPr>
        <p:spPr>
          <a:xfrm>
            <a:off x="7715272" y="4445508"/>
            <a:ext cx="785818" cy="8572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4" name="Connecteur droit 53"/>
          <p:cNvCxnSpPr/>
          <p:nvPr/>
        </p:nvCxnSpPr>
        <p:spPr>
          <a:xfrm>
            <a:off x="6215074" y="4559866"/>
            <a:ext cx="500066" cy="1588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6215074" y="5059932"/>
            <a:ext cx="500066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V="1">
            <a:off x="4286248" y="4343964"/>
            <a:ext cx="285752" cy="2143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4500562" y="4558278"/>
            <a:ext cx="714380" cy="1588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7429520" y="1857364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err="1" smtClean="0"/>
              <a:t>Tranformateur</a:t>
            </a:r>
            <a:r>
              <a:rPr lang="fr-FR" sz="1000" dirty="0" smtClean="0"/>
              <a:t> torique</a:t>
            </a:r>
            <a:endParaRPr lang="fr-FR" sz="1000" dirty="0"/>
          </a:p>
        </p:txBody>
      </p:sp>
      <p:cxnSp>
        <p:nvCxnSpPr>
          <p:cNvPr id="65" name="Connecteur droit 64"/>
          <p:cNvCxnSpPr/>
          <p:nvPr/>
        </p:nvCxnSpPr>
        <p:spPr>
          <a:xfrm rot="5400000" flipH="1" flipV="1">
            <a:off x="3857620" y="4345552"/>
            <a:ext cx="428628" cy="1588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 rot="5400000" flipH="1" flipV="1">
            <a:off x="4499768" y="4344758"/>
            <a:ext cx="428628" cy="1588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4071934" y="4131238"/>
            <a:ext cx="642942" cy="1588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4071934" y="642918"/>
            <a:ext cx="6429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inter</a:t>
            </a:r>
            <a:endParaRPr lang="fr-FR" sz="1000" dirty="0"/>
          </a:p>
        </p:txBody>
      </p:sp>
      <p:sp>
        <p:nvSpPr>
          <p:cNvPr id="73" name="ZoneTexte 72"/>
          <p:cNvSpPr txBox="1"/>
          <p:nvPr/>
        </p:nvSpPr>
        <p:spPr>
          <a:xfrm>
            <a:off x="5143504" y="5917188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Schéma modifié</a:t>
            </a:r>
            <a:endParaRPr lang="fr-FR" dirty="0"/>
          </a:p>
        </p:txBody>
      </p:sp>
      <p:sp>
        <p:nvSpPr>
          <p:cNvPr id="78" name="Légende encadrée 1 77"/>
          <p:cNvSpPr/>
          <p:nvPr/>
        </p:nvSpPr>
        <p:spPr>
          <a:xfrm>
            <a:off x="1785918" y="2530600"/>
            <a:ext cx="1143008" cy="612648"/>
          </a:xfrm>
          <a:prstGeom prst="borderCallout1">
            <a:avLst>
              <a:gd name="adj1" fmla="val 5182"/>
              <a:gd name="adj2" fmla="val 2057"/>
              <a:gd name="adj3" fmla="val 1290"/>
              <a:gd name="adj4" fmla="val -1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Arrivée secteur NEUTRE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après interrupteur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79" name="Légende encadrée 1 78"/>
          <p:cNvSpPr/>
          <p:nvPr/>
        </p:nvSpPr>
        <p:spPr>
          <a:xfrm>
            <a:off x="1928794" y="1816220"/>
            <a:ext cx="1143008" cy="612648"/>
          </a:xfrm>
          <a:prstGeom prst="borderCallout1">
            <a:avLst>
              <a:gd name="adj1" fmla="val 5182"/>
              <a:gd name="adj2" fmla="val 2057"/>
              <a:gd name="adj3" fmla="val 2433"/>
              <a:gd name="adj4" fmla="val 142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Arrivée secteur PHASE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après interrupteur</a:t>
            </a:r>
            <a:endParaRPr lang="fr-FR" sz="1000" dirty="0">
              <a:solidFill>
                <a:schemeClr val="tx1"/>
              </a:solidFill>
            </a:endParaRPr>
          </a:p>
        </p:txBody>
      </p:sp>
      <p:pic>
        <p:nvPicPr>
          <p:cNvPr id="8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490946"/>
            <a:ext cx="1353236" cy="30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3" name="Rectangle 82"/>
          <p:cNvSpPr/>
          <p:nvPr/>
        </p:nvSpPr>
        <p:spPr>
          <a:xfrm rot="21391129" flipV="1">
            <a:off x="640021" y="5295245"/>
            <a:ext cx="146950" cy="1685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8" name="Connecteur droit 87"/>
          <p:cNvCxnSpPr/>
          <p:nvPr/>
        </p:nvCxnSpPr>
        <p:spPr>
          <a:xfrm>
            <a:off x="714348" y="5070486"/>
            <a:ext cx="2428892" cy="1588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660364" y="5214950"/>
            <a:ext cx="2340000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ZoneTexte 106"/>
          <p:cNvSpPr txBox="1"/>
          <p:nvPr/>
        </p:nvSpPr>
        <p:spPr>
          <a:xfrm>
            <a:off x="2500298" y="5429264"/>
            <a:ext cx="642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Prise Wifi</a:t>
            </a:r>
            <a:endParaRPr lang="fr-FR" sz="1000" dirty="0"/>
          </a:p>
        </p:txBody>
      </p:sp>
      <p:cxnSp>
        <p:nvCxnSpPr>
          <p:cNvPr id="110" name="Connecteur droit avec flèche 109"/>
          <p:cNvCxnSpPr>
            <a:stCxn id="108" idx="1"/>
            <a:endCxn id="83" idx="3"/>
          </p:cNvCxnSpPr>
          <p:nvPr/>
        </p:nvCxnSpPr>
        <p:spPr>
          <a:xfrm rot="10800000">
            <a:off x="786836" y="5375081"/>
            <a:ext cx="856207" cy="344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ZoneTexte 117"/>
          <p:cNvSpPr txBox="1"/>
          <p:nvPr/>
        </p:nvSpPr>
        <p:spPr>
          <a:xfrm>
            <a:off x="4143373" y="3845486"/>
            <a:ext cx="6429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inter</a:t>
            </a:r>
            <a:endParaRPr lang="fr-FR" sz="1000" dirty="0"/>
          </a:p>
        </p:txBody>
      </p:sp>
      <p:sp>
        <p:nvSpPr>
          <p:cNvPr id="119" name="ZoneTexte 118"/>
          <p:cNvSpPr txBox="1"/>
          <p:nvPr/>
        </p:nvSpPr>
        <p:spPr>
          <a:xfrm>
            <a:off x="3428992" y="92867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Phase</a:t>
            </a:r>
            <a:endParaRPr lang="fr-FR" sz="1000" dirty="0"/>
          </a:p>
        </p:txBody>
      </p:sp>
      <p:sp>
        <p:nvSpPr>
          <p:cNvPr id="120" name="ZoneTexte 119"/>
          <p:cNvSpPr txBox="1"/>
          <p:nvPr/>
        </p:nvSpPr>
        <p:spPr>
          <a:xfrm>
            <a:off x="3428992" y="1396829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Neutre</a:t>
            </a:r>
            <a:endParaRPr lang="fr-FR" sz="1000" dirty="0"/>
          </a:p>
        </p:txBody>
      </p:sp>
      <p:sp>
        <p:nvSpPr>
          <p:cNvPr id="121" name="ZoneTexte 120"/>
          <p:cNvSpPr txBox="1"/>
          <p:nvPr/>
        </p:nvSpPr>
        <p:spPr>
          <a:xfrm>
            <a:off x="3500430" y="4357694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Phase</a:t>
            </a:r>
            <a:endParaRPr lang="fr-FR" sz="1000" dirty="0"/>
          </a:p>
        </p:txBody>
      </p:sp>
      <p:sp>
        <p:nvSpPr>
          <p:cNvPr id="122" name="ZoneTexte 121"/>
          <p:cNvSpPr txBox="1"/>
          <p:nvPr/>
        </p:nvSpPr>
        <p:spPr>
          <a:xfrm>
            <a:off x="3500430" y="4825853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Neutre</a:t>
            </a:r>
            <a:endParaRPr lang="fr-FR" sz="1000" dirty="0"/>
          </a:p>
        </p:txBody>
      </p:sp>
      <p:sp>
        <p:nvSpPr>
          <p:cNvPr id="123" name="Rectangle à coins arrondis 122"/>
          <p:cNvSpPr/>
          <p:nvPr/>
        </p:nvSpPr>
        <p:spPr>
          <a:xfrm>
            <a:off x="5500694" y="4059800"/>
            <a:ext cx="357190" cy="1428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ZoneTexte 123"/>
          <p:cNvSpPr txBox="1"/>
          <p:nvPr/>
        </p:nvSpPr>
        <p:spPr>
          <a:xfrm>
            <a:off x="5214942" y="3845486"/>
            <a:ext cx="10001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Cde manuelle</a:t>
            </a:r>
            <a:endParaRPr lang="fr-FR" sz="1000" dirty="0"/>
          </a:p>
        </p:txBody>
      </p:sp>
      <p:cxnSp>
        <p:nvCxnSpPr>
          <p:cNvPr id="126" name="Connecteur droit avec flèche 125"/>
          <p:cNvCxnSpPr>
            <a:endCxn id="78" idx="2"/>
          </p:cNvCxnSpPr>
          <p:nvPr/>
        </p:nvCxnSpPr>
        <p:spPr>
          <a:xfrm rot="16200000" flipH="1">
            <a:off x="704062" y="1755068"/>
            <a:ext cx="1163580" cy="1000132"/>
          </a:xfrm>
          <a:prstGeom prst="straightConnector1">
            <a:avLst/>
          </a:prstGeom>
          <a:ln>
            <a:solidFill>
              <a:schemeClr val="bg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avec flèche 128"/>
          <p:cNvCxnSpPr>
            <a:endCxn id="79" idx="2"/>
          </p:cNvCxnSpPr>
          <p:nvPr/>
        </p:nvCxnSpPr>
        <p:spPr>
          <a:xfrm>
            <a:off x="928662" y="1673344"/>
            <a:ext cx="1000132" cy="449200"/>
          </a:xfrm>
          <a:prstGeom prst="straightConnector1">
            <a:avLst/>
          </a:prstGeom>
          <a:ln>
            <a:solidFill>
              <a:schemeClr val="bg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Légende encadrée 1 131"/>
          <p:cNvSpPr/>
          <p:nvPr/>
        </p:nvSpPr>
        <p:spPr>
          <a:xfrm>
            <a:off x="1928794" y="458898"/>
            <a:ext cx="1143008" cy="612648"/>
          </a:xfrm>
          <a:prstGeom prst="borderCallout1">
            <a:avLst>
              <a:gd name="adj1" fmla="val 5182"/>
              <a:gd name="adj2" fmla="val 2057"/>
              <a:gd name="adj3" fmla="val 2433"/>
              <a:gd name="adj4" fmla="val 142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Enroulement primaire transformateur</a:t>
            </a:r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34" name="Connecteur droit avec flèche 133"/>
          <p:cNvCxnSpPr>
            <a:stCxn id="132" idx="2"/>
          </p:cNvCxnSpPr>
          <p:nvPr/>
        </p:nvCxnSpPr>
        <p:spPr>
          <a:xfrm rot="10800000">
            <a:off x="928662" y="530336"/>
            <a:ext cx="1000132" cy="23488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103755" y="5182865"/>
            <a:ext cx="585781" cy="935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0" name="Connecteur droit 89"/>
          <p:cNvCxnSpPr/>
          <p:nvPr/>
        </p:nvCxnSpPr>
        <p:spPr>
          <a:xfrm rot="5400000" flipH="1" flipV="1">
            <a:off x="2929720" y="5285594"/>
            <a:ext cx="428628" cy="1588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>
            <a:off x="2786050" y="5500702"/>
            <a:ext cx="357190" cy="1588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/>
          <p:nvPr/>
        </p:nvCxnSpPr>
        <p:spPr>
          <a:xfrm rot="5400000" flipH="1" flipV="1">
            <a:off x="2755887" y="5468951"/>
            <a:ext cx="490542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>
            <a:off x="2786050" y="5715016"/>
            <a:ext cx="214314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138"/>
          <p:cNvCxnSpPr/>
          <p:nvPr/>
        </p:nvCxnSpPr>
        <p:spPr>
          <a:xfrm rot="4320000">
            <a:off x="570678" y="5143512"/>
            <a:ext cx="143670" cy="79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714348" y="5572140"/>
            <a:ext cx="1357322" cy="144464"/>
          </a:xfrm>
          <a:prstGeom prst="line">
            <a:avLst/>
          </a:prstGeom>
          <a:ln w="19050">
            <a:solidFill>
              <a:srgbClr val="0070C0"/>
            </a:solidFill>
            <a:headEnd type="oval" w="sm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785788" y="5500704"/>
            <a:ext cx="1285882" cy="71436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  <a:headEnd type="oval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ZoneTexte 107"/>
          <p:cNvSpPr txBox="1"/>
          <p:nvPr/>
        </p:nvSpPr>
        <p:spPr>
          <a:xfrm>
            <a:off x="1643042" y="5286388"/>
            <a:ext cx="6429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coupure</a:t>
            </a:r>
            <a:endParaRPr lang="fr-FR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40</Words>
  <Application>Microsoft Office PowerPoint</Application>
  <PresentationFormat>Affichage à l'écran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Didier Couvet</dc:creator>
  <cp:lastModifiedBy>Didier Couvet</cp:lastModifiedBy>
  <cp:revision>4</cp:revision>
  <dcterms:created xsi:type="dcterms:W3CDTF">2021-05-13T08:44:22Z</dcterms:created>
  <dcterms:modified xsi:type="dcterms:W3CDTF">2021-05-13T09:36:03Z</dcterms:modified>
</cp:coreProperties>
</file>