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 autoAdjust="0"/>
  </p:normalViewPr>
  <p:slideViewPr>
    <p:cSldViewPr snapToGrid="0">
      <p:cViewPr varScale="1">
        <p:scale>
          <a:sx n="55" d="100"/>
          <a:sy n="55" d="100"/>
        </p:scale>
        <p:origin x="72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B0C4-57B0-4411-A3E6-D7CE2E1B251B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9E65A-C431-4F26-A3F3-9E5453235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28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33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44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13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25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54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39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79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82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58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2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38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6AFC-8BB3-4A03-9675-CAB317B9941D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78C4-F31C-4F0B-9118-4A679EB0E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39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tiff"/><Relationship Id="rId2" Type="http://schemas.openxmlformats.org/officeDocument/2006/relationships/image" Target="../media/image1.jpeg"/><Relationship Id="rId16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hyperlink" Target="mailto:irouge@lyonmetropole-mmi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526" y="6146909"/>
            <a:ext cx="12201525" cy="71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2543272" y="6227440"/>
            <a:ext cx="7105457" cy="574728"/>
            <a:chOff x="2321575" y="6042642"/>
            <a:chExt cx="8572114" cy="693359"/>
          </a:xfrm>
        </p:grpSpPr>
        <p:pic>
          <p:nvPicPr>
            <p:cNvPr id="5" name="Picture 8" descr="W:\G - COMMUNICATION\G6 - LOGOS\Logos\FSE Europe\Logos FSE 2014-2020\Bandeau Logos FSE 201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6" r="33882"/>
            <a:stretch/>
          </p:blipFill>
          <p:spPr bwMode="auto">
            <a:xfrm>
              <a:off x="2321575" y="6042642"/>
              <a:ext cx="723980" cy="693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W:\G - COMMUNICATION\G6 - LOGOS\Logos\FSE Europe\Logos FSE 2014-2020\Bandeau Logos FSE 201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33"/>
            <a:stretch/>
          </p:blipFill>
          <p:spPr bwMode="auto">
            <a:xfrm>
              <a:off x="10159347" y="6042642"/>
              <a:ext cx="734342" cy="693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W:\G - COMMUNICATION\G6 - LOGOS\Logos\FSE Europe\Logos FSE 2014-2020\Bandeau Logos FSE 201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51"/>
            <a:stretch/>
          </p:blipFill>
          <p:spPr bwMode="auto">
            <a:xfrm>
              <a:off x="9506609" y="6042642"/>
              <a:ext cx="676373" cy="69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490" y="6227547"/>
              <a:ext cx="952370" cy="424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834" y="6193334"/>
              <a:ext cx="584270" cy="466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12" y="6353491"/>
              <a:ext cx="1363701" cy="280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943" y="6183149"/>
              <a:ext cx="1540033" cy="45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630" y="6358726"/>
              <a:ext cx="1596009" cy="172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323842" y="4594103"/>
            <a:ext cx="7417050" cy="16091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  <a:latin typeface="D-DIN Condensed" panose="020B0506030202030204" pitchFamily="34" charset="0"/>
              </a:rPr>
              <a:t>Venez </a:t>
            </a:r>
            <a:r>
              <a:rPr lang="fr-FR" b="1" dirty="0">
                <a:solidFill>
                  <a:schemeClr val="tx1"/>
                </a:solidFill>
                <a:latin typeface="D-DIN Condensed" panose="020B0506030202030204" pitchFamily="34" charset="0"/>
              </a:rPr>
              <a:t>échanger avec la dirigeante de BABYCHOU </a:t>
            </a:r>
            <a:r>
              <a:rPr lang="fr-FR" dirty="0">
                <a:solidFill>
                  <a:schemeClr val="tx1"/>
                </a:solidFill>
                <a:latin typeface="D-DIN Condensed" panose="020B0506030202030204" pitchFamily="34" charset="0"/>
              </a:rPr>
              <a:t>sur :</a:t>
            </a:r>
          </a:p>
          <a:p>
            <a:pPr algn="just"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  <a:latin typeface="D-DIN Condensed" panose="020B0506030202030204" pitchFamily="34" charset="0"/>
              </a:rPr>
              <a:t>une journée type, les compétences attendues, les contraintes et opportunités, les formations …</a:t>
            </a:r>
          </a:p>
          <a:p>
            <a:pPr algn="just">
              <a:spcAft>
                <a:spcPts val="600"/>
              </a:spcAft>
            </a:pPr>
            <a:r>
              <a:rPr lang="fr-FR" dirty="0">
                <a:solidFill>
                  <a:schemeClr val="tx1"/>
                </a:solidFill>
                <a:latin typeface="D-DIN Condensed" panose="020B0506030202030204" pitchFamily="34" charset="0"/>
              </a:rPr>
              <a:t>Venez </a:t>
            </a:r>
            <a:r>
              <a:rPr lang="fr-FR" b="1" dirty="0">
                <a:solidFill>
                  <a:schemeClr val="tx1"/>
                </a:solidFill>
                <a:latin typeface="D-DIN Condensed" panose="020B0506030202030204" pitchFamily="34" charset="0"/>
              </a:rPr>
              <a:t>postuler directement </a:t>
            </a:r>
            <a:r>
              <a:rPr lang="fr-FR" dirty="0">
                <a:solidFill>
                  <a:schemeClr val="tx1"/>
                </a:solidFill>
                <a:latin typeface="D-DIN Condensed" panose="020B0506030202030204" pitchFamily="34" charset="0"/>
              </a:rPr>
              <a:t>et remettre votre CV 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8731" y="1499568"/>
            <a:ext cx="7322900" cy="91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E60012"/>
                </a:solidFill>
                <a:latin typeface="D-DIN Condensed" pitchFamily="34" charset="0"/>
              </a:rPr>
              <a:t>Découvrez le métier de la Garde d’enfants au domicile des parents H / 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18954" y="914105"/>
            <a:ext cx="4944564" cy="407211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bg1"/>
                </a:solidFill>
                <a:latin typeface="D-DIN Condensed" pitchFamily="34" charset="0"/>
              </a:rPr>
              <a:t>Avec  BABYCHOU Services Lyon Ouest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64074" y="1605759"/>
            <a:ext cx="4213633" cy="2998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7870441" y="2594888"/>
            <a:ext cx="3954231" cy="1692771"/>
            <a:chOff x="6776754" y="2043404"/>
            <a:chExt cx="3345864" cy="1116782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754" y="2146966"/>
              <a:ext cx="317715" cy="317715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7094469" y="2043404"/>
              <a:ext cx="3028149" cy="111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Centre Social Ecully</a:t>
              </a:r>
            </a:p>
            <a:p>
              <a:pPr algn="ctr"/>
              <a:r>
                <a:rPr lang="fr-FR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 Avenue des Sources, 69130 </a:t>
              </a:r>
              <a:r>
                <a:rPr lang="fr-FR" sz="2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Écully</a:t>
              </a:r>
            </a:p>
            <a:p>
              <a:pPr algn="ctr"/>
              <a:r>
                <a:rPr lang="fr-FR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 C14 depuis Gare de Vaise Arrêt Les Sources</a:t>
              </a:r>
              <a:endPara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855006" y="1718599"/>
            <a:ext cx="3347474" cy="461665"/>
            <a:chOff x="6806915" y="3639588"/>
            <a:chExt cx="3347474" cy="461665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915" y="3662422"/>
              <a:ext cx="298275" cy="29827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7108465" y="3639588"/>
              <a:ext cx="3045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D-DIN Condensed" panose="020B0506030202030204" pitchFamily="34" charset="0"/>
                </a:rPr>
                <a:t>Jeudi 20 mai 2021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7861789" y="2170715"/>
            <a:ext cx="3372926" cy="461665"/>
            <a:chOff x="6756445" y="3078210"/>
            <a:chExt cx="3372926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7083447" y="3078210"/>
              <a:ext cx="3045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D-DIN Condensed" panose="020B0506030202030204" pitchFamily="34" charset="0"/>
                </a:rPr>
                <a:t>9h30 / 11h00</a:t>
              </a: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445" y="3147955"/>
              <a:ext cx="323156" cy="323156"/>
            </a:xfrm>
            <a:prstGeom prst="rect">
              <a:avLst/>
            </a:prstGeom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" y="166668"/>
            <a:ext cx="1410620" cy="75046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" y="287987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E60012"/>
                </a:solidFill>
                <a:latin typeface="D-DIN Condensed" panose="020B0506030202030204" pitchFamily="34" charset="0"/>
              </a:rPr>
              <a:t>RENCONTRE MÉTIERS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8151983" y="4857247"/>
            <a:ext cx="3567887" cy="1329928"/>
          </a:xfrm>
          <a:custGeom>
            <a:avLst/>
            <a:gdLst>
              <a:gd name="connsiteX0" fmla="*/ 0 w 3189809"/>
              <a:gd name="connsiteY0" fmla="*/ 0 h 646331"/>
              <a:gd name="connsiteX1" fmla="*/ 3189809 w 3189809"/>
              <a:gd name="connsiteY1" fmla="*/ 0 h 646331"/>
              <a:gd name="connsiteX2" fmla="*/ 3189809 w 3189809"/>
              <a:gd name="connsiteY2" fmla="*/ 646331 h 646331"/>
              <a:gd name="connsiteX3" fmla="*/ 0 w 3189809"/>
              <a:gd name="connsiteY3" fmla="*/ 646331 h 646331"/>
              <a:gd name="connsiteX4" fmla="*/ 0 w 3189809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9809" h="646331">
                <a:moveTo>
                  <a:pt x="0" y="0"/>
                </a:moveTo>
                <a:lnTo>
                  <a:pt x="3189809" y="0"/>
                </a:lnTo>
                <a:lnTo>
                  <a:pt x="3189809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 w="19050">
            <a:solidFill>
              <a:srgbClr val="E60012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700" b="1" kern="1200" dirty="0">
                <a:solidFill>
                  <a:srgbClr val="E60012"/>
                </a:solidFill>
                <a:latin typeface="D-DIN Condensed" panose="020B0506030202030204" pitchFamily="34" charset="0"/>
              </a:rPr>
              <a:t>Inscription obligatoire</a:t>
            </a:r>
            <a:r>
              <a:rPr lang="fr-FR" sz="1700" kern="1200" dirty="0">
                <a:solidFill>
                  <a:srgbClr val="E60012"/>
                </a:solidFill>
                <a:latin typeface="D-DIN Condensed" panose="020B0506030202030204" pitchFamily="34" charset="0"/>
              </a:rPr>
              <a:t> :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700" dirty="0">
                <a:latin typeface="D-DIN Condensed" panose="020B0506030202030204" pitchFamily="34" charset="0"/>
                <a:hlinkClick r:id="rId14"/>
              </a:rPr>
              <a:t>irouge@lyonmetropole-mmie.fr</a:t>
            </a:r>
            <a:r>
              <a:rPr lang="fr-FR" sz="1700" dirty="0">
                <a:latin typeface="D-DIN Condensed" panose="020B0506030202030204" pitchFamily="34" charset="0"/>
              </a:rPr>
              <a:t> 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700" dirty="0">
                <a:latin typeface="D-DIN Condensed" panose="020B0506030202030204" pitchFamily="34" charset="0"/>
              </a:rPr>
              <a:t>ou 06 63 45 41 84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9996967-C3D5-49AA-8280-CB77191CD3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0449" y="6938"/>
            <a:ext cx="1578137" cy="1608537"/>
          </a:xfrm>
          <a:prstGeom prst="rect">
            <a:avLst/>
          </a:prstGeom>
        </p:spPr>
      </p:pic>
      <p:pic>
        <p:nvPicPr>
          <p:cNvPr id="34" name="Espace réservé du contenu 3">
            <a:extLst>
              <a:ext uri="{FF2B5EF4-FFF2-40B4-BE49-F238E27FC236}">
                <a16:creationId xmlns:a16="http://schemas.microsoft.com/office/drawing/2014/main" id="{BCD44BFC-C263-4330-AF89-94768BC894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2815" y="2545220"/>
            <a:ext cx="2956407" cy="197341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4E244B2-0CDB-49FD-BDB4-65FE667ECD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39222" y="2585981"/>
            <a:ext cx="2958437" cy="196736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E204411-E090-4F12-8DFB-811A082F5F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41981" y="19996"/>
            <a:ext cx="1440002" cy="5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38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94</Words>
  <Application>Microsoft Office PowerPoint</Application>
  <PresentationFormat>Grand écran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D-DIN Condensed</vt:lpstr>
      <vt:lpstr>Tahoma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Marina SEIB</dc:creator>
  <cp:lastModifiedBy>Chloé MATISSE</cp:lastModifiedBy>
  <cp:revision>49</cp:revision>
  <dcterms:created xsi:type="dcterms:W3CDTF">2019-12-09T14:38:17Z</dcterms:created>
  <dcterms:modified xsi:type="dcterms:W3CDTF">2021-05-05T15:04:05Z</dcterms:modified>
</cp:coreProperties>
</file>