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56" r:id="rId2"/>
  </p:sldIdLst>
  <p:sldSz cx="12192000" cy="16256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28" d="100"/>
          <a:sy n="28" d="100"/>
        </p:scale>
        <p:origin x="237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E0F8BA-C79D-44F5-9AF0-05D396FE1D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60416"/>
            <a:ext cx="9144000" cy="565949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C9B37AF-5189-46C5-B9B6-13EB373A04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6CD055-D486-4B1D-B10E-871E982E8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429-FB56-427D-AE58-B5722A359C76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299E1F-ECD7-455D-8504-FB30F55A5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DB32E7-F4B1-4B7E-AB64-282453F5A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C4D7-CCD8-400A-A8C3-2E8029F4F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530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397BA3-9BB9-4E3C-A41F-BE4C5BCC9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BD8606F-4B0A-4C4C-BAF0-82224DD7E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EC618A-9275-4FB2-9679-C452EA7BD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429-FB56-427D-AE58-B5722A359C76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1F00EC-4C7C-443F-A44B-114728844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A7C9D8-4976-4483-84B2-50D2A9621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C4D7-CCD8-400A-A8C3-2E8029F4F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547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5D15B6A-9F62-4022-9373-2419DC5C8A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65481"/>
            <a:ext cx="2628900" cy="13776209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EED435E-97B4-4BB0-986F-5B7B1C0939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65481"/>
            <a:ext cx="7734300" cy="1377620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E11179-90C5-4B66-9B71-5822D9AF3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429-FB56-427D-AE58-B5722A359C76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2C46BB-2FB1-4093-A6CE-2027E552D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060AE3-34BC-4B10-BC89-D472D4C6A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C4D7-CCD8-400A-A8C3-2E8029F4F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0262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67B98B-F317-4A93-9D9C-7BD0CBFAA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C1894A-079B-4270-A804-A24A20B41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48CB11-023A-487B-9378-97A0F695F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429-FB56-427D-AE58-B5722A359C76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C7A466-D0CF-484E-9CED-1FAC389F3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6E8479-3D95-40E1-9971-62DFC9939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C4D7-CCD8-400A-A8C3-2E8029F4F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956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85657C-7A68-4F03-A8E9-76FACD8FF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2714"/>
            <a:ext cx="10515600" cy="676204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BD1DB4-0793-4DC1-8169-C1F7D66A4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0878728"/>
            <a:ext cx="10515600" cy="35559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A93A65-FB61-45B4-9AE4-CD044F1F8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429-FB56-427D-AE58-B5722A359C76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DE8AA8-3C66-4124-B735-E27B5FDE7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A17BBD-8F7B-48C6-868B-4E331727B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C4D7-CCD8-400A-A8C3-2E8029F4F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898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446B04-77F1-4DE7-B69C-49A2BE9C4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28C4EA-8FB0-4850-8A5F-E42CCB1608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D654550-64AF-44D0-B723-52225B916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ED5798A-435D-4A65-B333-337C89F24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429-FB56-427D-AE58-B5722A359C76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586C664-954C-4E1C-8923-1B1F0B9D1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E40CE3-10D9-48BF-8610-63DDAC681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C4D7-CCD8-400A-A8C3-2E8029F4F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823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E74A9D-876B-437D-B7F5-8956A1AFE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65483"/>
            <a:ext cx="10515600" cy="314207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E9AC34B-31C8-4350-BE82-490221ADB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A0497FD-BEFF-41F3-8317-8CE6E889D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C42BCBA-2072-4535-8AF5-76540D2517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3984979"/>
            <a:ext cx="5183188" cy="19529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B050203-F391-4F49-BC03-52303DA183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5937956"/>
            <a:ext cx="5183188" cy="87338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7133EF5-9709-4A8E-9F70-FB6920D93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429-FB56-427D-AE58-B5722A359C76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3FE4F07-6684-4D5B-A7CC-CA21982B9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949FD12-65F6-4A1F-9DE8-1C373BFDE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C4D7-CCD8-400A-A8C3-2E8029F4F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949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E900C5-2F7C-4A8C-978C-43DD519BD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020C7C7-4779-41D8-A4CD-F516124C2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429-FB56-427D-AE58-B5722A359C76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BD8357A-B1C5-497A-B218-FB3DF6FD9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84E62FF-A974-4BCF-B8B6-54DFB2231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C4D7-CCD8-400A-A8C3-2E8029F4F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155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CC260F4-662B-4D33-A078-B54389EC5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429-FB56-427D-AE58-B5722A359C76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E9CB7FD-6377-4039-A20B-12009A8A5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5A70405-A4E4-4CCF-9D37-86B09235C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C4D7-CCD8-400A-A8C3-2E8029F4F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0787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1B4F79-B965-4A91-8E52-84BCF1050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85E8EE-678E-466E-B7F2-4FACB7CE9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340564"/>
            <a:ext cx="6172200" cy="115522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1785C0B-B53A-436E-808E-84325FB792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62342E-112E-4A53-805F-7934AC721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429-FB56-427D-AE58-B5722A359C76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2D7879-EF79-4B59-8D5A-EF8E75D1E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40775FB-496C-43FA-823D-92A780C41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C4D7-CCD8-400A-A8C3-2E8029F4F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46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E18DCC-41FA-4F39-BB87-7204549AB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E572EEB-0837-4AAB-8BFE-D0401B2F56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2340564"/>
            <a:ext cx="6172200" cy="115522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D96F4F1-616B-4815-899B-F76358F4B8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4C87387-75A1-44F7-8D12-CF3ED76D0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C429-FB56-427D-AE58-B5722A359C76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840C1A-A541-47A6-A9B3-6A0F61F8A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1611BB8-0999-4F05-AC28-28CFA9661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1C4D7-CCD8-400A-A8C3-2E8029F4F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841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D0489A6-5887-4FF2-A59F-09F481A19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483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788392-2ADD-48A4-A12E-D067B52C35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D1B7FF-FBB4-4780-8980-1023B76BC1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15066905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CC429-FB56-427D-AE58-B5722A359C76}" type="datetimeFigureOut">
              <a:rPr lang="fr-FR" smtClean="0"/>
              <a:t>02/05/2021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FB4322-03E5-4F13-BD80-B73983E0F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15066905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71B2B5-FD74-439E-89D7-0C59DBBA55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15066905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1C4D7-CCD8-400A-A8C3-2E8029F4F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544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38EFE3-7357-43C9-A088-86FD242A76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668216"/>
            <a:ext cx="10363200" cy="2250830"/>
          </a:xfrm>
        </p:spPr>
        <p:txBody>
          <a:bodyPr>
            <a:normAutofit/>
          </a:bodyPr>
          <a:lstStyle/>
          <a:p>
            <a:r>
              <a:rPr lang="fr-FR" dirty="0"/>
              <a:t>Le rôle des animaux durant la 1</a:t>
            </a:r>
            <a:r>
              <a:rPr lang="fr-FR" baseline="30000" dirty="0"/>
              <a:t>er</a:t>
            </a:r>
            <a:r>
              <a:rPr lang="fr-FR" dirty="0"/>
              <a:t>  Guerre Mondiale 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F5C7588A-307A-44AC-9321-1EF3D2CCBF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5976" y="10982080"/>
            <a:ext cx="4605704" cy="4605704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439C507B-8CA5-4B23-BEC6-B3DA85E678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330694" y="8128000"/>
            <a:ext cx="5905500" cy="42291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58F17B5-AE37-4C83-92EB-E4216B9719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9360" y="4783016"/>
            <a:ext cx="3650725" cy="5674702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13BF8146-2132-41F1-9D9F-2C90060633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3612" y="4403666"/>
            <a:ext cx="5042388" cy="3285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5899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9</Words>
  <Application>Microsoft Office PowerPoint</Application>
  <PresentationFormat>Personnalisé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Le rôle des animaux durant la 1er  Guerre Mondiale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rôle des animaux durant la 1er  Guerre Mondiale</dc:title>
  <dc:creator>mariemariemarie1979@outlook.fr</dc:creator>
  <cp:lastModifiedBy>mariemariemarie1979@outlook.fr</cp:lastModifiedBy>
  <cp:revision>3</cp:revision>
  <dcterms:created xsi:type="dcterms:W3CDTF">2021-05-02T17:05:34Z</dcterms:created>
  <dcterms:modified xsi:type="dcterms:W3CDTF">2021-05-02T17:31:34Z</dcterms:modified>
</cp:coreProperties>
</file>