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82" autoAdjust="0"/>
    <p:restoredTop sz="94660"/>
  </p:normalViewPr>
  <p:slideViewPr>
    <p:cSldViewPr>
      <p:cViewPr varScale="1">
        <p:scale>
          <a:sx n="69" d="100"/>
          <a:sy n="69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A0044-A8B3-4028-BA6B-2DFB1D79D164}" type="datetimeFigureOut">
              <a:rPr lang="fr-FR" smtClean="0"/>
              <a:pPr/>
              <a:t>02/05/2021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BE93C9-9820-4C17-8DE1-F2D136BEFC2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9ED46-21C4-4650-BE24-13588A2B36EB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869B9-4E91-4893-91FC-0C112B4A08C5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78D23-200A-44A8-B434-6FB63B55BF90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132D-46ED-42AB-9423-5AE9AE05B34F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D90E4-32CA-4F7A-91D6-412C323FC123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2E730-86F5-4AAF-BC39-24B4AC45264C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954FC-70B4-47C2-819D-77039C8947C3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37F39-F845-4D8E-8756-E70D23CF79AC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6A332-D95D-470D-9EE9-4B1ECF73B0C2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CA78D-7606-4AB8-BFF7-61DB422631EB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88CE2-CC0A-407F-A6F1-C8A3F8A56A63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5C52F9-3A37-4B8B-9D1E-59E10333623E}" type="datetime1">
              <a:rPr lang="fr-FR" smtClean="0"/>
              <a:pPr/>
              <a:t>02/05/2021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7B8863-8537-4343-90D3-752D58EDD81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404664"/>
            <a:ext cx="2033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COSTA Arthur</a:t>
            </a:r>
          </a:p>
          <a:p>
            <a:r>
              <a:rPr lang="fr-FR" sz="2400" dirty="0">
                <a:latin typeface="Balthazar" pitchFamily="2" charset="0"/>
              </a:rPr>
              <a:t>DEMAY </a:t>
            </a:r>
          </a:p>
          <a:p>
            <a:r>
              <a:rPr lang="fr-FR" sz="2400" dirty="0">
                <a:latin typeface="Balthazar" pitchFamily="2" charset="0"/>
              </a:rPr>
              <a:t>Jean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786578" y="476672"/>
            <a:ext cx="21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3eDARWIN</a:t>
            </a:r>
          </a:p>
          <a:p>
            <a:r>
              <a:rPr lang="fr-FR" sz="2400" dirty="0">
                <a:latin typeface="Balthazar" pitchFamily="2" charset="0"/>
              </a:rPr>
              <a:t>3e COPERNIC</a:t>
            </a:r>
          </a:p>
        </p:txBody>
      </p:sp>
      <p:pic>
        <p:nvPicPr>
          <p:cNvPr id="1026" name="Picture 2" descr="Première guerre mondiale : les conditions de vie des poilus dans les  tranchées 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" y="2214554"/>
            <a:ext cx="7239000" cy="42481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50265" y="1211167"/>
            <a:ext cx="46434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i="1" u="sng" dirty="0">
                <a:latin typeface="Balthazar" pitchFamily="2" charset="0"/>
              </a:rPr>
              <a:t>La vie dans les tranchées pendant la 1</a:t>
            </a:r>
            <a:r>
              <a:rPr lang="fr-FR" sz="2600" b="1" i="1" u="sng" baseline="30000" dirty="0">
                <a:latin typeface="Balthazar" pitchFamily="2" charset="0"/>
              </a:rPr>
              <a:t>ère</a:t>
            </a:r>
            <a:r>
              <a:rPr lang="fr-FR" sz="2600" b="1" i="1" u="sng" dirty="0">
                <a:latin typeface="Balthazar" pitchFamily="2" charset="0"/>
              </a:rPr>
              <a:t> Guerre mondiale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43174" y="500042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Temps libre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07389" y="500042"/>
            <a:ext cx="4929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La communication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472" y="1428736"/>
            <a:ext cx="5143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En première ligne, sur le front, il s'agissait de réaliser un important réseau filaire pour assurer les communications téléphoniques et télégraphiques.</a:t>
            </a:r>
          </a:p>
        </p:txBody>
      </p:sp>
      <p:pic>
        <p:nvPicPr>
          <p:cNvPr id="1026" name="Picture 2" descr="Le poseur de lignes de transmissions téléphone de campagne, communication  tranchées guerre 1914 1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2000240"/>
            <a:ext cx="3390900" cy="337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Connecteur droit avec flèche 8"/>
          <p:cNvCxnSpPr>
            <a:stCxn id="10" idx="3"/>
          </p:cNvCxnSpPr>
          <p:nvPr/>
        </p:nvCxnSpPr>
        <p:spPr>
          <a:xfrm flipV="1">
            <a:off x="3286116" y="3271298"/>
            <a:ext cx="2186272" cy="14425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28596" y="3929066"/>
            <a:ext cx="2857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Le POSEUR DE LIGNE TELEGRAPHISTE DE TRANCHEES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0" name="Picture 6" descr="Tout savoir sur la Première Guerre mondi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2"/>
            <a:ext cx="5092895" cy="3143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500166" y="285728"/>
            <a:ext cx="61436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lthazar" pitchFamily="2" charset="0"/>
              </a:rPr>
              <a:t>Comment les soldats vivaient-ils dans leur tranchée ?</a:t>
            </a:r>
          </a:p>
          <a:p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 rot="10800000" flipV="1">
            <a:off x="2928926" y="2071677"/>
            <a:ext cx="3000396" cy="19288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072198" y="1714488"/>
            <a:ext cx="3071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Tranchée de la 1</a:t>
            </a:r>
            <a:r>
              <a:rPr lang="fr-FR" sz="2400" baseline="30000" dirty="0">
                <a:latin typeface="Balthazar" pitchFamily="2" charset="0"/>
              </a:rPr>
              <a:t>e</a:t>
            </a:r>
            <a:r>
              <a:rPr lang="fr-FR" sz="2400" dirty="0">
                <a:latin typeface="Balthazar" pitchFamily="2" charset="0"/>
              </a:rPr>
              <a:t> guerre mondiale </a:t>
            </a:r>
          </a:p>
        </p:txBody>
      </p:sp>
      <p:pic>
        <p:nvPicPr>
          <p:cNvPr id="26632" name="Picture 8" descr="Première Guerre mondiale: des photos inédites de la vie dans les tranchées  | Le HuffPo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00504"/>
            <a:ext cx="4940855" cy="2593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Connecteur droit avec flèche 19"/>
          <p:cNvCxnSpPr/>
          <p:nvPr/>
        </p:nvCxnSpPr>
        <p:spPr>
          <a:xfrm rot="5400000">
            <a:off x="4536281" y="2893215"/>
            <a:ext cx="221457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6" name="Organigramme : Connecteur 25"/>
          <p:cNvSpPr/>
          <p:nvPr/>
        </p:nvSpPr>
        <p:spPr>
          <a:xfrm>
            <a:off x="5857884" y="2000240"/>
            <a:ext cx="142876" cy="142876"/>
          </a:xfrm>
          <a:prstGeom prst="flowChartConnector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07455" y="64291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Balthazar" pitchFamily="2" charset="0"/>
              </a:rPr>
              <a:t>Avant les tranchées</a:t>
            </a:r>
          </a:p>
        </p:txBody>
      </p:sp>
      <p:pic>
        <p:nvPicPr>
          <p:cNvPr id="37890" name="Picture 2" descr="Cliquez pour agrandir l'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5" y="1428736"/>
            <a:ext cx="4030851" cy="2571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678893" y="642918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lthazar" pitchFamily="2" charset="0"/>
              </a:rPr>
              <a:t>Le début des tranchées</a:t>
            </a:r>
          </a:p>
        </p:txBody>
      </p:sp>
      <p:pic>
        <p:nvPicPr>
          <p:cNvPr id="36866" name="Picture 2" descr="Les tranchées pendant la guerre 1914 1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3214710" cy="45391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868" name="AutoShape 4" descr="Fichier:Foncquevillers - creusement d'une tranchée, 19 juin 1915.png — 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70" name="AutoShape 6" descr="Fichier:Foncquevillers - creusement d'une tranchée, 19 juin 1915.png — 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872" name="AutoShape 8" descr="Fichier:Foncquevillers - creusement d'une tranchée, 19 juin 1915.png — 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6874" name="Picture 10" descr="Clio Team Carte Postale Postcard 1914-1918 1915 On creuse la tranchée One  trenches | Carte postale, Postale, Ca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7" y="2500306"/>
            <a:ext cx="4620127" cy="32861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714480" y="285728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071802" y="42860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atin typeface="Balthazar" pitchFamily="2" charset="0"/>
              </a:rPr>
              <a:t>La plupart du temps</a:t>
            </a:r>
          </a:p>
        </p:txBody>
      </p:sp>
      <p:pic>
        <p:nvPicPr>
          <p:cNvPr id="8194" name="Picture 2" descr="Les tranchées – Mémoires croisées des héros et des anonymes de la Première  Guerre mondi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928934"/>
            <a:ext cx="4143404" cy="30248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ondition de vie dans les tranchées pendant la première guerre mondiale : |  HISTOIRE ET GEOGRAPH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500330" cy="34064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393009" y="500042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La boue</a:t>
            </a:r>
          </a:p>
        </p:txBody>
      </p:sp>
      <p:pic>
        <p:nvPicPr>
          <p:cNvPr id="7170" name="Picture 2" descr="Ablain-Saint-Nazaire - 14/ 18 poilu dans la boue des tranchées - Carte  postale ancienne et vue d'Hier et Aujourd'hui - Genea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5214974" cy="379493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000760" y="1357298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Parfois jusqu’à mi-cuisse, même jusqu’au ventre</a:t>
            </a:r>
          </a:p>
        </p:txBody>
      </p:sp>
      <p:cxnSp>
        <p:nvCxnSpPr>
          <p:cNvPr id="10" name="Connecteur droit avec flèche 9"/>
          <p:cNvCxnSpPr>
            <a:stCxn id="8" idx="1"/>
          </p:cNvCxnSpPr>
          <p:nvPr/>
        </p:nvCxnSpPr>
        <p:spPr>
          <a:xfrm rot="10800000" flipV="1">
            <a:off x="4000496" y="1957462"/>
            <a:ext cx="2000264" cy="17572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Comment les soldats vivent-ils dans les tranchées ? - Les Mômes de l'Ac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3071810"/>
            <a:ext cx="2476500" cy="3619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857356" y="571480"/>
            <a:ext cx="5429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Hygiène</a:t>
            </a:r>
          </a:p>
        </p:txBody>
      </p:sp>
      <p:pic>
        <p:nvPicPr>
          <p:cNvPr id="5122" name="Picture 2" descr="Vie quotidienne des poilus à l'arrière du front - Grande Guerre :  territoriaux bretons et normands du 87 D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3500462" cy="2979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4786314" y="1428736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Balthazar" pitchFamily="2" charset="0"/>
              </a:rPr>
              <a:t>Le manque d’eau pour la toilette et la saleté des latrines provoquaient des maladies. </a:t>
            </a:r>
          </a:p>
        </p:txBody>
      </p:sp>
      <p:pic>
        <p:nvPicPr>
          <p:cNvPr id="5124" name="Picture 4" descr="Le rasage en France au XXème siècle - 1ère Partie - La Razet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000372"/>
            <a:ext cx="4001776" cy="29882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ZoneTexte 11"/>
          <p:cNvSpPr txBox="1"/>
          <p:nvPr/>
        </p:nvSpPr>
        <p:spPr>
          <a:xfrm>
            <a:off x="357158" y="471488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 </a:t>
            </a:r>
            <a:r>
              <a:rPr lang="fr-FR" sz="2400" dirty="0">
                <a:latin typeface="Balthazar" pitchFamily="2" charset="0"/>
              </a:rPr>
              <a:t>Les soldats qui ne pouvaient se raser reçurent en France le surnom de «Poilus».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93207" y="571480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Le sommeil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B8863-8537-4343-90D3-752D58EDD819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78827" y="57148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latin typeface="Balthazar" pitchFamily="2" charset="0"/>
              </a:rPr>
              <a:t>La nourriture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134</Words>
  <Application>Microsoft Office PowerPoint</Application>
  <PresentationFormat>Affichage à l'écran (4:3)</PresentationFormat>
  <Paragraphs>33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Balthazar</vt:lpstr>
      <vt:lpstr>Calibri</vt:lpstr>
      <vt:lpstr>Franklin Gothic Book</vt:lpstr>
      <vt:lpstr>Franklin Gothic Medium</vt:lpstr>
      <vt:lpstr>Wingdings 2</vt:lpstr>
      <vt:lpstr>Promenade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Windows</dc:creator>
  <cp:lastModifiedBy>Manon DEMAY</cp:lastModifiedBy>
  <cp:revision>20</cp:revision>
  <dcterms:created xsi:type="dcterms:W3CDTF">2021-01-14T10:28:09Z</dcterms:created>
  <dcterms:modified xsi:type="dcterms:W3CDTF">2021-05-02T17:43:25Z</dcterms:modified>
</cp:coreProperties>
</file>