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4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72" r:id="rId12"/>
    <p:sldId id="270" r:id="rId13"/>
    <p:sldId id="27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6930"/>
    <a:srgbClr val="2A2523"/>
    <a:srgbClr val="FA3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1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39541-D2F8-AD49-A090-513CCE308CC2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A7949-AFB5-804D-AEEB-9BC3ED624C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89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361FA-E3A6-A747-8744-ED4AF6F1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5BE42-CEBB-4B4F-A0BF-99B87A316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74EB96-C683-244D-88D5-9434BDFE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A3E6-F27B-D240-BF91-FDBBA834E513}" type="datetime1">
              <a:rPr lang="fr-FR" smtClean="0"/>
              <a:t>11/04/2021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0D848D-B074-8E42-9EC4-454AAD9F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CrossFit LXII : 3 rue Copernic 62000 Arras - 06 69 05 57 82 – crossfitlxii@gmail.com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C6ACB3-F593-5744-A2E1-A51D0020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539F-71E1-0F47-B36E-6A6F76B3B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32F4-7DE3-AF49-A872-DDF3B5A9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FEFD63-5ACD-984D-94A7-9506B4C0E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0E9647-184A-E94A-B11D-8B0F81C9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3BFA-95C3-A94B-AB3B-65D3EEC0CC62}" type="datetime1">
              <a:rPr lang="fr-FR" smtClean="0"/>
              <a:t>11/04/2021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618987-4D4F-E340-9917-C8BB4A57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CrossFit LXII : 3 rue Copernic 62000 Arras - 06 69 05 57 82 – crossfitlxii@gmail.com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0242DD-895A-2549-A173-EAF19E5A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539F-71E1-0F47-B36E-6A6F76B3B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45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3E0A47-8DB8-A541-B9B9-22541B981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41587-D0B5-AE4C-97F1-62FD6544F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98F926-09B4-0943-8B24-FF2CFB82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52B0-EE03-9C41-9469-4F2A38686546}" type="datetime1">
              <a:rPr lang="fr-FR" smtClean="0"/>
              <a:t>11/04/2021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2EF038-28AE-0446-817D-48123E836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CrossFit LXII : 3 rue Copernic 62000 Arras - 06 69 05 57 82 – crossfitlxii@gmail.com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1BB3E2-D713-734B-BF24-877FF4B7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539F-71E1-0F47-B36E-6A6F76B3B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60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E89FE-DB00-4A4E-B8EF-B952E663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BBC4F8-CDE0-C443-A00F-F73F1A7E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2E55DC-2EC3-A149-A9D6-9F8FA20B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6198-8BDE-CA42-9FC2-8BE3CE148C8E}" type="datetime1">
              <a:rPr lang="fr-FR" smtClean="0"/>
              <a:t>11/04/2021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4E0C6-FD64-F947-BCB8-4359C169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CrossFit LXII : 3 rue Copernic 62000 Arras - 06 69 05 57 82 – crossfitlxii@gmail.com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D87760-D2AE-2B49-89A4-62A437F0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539F-71E1-0F47-B36E-6A6F76B3B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40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55BA9-9319-A143-B747-2163B142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245605-0FA4-1D4E-A088-8844DEB33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E41AB6-8F3B-5C4C-8ABF-FDD061C8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7662-3FBB-2041-868F-5BE9964F9F67}" type="datetime1">
              <a:rPr lang="fr-FR" smtClean="0"/>
              <a:t>11/04/2021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940E94-8E8F-7A48-A8A0-CEEF6E1C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CrossFit LXII : 3 rue Copernic 62000 Arras - 06 69 05 57 82 – crossfitlxii@gmail.com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3CB3A8-A110-1245-BF02-66339DB5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539F-71E1-0F47-B36E-6A6F76B3B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31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78089-A66E-EA4E-8BA5-D8254D8E9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797A5-AE73-1E4F-BA01-4F4BE60D5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B9E7DB-C2FD-7D49-899D-3942C31DE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315EA7-F8F5-4F42-9F72-5FCC9B19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3562-B39C-294B-BF61-00974F975BD9}" type="datetime1">
              <a:rPr lang="fr-FR" smtClean="0"/>
              <a:t>11/04/2021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295911-DF86-B84E-804C-2D0C89F7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CrossFit LXII : 3 rue Copernic 62000 Arras - 06 69 05 57 82 – crossfitlxii@gmail.com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57D819-8799-F748-91E5-FA293924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539F-71E1-0F47-B36E-6A6F76B3B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C88A2-CFFE-A84B-9AF3-72EC3F9A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A1FB7E-3CC0-EF46-94B8-498D9AD40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DC6CF2-F535-D84C-9EA4-B52662E96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4B3C44-C950-4E40-94E4-4904AE3AD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7ADC38-C5A6-EC45-B395-DE86EB1BD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20A0B5-30ED-2B40-B8E5-98D0D6E6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41B7-8DB9-2D46-8E51-25933F0D7458}" type="datetime1">
              <a:rPr lang="fr-FR" smtClean="0"/>
              <a:t>11/04/2021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2A3BFB2-1B1E-854A-B6FE-94BECDB5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CrossFit LXII : 3 rue Copernic 62000 Arras - 06 69 05 57 82 – crossfitlxii@gmail.com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89E069-0281-AD44-AC0C-4797E224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539F-71E1-0F47-B36E-6A6F76B3B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97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E303B-25DA-EC4A-9067-5906479B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CA8025-7640-8F45-AB57-9CA2A7FE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DDDA-EA79-3644-BCCB-1343151B3E22}" type="datetime1">
              <a:rPr lang="fr-FR" smtClean="0"/>
              <a:t>11/04/2021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7A9A45-674D-1C4E-873C-A84EE2EF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CrossFit LXII : 3 rue Copernic 62000 Arras - 06 69 05 57 82 – crossfitlxii@gmail.com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B61BD6-39F9-A74B-B029-19BE413B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539F-71E1-0F47-B36E-6A6F76B3B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08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D08FD1-4774-E94E-92A2-3012B18A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7EE5-3189-0446-B2B8-8BF0D090E67A}" type="datetime1">
              <a:rPr lang="fr-FR" smtClean="0"/>
              <a:t>11/04/2021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8D6FAA-4BC5-B341-8F96-4F7BDB3A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CrossFit LXII : 3 rue Copernic 62000 Arras - 06 69 05 57 82 – crossfitlxii@gmail.com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841F8F-E9B8-B742-A877-96613233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539F-71E1-0F47-B36E-6A6F76B3B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2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BDBE34-AD95-BC46-B680-1E8E6146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632C1F-67B3-D24F-B594-6884ADD41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C462D9-0CB7-E043-BAE8-512D834CE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E8D64E-0757-424E-856A-5E97A95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7C03-EC24-3C4F-B2C0-861DDC902B6E}" type="datetime1">
              <a:rPr lang="fr-FR" smtClean="0"/>
              <a:t>11/04/2021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441568-C0F0-A043-AA5E-A0F8D907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CrossFit LXII : 3 rue Copernic 62000 Arras - 06 69 05 57 82 – crossfitlxii@gmail.com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1A548E-312C-9948-9365-CB158552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539F-71E1-0F47-B36E-6A6F76B3B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35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37280-F390-9E41-8238-E778FB55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8E79A6-5386-9E40-B629-30D8F0FF1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C39384-60A9-1347-8F2F-30C27CCD5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FCAACC-33A2-284D-910F-C1226C65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F70C-9A00-3847-B129-23CDE263EA4F}" type="datetime1">
              <a:rPr lang="fr-FR" smtClean="0"/>
              <a:t>11/04/2021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121ADE-9972-864C-8316-090CA56C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CrossFit LXII : 3 rue Copernic 62000 Arras - 06 69 05 57 82 – crossfitlxii@gmail.com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B9EB20-F253-D84C-9749-44DC50A6E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539F-71E1-0F47-B36E-6A6F76B3B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87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84277C3-D920-7E40-B5A9-DAE64309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CA83A1-78D1-9341-9FA0-29E7FD09C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EDEDE2-29EA-6C43-99E6-E29B60E84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8D46-A496-F146-A868-06AF19FA674E}" type="datetime1">
              <a:rPr lang="fr-FR" smtClean="0"/>
              <a:t>11/04/2021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DBCF5A-4905-0D41-9242-52575236D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CrossFit LXII : 3 rue Copernic 62000 Arras - 06 69 05 57 82 – crossfitlxii@gmail.com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7F79A0-5ADD-DA47-97B8-57DE647B7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539F-71E1-0F47-B36E-6A6F76B3B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84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zZgLs4eqiE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rossfitlxii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DCAD67F-F029-EE4F-9B7C-277DD302D5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4ACDD8B-2496-BE44-892A-2BBA0076EC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097" y="38686"/>
            <a:ext cx="2241453" cy="14025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D47F42A-8381-0F46-A16E-27CF2DCDCB60}"/>
              </a:ext>
            </a:extLst>
          </p:cNvPr>
          <p:cNvSpPr txBox="1"/>
          <p:nvPr/>
        </p:nvSpPr>
        <p:spPr>
          <a:xfrm>
            <a:off x="0" y="1479919"/>
            <a:ext cx="12192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chemeClr val="accent2"/>
                </a:solidFill>
                <a:latin typeface="Dubai" panose="020B0503030403030204" pitchFamily="34" charset="-78"/>
                <a:ea typeface="Ayuthaya" pitchFamily="2" charset="-34"/>
                <a:cs typeface="Dubai" panose="020B0503030403030204" pitchFamily="34" charset="-78"/>
              </a:rPr>
              <a:t>FAIRE DU SPORT EN CE MOMENT C’EST POSSIBLE </a:t>
            </a:r>
          </a:p>
          <a:p>
            <a:endParaRPr lang="fr-FR" sz="4000" b="1" dirty="0">
              <a:latin typeface="Dubai" panose="020B0503030403030204" pitchFamily="34" charset="-78"/>
              <a:ea typeface="Ayuthaya" pitchFamily="2" charset="-34"/>
              <a:cs typeface="Dubai" panose="020B0503030403030204" pitchFamily="34" charset="-78"/>
            </a:endParaRPr>
          </a:p>
          <a:p>
            <a:pPr marL="571500" indent="-571500">
              <a:buFontTx/>
              <a:buChar char="-"/>
            </a:pPr>
            <a:r>
              <a:rPr lang="fr-FR" sz="4000" b="1" spc="300" dirty="0">
                <a:solidFill>
                  <a:schemeClr val="accent1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SE REPRENDRE EN MAIN</a:t>
            </a:r>
          </a:p>
          <a:p>
            <a:pPr marL="571500" indent="-571500">
              <a:buFontTx/>
              <a:buChar char="-"/>
            </a:pPr>
            <a:r>
              <a:rPr lang="fr-FR" sz="4000" b="1" spc="300" dirty="0">
                <a:solidFill>
                  <a:schemeClr val="accent1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PERDRE DU POIDS</a:t>
            </a:r>
          </a:p>
          <a:p>
            <a:pPr marL="571500" indent="-571500">
              <a:buFontTx/>
              <a:buChar char="-"/>
            </a:pPr>
            <a:r>
              <a:rPr lang="fr-FR" sz="4000" b="1" spc="300" dirty="0">
                <a:solidFill>
                  <a:schemeClr val="accent1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DEPASSER SES LIMITES</a:t>
            </a:r>
          </a:p>
          <a:p>
            <a:endParaRPr lang="fr-FR" sz="4000" dirty="0">
              <a:latin typeface="Chalkduster" panose="03050602040202020205" pitchFamily="66" charset="77"/>
            </a:endParaRPr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764E7E5C-70F2-C642-95F0-CF352C65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CrossFit LXII : 3 rue Copernic 62000 Arras - 06 69 05 57 82  </a:t>
            </a:r>
            <a:r>
              <a:rPr lang="fr-FR" dirty="0" err="1">
                <a:solidFill>
                  <a:schemeClr val="tx2"/>
                </a:solidFill>
              </a:rPr>
              <a:t>crossfitlxii@gmail.com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5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03405E63-623A-1749-8FAD-85F176AC81CD}"/>
              </a:ext>
            </a:extLst>
          </p:cNvPr>
          <p:cNvGrpSpPr/>
          <p:nvPr/>
        </p:nvGrpSpPr>
        <p:grpSpPr>
          <a:xfrm>
            <a:off x="5852159" y="4435234"/>
            <a:ext cx="5200633" cy="1638987"/>
            <a:chOff x="5852159" y="4435234"/>
            <a:chExt cx="5200633" cy="163898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B6BA396-23B7-9B4C-884E-7BCE3C7BD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2159" y="4435234"/>
              <a:ext cx="5200633" cy="163898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C42E2E-6C11-9443-8E3D-090E687FBF9B}"/>
                </a:ext>
              </a:extLst>
            </p:cNvPr>
            <p:cNvSpPr/>
            <p:nvPr/>
          </p:nvSpPr>
          <p:spPr>
            <a:xfrm>
              <a:off x="6388497" y="5050732"/>
              <a:ext cx="1601260" cy="288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D3E326F3-E15A-A94B-9F5D-BC1E17F812F1}"/>
              </a:ext>
            </a:extLst>
          </p:cNvPr>
          <p:cNvGrpSpPr/>
          <p:nvPr/>
        </p:nvGrpSpPr>
        <p:grpSpPr>
          <a:xfrm>
            <a:off x="249188" y="4483763"/>
            <a:ext cx="4798965" cy="1755224"/>
            <a:chOff x="249188" y="4483763"/>
            <a:chExt cx="4798965" cy="175522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BAC121B-242D-8243-A91A-1A663010A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188" y="4483763"/>
              <a:ext cx="4798965" cy="175522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420CDA-94B1-914D-B7D4-B2C2A4FC671B}"/>
                </a:ext>
              </a:extLst>
            </p:cNvPr>
            <p:cNvSpPr/>
            <p:nvPr/>
          </p:nvSpPr>
          <p:spPr>
            <a:xfrm>
              <a:off x="767150" y="4958400"/>
              <a:ext cx="1280160" cy="288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9CEF4BB-CC5B-F84B-8421-043F8B7736AE}"/>
              </a:ext>
            </a:extLst>
          </p:cNvPr>
          <p:cNvGrpSpPr/>
          <p:nvPr/>
        </p:nvGrpSpPr>
        <p:grpSpPr>
          <a:xfrm>
            <a:off x="1518467" y="2032091"/>
            <a:ext cx="5040265" cy="2499644"/>
            <a:chOff x="1518467" y="2032091"/>
            <a:chExt cx="5040265" cy="249964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77DA2B8-B9C5-0949-93F1-4573BEBF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8467" y="2032091"/>
              <a:ext cx="5040265" cy="249964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96290E-13FD-2D44-B341-E245EA94A91F}"/>
                </a:ext>
              </a:extLst>
            </p:cNvPr>
            <p:cNvSpPr/>
            <p:nvPr/>
          </p:nvSpPr>
          <p:spPr>
            <a:xfrm>
              <a:off x="2118763" y="2525454"/>
              <a:ext cx="1396430" cy="288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D084E33-6D35-4F4D-A954-CD48DBF1A30B}"/>
              </a:ext>
            </a:extLst>
          </p:cNvPr>
          <p:cNvGrpSpPr/>
          <p:nvPr/>
        </p:nvGrpSpPr>
        <p:grpSpPr>
          <a:xfrm>
            <a:off x="6759525" y="2467479"/>
            <a:ext cx="4900245" cy="1663851"/>
            <a:chOff x="6759525" y="2467479"/>
            <a:chExt cx="4900245" cy="166385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954CCD4-ADB4-E749-83E3-3072D75FA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525" y="2467479"/>
              <a:ext cx="4900245" cy="1663851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A0C5955-3D25-F543-AC67-8F4697B8A470}"/>
                </a:ext>
              </a:extLst>
            </p:cNvPr>
            <p:cNvSpPr/>
            <p:nvPr/>
          </p:nvSpPr>
          <p:spPr>
            <a:xfrm>
              <a:off x="7357171" y="2956169"/>
              <a:ext cx="1382093" cy="288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9747F77D-AB1E-2543-A447-7EDEA15F63A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-1" y="-42203"/>
            <a:ext cx="12192001" cy="688107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9109B1-F1EA-AD4B-BD7E-2F8F5DCB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CrossFit LXII : 3 rue Copernic 62000 Arras - 06 69 05 57 82  </a:t>
            </a:r>
            <a:r>
              <a:rPr lang="fr-FR" dirty="0" err="1">
                <a:solidFill>
                  <a:schemeClr val="tx2"/>
                </a:solidFill>
              </a:rPr>
              <a:t>crossfitlxii@gmail.com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1C8340-7EF5-BA43-9C7E-92D9E6A0C8F0}"/>
              </a:ext>
            </a:extLst>
          </p:cNvPr>
          <p:cNvSpPr/>
          <p:nvPr/>
        </p:nvSpPr>
        <p:spPr>
          <a:xfrm>
            <a:off x="1870385" y="115850"/>
            <a:ext cx="7339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chemeClr val="accent2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LE RETOUR DES GENS COMME VOUS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542F0D-4CA9-8946-B78E-015137F6F1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097" y="38686"/>
            <a:ext cx="2241453" cy="140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6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F2E6DC02-CFAD-A146-BE2A-FD1AC2BD06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42203"/>
            <a:ext cx="12192001" cy="688107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9109B1-F1EA-AD4B-BD7E-2F8F5DCB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2259" y="6306806"/>
            <a:ext cx="4114800" cy="365125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CrossFit LXII : 3 rue Copernic 62000 Arras - 06 69 05 57 82  </a:t>
            </a:r>
            <a:r>
              <a:rPr lang="fr-FR" dirty="0" err="1">
                <a:solidFill>
                  <a:schemeClr val="tx2"/>
                </a:solidFill>
              </a:rPr>
              <a:t>crossfitlxii@gmail.com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542F0D-4CA9-8946-B78E-015137F6F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097" y="38686"/>
            <a:ext cx="2241453" cy="14025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3AE938-A7F9-B94B-BAE5-B7F44251A2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121" y="360241"/>
            <a:ext cx="2295688" cy="24059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762EC07-0D50-1948-BF8A-1278701695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74" y="364932"/>
            <a:ext cx="2145872" cy="239109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C006F49-F4C8-A844-9195-DFC9B24ADA9D}"/>
              </a:ext>
            </a:extLst>
          </p:cNvPr>
          <p:cNvSpPr txBox="1"/>
          <p:nvPr/>
        </p:nvSpPr>
        <p:spPr>
          <a:xfrm>
            <a:off x="1177700" y="2859613"/>
            <a:ext cx="286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spc="300" dirty="0">
                <a:solidFill>
                  <a:srgbClr val="FFFF00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Romain a perdu 18 kg</a:t>
            </a:r>
            <a:endParaRPr lang="fr-FR" sz="3600" b="1" spc="300" dirty="0">
              <a:solidFill>
                <a:srgbClr val="FFFF00"/>
              </a:solidFill>
              <a:latin typeface="Cochin" panose="02000603020000020003" pitchFamily="2" charset="0"/>
              <a:ea typeface="Ayuthaya" pitchFamily="2" charset="-34"/>
              <a:cs typeface="Ayuthaya" pitchFamily="2" charset="-34"/>
            </a:endParaRP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A773E6A-BDCC-2A4D-8062-09ED4AA2E9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110" y="2056614"/>
            <a:ext cx="3371760" cy="293717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FB6D7BE-8216-0F45-994B-DC1D1A071BA5}"/>
              </a:ext>
            </a:extLst>
          </p:cNvPr>
          <p:cNvSpPr txBox="1"/>
          <p:nvPr/>
        </p:nvSpPr>
        <p:spPr>
          <a:xfrm>
            <a:off x="8446963" y="5048696"/>
            <a:ext cx="286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spc="300" dirty="0">
                <a:solidFill>
                  <a:srgbClr val="FFFF00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Bianca a perdu 17 kg</a:t>
            </a:r>
            <a:endParaRPr lang="fr-FR" sz="3600" b="1" spc="300" dirty="0">
              <a:solidFill>
                <a:srgbClr val="FFFF00"/>
              </a:solidFill>
              <a:latin typeface="Cochin" panose="02000603020000020003" pitchFamily="2" charset="0"/>
              <a:ea typeface="Ayuthaya" pitchFamily="2" charset="-34"/>
              <a:cs typeface="Ayuthaya" pitchFamily="2" charset="-34"/>
            </a:endParaRPr>
          </a:p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F956E35-F89E-0446-AC91-3638B79AF6CB}"/>
              </a:ext>
            </a:extLst>
          </p:cNvPr>
          <p:cNvSpPr txBox="1"/>
          <p:nvPr/>
        </p:nvSpPr>
        <p:spPr>
          <a:xfrm>
            <a:off x="3235099" y="6362905"/>
            <a:ext cx="2860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spc="300" dirty="0">
                <a:solidFill>
                  <a:srgbClr val="FFFF00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Laurent a perdu 25 kg</a:t>
            </a:r>
          </a:p>
          <a:p>
            <a:pPr algn="just"/>
            <a:endParaRPr lang="fr-FR" sz="3600" spc="300" dirty="0">
              <a:latin typeface="Cochin" panose="02000603020000020003" pitchFamily="2" charset="0"/>
              <a:ea typeface="Ayuthaya" pitchFamily="2" charset="-34"/>
              <a:cs typeface="Ayuthaya" pitchFamily="2" charset="-34"/>
            </a:endParaRPr>
          </a:p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5440A96-76C7-8546-A42D-FD135266F8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970" y="3692044"/>
            <a:ext cx="2040494" cy="260348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AFA376B-95CD-DC43-A83B-37476B54F3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9471" y="3695296"/>
            <a:ext cx="1803499" cy="261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1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F2E6DC02-CFAD-A146-BE2A-FD1AC2BD06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42203"/>
            <a:ext cx="12192001" cy="688107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9109B1-F1EA-AD4B-BD7E-2F8F5DCB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CrossFit LXII : 3 rue Copernic 62000 Arras - 06 69 05 57 82  </a:t>
            </a:r>
            <a:r>
              <a:rPr lang="fr-FR" dirty="0" err="1">
                <a:solidFill>
                  <a:schemeClr val="tx2"/>
                </a:solidFill>
              </a:rPr>
              <a:t>crossfitlxii@gmail.com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1C8340-7EF5-BA43-9C7E-92D9E6A0C8F0}"/>
              </a:ext>
            </a:extLst>
          </p:cNvPr>
          <p:cNvSpPr/>
          <p:nvPr/>
        </p:nvSpPr>
        <p:spPr>
          <a:xfrm>
            <a:off x="1603718" y="871428"/>
            <a:ext cx="77325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chemeClr val="accent2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Retrouvez Laurent et Bianca en Vidéo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542F0D-4CA9-8946-B78E-015137F6F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097" y="38686"/>
            <a:ext cx="2241453" cy="1402547"/>
          </a:xfrm>
          <a:prstGeom prst="rect">
            <a:avLst/>
          </a:prstGeom>
        </p:spPr>
      </p:pic>
      <p:sp>
        <p:nvSpPr>
          <p:cNvPr id="3" name="Bouton d'action : Vidéo 2">
            <a:hlinkClick r:id="" action="ppaction://noaction" highlightClick="1"/>
            <a:hlinkHover r:id="rId4"/>
            <a:extLst>
              <a:ext uri="{FF2B5EF4-FFF2-40B4-BE49-F238E27FC236}">
                <a16:creationId xmlns:a16="http://schemas.microsoft.com/office/drawing/2014/main" id="{1DE9116E-2408-8045-B828-BE78D541F3A7}"/>
              </a:ext>
            </a:extLst>
          </p:cNvPr>
          <p:cNvSpPr/>
          <p:nvPr/>
        </p:nvSpPr>
        <p:spPr>
          <a:xfrm>
            <a:off x="3334043" y="2729132"/>
            <a:ext cx="5251937" cy="3257440"/>
          </a:xfrm>
          <a:prstGeom prst="actionButtonMovi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4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D009883-7309-624D-A133-DEAB7F1D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1C8340-7EF5-BA43-9C7E-92D9E6A0C8F0}"/>
              </a:ext>
            </a:extLst>
          </p:cNvPr>
          <p:cNvSpPr/>
          <p:nvPr/>
        </p:nvSpPr>
        <p:spPr>
          <a:xfrm>
            <a:off x="1870385" y="115850"/>
            <a:ext cx="7339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chemeClr val="accent2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QUE VOUS RESTE    T-IL A FAIRE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542F0D-4CA9-8946-B78E-015137F6F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097" y="38686"/>
            <a:ext cx="2241453" cy="1402547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1EF279B4-F4D4-7A4C-93CC-97EEA44B3043}"/>
              </a:ext>
            </a:extLst>
          </p:cNvPr>
          <p:cNvSpPr txBox="1"/>
          <p:nvPr/>
        </p:nvSpPr>
        <p:spPr>
          <a:xfrm>
            <a:off x="524254" y="2332762"/>
            <a:ext cx="116677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spc="30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RESERVEZ </a:t>
            </a:r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VOTRE </a:t>
            </a:r>
            <a:r>
              <a:rPr lang="fr-FR" sz="4800" spc="300" dirty="0">
                <a:solidFill>
                  <a:schemeClr val="accent1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SEANCE D’ESSAI</a:t>
            </a:r>
          </a:p>
          <a:p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F4E02A4-748C-6D4F-8C19-ADD0FEAC5884}"/>
              </a:ext>
            </a:extLst>
          </p:cNvPr>
          <p:cNvSpPr txBox="1"/>
          <p:nvPr/>
        </p:nvSpPr>
        <p:spPr>
          <a:xfrm>
            <a:off x="4757810" y="3110074"/>
            <a:ext cx="67633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6000" spc="300" dirty="0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  <a:ea typeface="Ayuthaya" pitchFamily="2" charset="-34"/>
                <a:cs typeface="Ayuthaya" pitchFamily="2" charset="-34"/>
              </a:rPr>
              <a:t>OFFERTE </a:t>
            </a:r>
            <a:r>
              <a:rPr lang="fr-FR" sz="6000" spc="300" dirty="0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  <a:ea typeface="Ayuthaya" pitchFamily="2" charset="-34"/>
                <a:cs typeface="Ayuthaya" pitchFamily="2" charset="-34"/>
                <a:hlinkClick r:id="rId4"/>
              </a:rPr>
              <a:t>ICI</a:t>
            </a:r>
            <a:endParaRPr lang="fr-FR" sz="3600" spc="300" dirty="0">
              <a:solidFill>
                <a:schemeClr val="accent1">
                  <a:lumMod val="75000"/>
                </a:schemeClr>
              </a:solidFill>
              <a:latin typeface="Chalkduster" panose="03050602040202020205" pitchFamily="66" charset="77"/>
              <a:ea typeface="Ayuthaya" pitchFamily="2" charset="-34"/>
              <a:cs typeface="Ayuthaya" pitchFamily="2" charset="-34"/>
            </a:endParaRPr>
          </a:p>
          <a:p>
            <a:pPr algn="just"/>
            <a:endParaRPr lang="fr-FR" sz="3600" spc="300" dirty="0">
              <a:latin typeface="Cochin" panose="02000603020000020003" pitchFamily="2" charset="0"/>
              <a:ea typeface="Ayuthaya" pitchFamily="2" charset="-34"/>
              <a:cs typeface="Ayuthaya" pitchFamily="2" charset="-34"/>
            </a:endParaRPr>
          </a:p>
          <a:p>
            <a:endParaRPr lang="fr-FR" dirty="0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C75C0A6E-B2FB-0C40-B384-2F0956B1F9CB}"/>
              </a:ext>
            </a:extLst>
          </p:cNvPr>
          <p:cNvSpPr txBox="1">
            <a:spLocks/>
          </p:cNvSpPr>
          <p:nvPr/>
        </p:nvSpPr>
        <p:spPr>
          <a:xfrm>
            <a:off x="750861" y="4033404"/>
            <a:ext cx="10099431" cy="305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0" b="1" dirty="0">
                <a:solidFill>
                  <a:schemeClr val="accent6"/>
                </a:solidFill>
              </a:rPr>
              <a:t>CrossFit LXII </a:t>
            </a:r>
          </a:p>
          <a:p>
            <a:r>
              <a:rPr lang="fr-FR" sz="4000" dirty="0">
                <a:solidFill>
                  <a:schemeClr val="accent6"/>
                </a:solidFill>
              </a:rPr>
              <a:t>3 rue Copernic 62000 Arras  06 69 05 57 82  </a:t>
            </a:r>
            <a:r>
              <a:rPr lang="fr-FR" sz="4000" dirty="0" err="1">
                <a:solidFill>
                  <a:schemeClr val="accent6"/>
                </a:solidFill>
              </a:rPr>
              <a:t>crossfitlxii@gmail.com</a:t>
            </a:r>
            <a:endParaRPr lang="fr-FR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5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8F693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CAF450-1237-074B-828A-B65E06F5A4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097" y="38686"/>
            <a:ext cx="2241453" cy="14025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88CFAC-23E8-C04D-9004-4C06A9E30FB1}"/>
              </a:ext>
            </a:extLst>
          </p:cNvPr>
          <p:cNvSpPr/>
          <p:nvPr/>
        </p:nvSpPr>
        <p:spPr>
          <a:xfrm>
            <a:off x="1870385" y="326864"/>
            <a:ext cx="7339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Ayuthaya" pitchFamily="2" charset="-34"/>
                <a:ea typeface="Ayuthaya" pitchFamily="2" charset="-34"/>
                <a:cs typeface="Ayuthaya" pitchFamily="2" charset="-34"/>
              </a:rPr>
              <a:t>ACTUELLEMENT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862D94-3D01-FF4A-AC55-74CFC494AEA6}"/>
              </a:ext>
            </a:extLst>
          </p:cNvPr>
          <p:cNvSpPr txBox="1"/>
          <p:nvPr/>
        </p:nvSpPr>
        <p:spPr>
          <a:xfrm>
            <a:off x="248060" y="1669390"/>
            <a:ext cx="116677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spc="300" dirty="0">
                <a:solidFill>
                  <a:schemeClr val="bg1"/>
                </a:solidFill>
                <a:highlight>
                  <a:srgbClr val="0000FF"/>
                </a:highlight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Vous vous sentez : </a:t>
            </a:r>
          </a:p>
          <a:p>
            <a:pPr marL="571500" indent="-571500" algn="just">
              <a:buFontTx/>
              <a:buChar char="-"/>
            </a:pPr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Frustré par la fermeture des salles</a:t>
            </a:r>
          </a:p>
          <a:p>
            <a:pPr marL="571500" indent="-571500" algn="just">
              <a:buFontTx/>
              <a:buChar char="-"/>
            </a:pPr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Stressé et mal dans votre peau</a:t>
            </a:r>
          </a:p>
          <a:p>
            <a:pPr marL="571500" indent="-571500" algn="just">
              <a:buFontTx/>
              <a:buChar char="-"/>
            </a:pPr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Vite essoufflé</a:t>
            </a:r>
          </a:p>
          <a:p>
            <a:pPr marL="571500" indent="-571500" algn="just">
              <a:buFontTx/>
              <a:buChar char="-"/>
            </a:pPr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Mal avec de nombreux problèmes physiques</a:t>
            </a:r>
          </a:p>
          <a:p>
            <a:pPr marL="571500" indent="-571500" algn="just">
              <a:buFontTx/>
              <a:buChar char="-"/>
            </a:pPr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En manque de motivation</a:t>
            </a:r>
          </a:p>
          <a:p>
            <a:pPr marL="571500" indent="-571500" algn="just">
              <a:buFontTx/>
              <a:buChar char="-"/>
            </a:pPr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Perdu, vous ne savez pas par où commencer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141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8F693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CAF450-1237-074B-828A-B65E06F5A4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097" y="38686"/>
            <a:ext cx="2241453" cy="14025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3862D94-3D01-FF4A-AC55-74CFC494AEA6}"/>
              </a:ext>
            </a:extLst>
          </p:cNvPr>
          <p:cNvSpPr txBox="1"/>
          <p:nvPr/>
        </p:nvSpPr>
        <p:spPr>
          <a:xfrm>
            <a:off x="248060" y="1669390"/>
            <a:ext cx="1166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Vous risquez de développer des problèmes de santé importants et durables</a:t>
            </a:r>
          </a:p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3052E9-4FAD-EB44-B6EA-6A720D4B4076}"/>
              </a:ext>
            </a:extLst>
          </p:cNvPr>
          <p:cNvSpPr/>
          <p:nvPr/>
        </p:nvSpPr>
        <p:spPr>
          <a:xfrm>
            <a:off x="1" y="326864"/>
            <a:ext cx="9580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Ayuthaya" pitchFamily="2" charset="-34"/>
                <a:ea typeface="Ayuthaya" pitchFamily="2" charset="-34"/>
                <a:cs typeface="Ayuthaya" pitchFamily="2" charset="-34"/>
              </a:rPr>
              <a:t>SI VOUS NE FAITES RIEN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C2B3ADE-1922-FE48-8407-59FF0DAED467}"/>
              </a:ext>
            </a:extLst>
          </p:cNvPr>
          <p:cNvSpPr txBox="1"/>
          <p:nvPr/>
        </p:nvSpPr>
        <p:spPr>
          <a:xfrm>
            <a:off x="153806" y="5434355"/>
            <a:ext cx="1166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Vous perdez confiance en vous et n’aurez pas une bonne estime de vous même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7A4B59-DB62-3640-B352-883DA8666C83}"/>
              </a:ext>
            </a:extLst>
          </p:cNvPr>
          <p:cNvSpPr txBox="1"/>
          <p:nvPr/>
        </p:nvSpPr>
        <p:spPr>
          <a:xfrm>
            <a:off x="2339542" y="3614410"/>
            <a:ext cx="8990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Vous risquez de prendre du poids et de vous isoler </a:t>
            </a:r>
          </a:p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EA97B73-E782-DE40-BA6D-F74519DAA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474" y="2317314"/>
            <a:ext cx="1724526" cy="134366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2FA8C6F-C08D-2F44-9B38-5AACDE3E28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63" y="3374875"/>
            <a:ext cx="2049418" cy="20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1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B9CC90D-FF80-AE4E-906F-9B093442E7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3C42C4-793B-5446-9C0C-3A6759BB5C95}"/>
              </a:ext>
            </a:extLst>
          </p:cNvPr>
          <p:cNvSpPr/>
          <p:nvPr/>
        </p:nvSpPr>
        <p:spPr>
          <a:xfrm>
            <a:off x="1651103" y="378990"/>
            <a:ext cx="7339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>
                <a:solidFill>
                  <a:schemeClr val="accent6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QUI SOMMES NOUS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E1BE08C-81D2-7841-861F-C55AE8F7B456}"/>
              </a:ext>
            </a:extLst>
          </p:cNvPr>
          <p:cNvSpPr txBox="1"/>
          <p:nvPr/>
        </p:nvSpPr>
        <p:spPr>
          <a:xfrm>
            <a:off x="262127" y="4251421"/>
            <a:ext cx="116677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spc="300" dirty="0">
                <a:solidFill>
                  <a:schemeClr val="accent2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CrossFit LXII </a:t>
            </a:r>
            <a:r>
              <a:rPr lang="fr-FR" sz="24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est une association sportive de l’USAO, née en septembre 2018. Nous sommes la première et l’UNIQUE box de CrossFit, implantée à Arras.</a:t>
            </a:r>
          </a:p>
          <a:p>
            <a:pPr algn="just"/>
            <a:r>
              <a:rPr lang="fr-FR" sz="24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Aujourd’hui c’est une équipe de trois coach qui vous accueille et cherche à vous faire atteindre rapidement vos objectifs.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5486D1-259A-AB4A-B12E-4286943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CrossFit LXII : 3 rue Copernic 62000 Arras - 06 69 05 57 82  </a:t>
            </a:r>
            <a:r>
              <a:rPr lang="fr-FR" dirty="0" err="1">
                <a:solidFill>
                  <a:schemeClr val="tx2"/>
                </a:solidFill>
              </a:rPr>
              <a:t>crossfitlxii@gmail.com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AC48972-6E08-0843-92D5-D782A5E3C4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097" y="38686"/>
            <a:ext cx="2241453" cy="1402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E964418-8048-6344-9180-43C19B06A380}"/>
              </a:ext>
            </a:extLst>
          </p:cNvPr>
          <p:cNvSpPr/>
          <p:nvPr/>
        </p:nvSpPr>
        <p:spPr>
          <a:xfrm>
            <a:off x="262128" y="1447085"/>
            <a:ext cx="11667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spc="300" dirty="0">
                <a:solidFill>
                  <a:schemeClr val="accent2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Notre méthode CrossFit </a:t>
            </a:r>
            <a:r>
              <a:rPr lang="fr-FR" sz="24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a permis à plus de 500 personnes d’atteindre rapidement des objectifs précis, comme :</a:t>
            </a:r>
          </a:p>
          <a:p>
            <a:pPr marL="571500" indent="-571500" algn="just">
              <a:buFontTx/>
              <a:buChar char="-"/>
            </a:pPr>
            <a:r>
              <a:rPr lang="fr-FR" sz="24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La perte de poids</a:t>
            </a:r>
          </a:p>
          <a:p>
            <a:pPr marL="571500" indent="-571500" algn="just">
              <a:buFontTx/>
              <a:buChar char="-"/>
            </a:pPr>
            <a:r>
              <a:rPr lang="fr-FR" sz="24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Le renforcement musculaire</a:t>
            </a:r>
          </a:p>
          <a:p>
            <a:pPr marL="571500" indent="-571500" algn="just">
              <a:buFontTx/>
              <a:buChar char="-"/>
            </a:pPr>
            <a:r>
              <a:rPr lang="fr-FR" sz="24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La tonification </a:t>
            </a:r>
          </a:p>
          <a:p>
            <a:pPr marL="571500" indent="-571500" algn="just">
              <a:buFontTx/>
              <a:buChar char="-"/>
            </a:pPr>
            <a:r>
              <a:rPr lang="fr-FR" sz="24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Sortir de la sédentarité</a:t>
            </a:r>
          </a:p>
          <a:p>
            <a:pPr marL="571500" indent="-571500" algn="just">
              <a:buFontTx/>
              <a:buChar char="-"/>
            </a:pPr>
            <a:r>
              <a:rPr lang="fr-FR" sz="24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Créer des liens sociaux</a:t>
            </a:r>
          </a:p>
        </p:txBody>
      </p:sp>
    </p:spTree>
    <p:extLst>
      <p:ext uri="{BB962C8B-B14F-4D97-AF65-F5344CB8AC3E}">
        <p14:creationId xmlns:p14="http://schemas.microsoft.com/office/powerpoint/2010/main" val="83410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AA42DA1-6126-C842-BC10-CC58891C13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B83733-6480-794D-82B2-DF6D7B2E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CrossFit LXII : 3 rue Copernic 62000 Arras - 06 69 05 57 82  </a:t>
            </a:r>
            <a:r>
              <a:rPr lang="fr-FR" dirty="0" err="1">
                <a:solidFill>
                  <a:schemeClr val="tx2"/>
                </a:solidFill>
              </a:rPr>
              <a:t>crossfitlxii@gmail.com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FE81A8-72D5-5843-BFAD-AA87691E6284}"/>
              </a:ext>
            </a:extLst>
          </p:cNvPr>
          <p:cNvSpPr/>
          <p:nvPr/>
        </p:nvSpPr>
        <p:spPr>
          <a:xfrm>
            <a:off x="628860" y="290206"/>
            <a:ext cx="11057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>
                <a:solidFill>
                  <a:schemeClr val="accent6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UNE EQUIPE D’EXPERTS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3809FB0-DC90-4A46-BA25-7640906FE88A}"/>
              </a:ext>
            </a:extLst>
          </p:cNvPr>
          <p:cNvGrpSpPr/>
          <p:nvPr/>
        </p:nvGrpSpPr>
        <p:grpSpPr>
          <a:xfrm>
            <a:off x="464236" y="846730"/>
            <a:ext cx="3119815" cy="4931846"/>
            <a:chOff x="196948" y="846730"/>
            <a:chExt cx="3119815" cy="493184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943CE6D-19F6-EF4A-A178-E7D7EE8C2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48" y="846730"/>
              <a:ext cx="3119815" cy="4157352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D4B3C52-DE57-8C4E-B5C0-19E9207939B6}"/>
                </a:ext>
              </a:extLst>
            </p:cNvPr>
            <p:cNvSpPr txBox="1"/>
            <p:nvPr/>
          </p:nvSpPr>
          <p:spPr>
            <a:xfrm>
              <a:off x="628860" y="5193801"/>
              <a:ext cx="22559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spc="300" dirty="0">
                  <a:solidFill>
                    <a:schemeClr val="accent1"/>
                  </a:solidFill>
                  <a:latin typeface="Chalkduster" panose="03050602040202020205" pitchFamily="66" charset="77"/>
                  <a:ea typeface="Ayuthaya" pitchFamily="2" charset="-34"/>
                  <a:cs typeface="Ayuthaya" pitchFamily="2" charset="-34"/>
                </a:rPr>
                <a:t>Julian - coach</a:t>
              </a:r>
            </a:p>
            <a:p>
              <a:endParaRPr lang="fr-FR" dirty="0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D32D4A9-90AD-1C40-A84C-F10BDA85168A}"/>
              </a:ext>
            </a:extLst>
          </p:cNvPr>
          <p:cNvGrpSpPr/>
          <p:nvPr/>
        </p:nvGrpSpPr>
        <p:grpSpPr>
          <a:xfrm>
            <a:off x="4449776" y="1111331"/>
            <a:ext cx="2921250" cy="4879188"/>
            <a:chOff x="3873001" y="1111331"/>
            <a:chExt cx="2921250" cy="4879188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C87ED1C-1C7D-7E49-A5FB-5EFF69FD8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3001" y="1111331"/>
              <a:ext cx="2921250" cy="3892751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32CC970-C783-BA48-A6F1-6542E8E3B386}"/>
                </a:ext>
              </a:extLst>
            </p:cNvPr>
            <p:cNvSpPr txBox="1"/>
            <p:nvPr/>
          </p:nvSpPr>
          <p:spPr>
            <a:xfrm>
              <a:off x="4107767" y="5190300"/>
              <a:ext cx="243648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spc="300" dirty="0">
                  <a:solidFill>
                    <a:schemeClr val="accent1"/>
                  </a:solidFill>
                  <a:latin typeface="Chalkduster" panose="03050602040202020205" pitchFamily="66" charset="77"/>
                  <a:ea typeface="Ayuthaya" pitchFamily="2" charset="-34"/>
                  <a:cs typeface="Ayuthaya" pitchFamily="2" charset="-34"/>
                </a:rPr>
                <a:t>Gaëtan – coach </a:t>
              </a:r>
              <a:r>
                <a:rPr lang="fr-FR" sz="1400" b="1" spc="300" dirty="0">
                  <a:solidFill>
                    <a:schemeClr val="accent1"/>
                  </a:solidFill>
                  <a:latin typeface="Segoe Script" panose="020B0804020000000003" pitchFamily="34" charset="0"/>
                  <a:ea typeface="Ayuthaya" pitchFamily="2" charset="-34"/>
                  <a:cs typeface="Ayuthaya" pitchFamily="2" charset="-34"/>
                </a:rPr>
                <a:t>&amp;</a:t>
              </a:r>
              <a:r>
                <a:rPr lang="fr-FR" sz="1400" b="1" spc="300" dirty="0">
                  <a:solidFill>
                    <a:schemeClr val="accent1"/>
                  </a:solidFill>
                  <a:latin typeface="Chalkduster" panose="03050602040202020205" pitchFamily="66" charset="77"/>
                  <a:ea typeface="Ayuthaya" pitchFamily="2" charset="-34"/>
                  <a:cs typeface="Ayuthaya" pitchFamily="2" charset="-34"/>
                </a:rPr>
                <a:t> gérant</a:t>
              </a:r>
            </a:p>
            <a:p>
              <a:endParaRPr lang="fr-FR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0CFA4FF-6A93-2444-9BBD-C8FBFDF19907}"/>
              </a:ext>
            </a:extLst>
          </p:cNvPr>
          <p:cNvGrpSpPr/>
          <p:nvPr/>
        </p:nvGrpSpPr>
        <p:grpSpPr>
          <a:xfrm>
            <a:off x="7944463" y="1024590"/>
            <a:ext cx="3407456" cy="4753985"/>
            <a:chOff x="7100402" y="1024590"/>
            <a:chExt cx="3407456" cy="475398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E0CEA70-3E88-B641-84B2-B3D402D5B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4747" y="1024590"/>
              <a:ext cx="2986343" cy="3979492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0C37C69-723D-D149-9FB1-63E477C9604F}"/>
                </a:ext>
              </a:extLst>
            </p:cNvPr>
            <p:cNvSpPr txBox="1"/>
            <p:nvPr/>
          </p:nvSpPr>
          <p:spPr>
            <a:xfrm>
              <a:off x="7100402" y="5193800"/>
              <a:ext cx="3407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spc="300" dirty="0">
                  <a:solidFill>
                    <a:schemeClr val="accent1"/>
                  </a:solidFill>
                  <a:latin typeface="Chalkduster" panose="03050602040202020205" pitchFamily="66" charset="77"/>
                  <a:ea typeface="Ayuthaya" pitchFamily="2" charset="-34"/>
                  <a:cs typeface="Ayuthaya" pitchFamily="2" charset="-34"/>
                </a:rPr>
                <a:t>Jean Philippe - coach</a:t>
              </a:r>
            </a:p>
            <a:p>
              <a:endParaRPr lang="fr-FR" dirty="0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2BF79C61-C786-6E46-839D-7EA6FD7503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097" y="38686"/>
            <a:ext cx="2241453" cy="140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2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3331F39-47D6-4949-8C9B-A439E6E64D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8" r="8441"/>
          <a:stretch/>
        </p:blipFill>
        <p:spPr>
          <a:xfrm>
            <a:off x="0" y="0"/>
            <a:ext cx="12192000" cy="686556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9109B1-F1EA-AD4B-BD7E-2F8F5DCB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CrossFit LXII : 3 rue Copernic 62000 Arras - 06 69 05 57 82  </a:t>
            </a:r>
            <a:r>
              <a:rPr lang="fr-FR" dirty="0" err="1">
                <a:solidFill>
                  <a:schemeClr val="tx2"/>
                </a:solidFill>
              </a:rPr>
              <a:t>crossfitlxii@gmail.com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542F0D-4CA9-8946-B78E-015137F6F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097" y="38686"/>
            <a:ext cx="2241453" cy="14025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B401175-2415-7E45-B422-7F8342D318C8}"/>
              </a:ext>
            </a:extLst>
          </p:cNvPr>
          <p:cNvSpPr txBox="1"/>
          <p:nvPr/>
        </p:nvSpPr>
        <p:spPr>
          <a:xfrm>
            <a:off x="262128" y="2956734"/>
            <a:ext cx="116677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Il est impératif d’avoir </a:t>
            </a:r>
            <a:r>
              <a:rPr lang="fr-FR" sz="3600" spc="300" dirty="0">
                <a:solidFill>
                  <a:schemeClr val="accent4"/>
                </a:solidFill>
                <a:highlight>
                  <a:srgbClr val="008080"/>
                </a:highlight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UN HORAIRE</a:t>
            </a:r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, que vous devez tenir !</a:t>
            </a:r>
          </a:p>
          <a:p>
            <a:pPr algn="just"/>
            <a:endParaRPr lang="fr-FR" sz="3600" spc="300" dirty="0">
              <a:solidFill>
                <a:srgbClr val="FF0000"/>
              </a:solidFill>
              <a:latin typeface="Cochin" panose="02000603020000020003" pitchFamily="2" charset="0"/>
              <a:ea typeface="Ayuthaya" pitchFamily="2" charset="-34"/>
              <a:cs typeface="Ayuthaya" pitchFamily="2" charset="-34"/>
            </a:endParaRPr>
          </a:p>
          <a:p>
            <a:pPr algn="just"/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Et ne pas juste vous dire : </a:t>
            </a:r>
            <a:r>
              <a:rPr lang="fr-FR" sz="3600" spc="300" dirty="0">
                <a:solidFill>
                  <a:schemeClr val="accent1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« j’irai ou je le ferai lorsque j’aurai le temps »</a:t>
            </a:r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. </a:t>
            </a:r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2F8977-ECA0-3C4D-839A-169303EA5B25}"/>
              </a:ext>
            </a:extLst>
          </p:cNvPr>
          <p:cNvSpPr/>
          <p:nvPr/>
        </p:nvSpPr>
        <p:spPr>
          <a:xfrm>
            <a:off x="3830032" y="278294"/>
            <a:ext cx="355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r>
              <a:rPr lang="fr-FR" sz="5400" b="1" cap="none" spc="0" baseline="30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ère</a:t>
            </a:r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ASTUCE</a:t>
            </a:r>
          </a:p>
        </p:txBody>
      </p:sp>
    </p:spTree>
    <p:extLst>
      <p:ext uri="{BB962C8B-B14F-4D97-AF65-F5344CB8AC3E}">
        <p14:creationId xmlns:p14="http://schemas.microsoft.com/office/powerpoint/2010/main" val="277289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845CB3-88EA-3D49-A6DE-7BA37F9106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9109B1-F1EA-AD4B-BD7E-2F8F5DCB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CrossFit LXII : 3 rue Copernic 62000 Arras - 06 69 05 57 82  </a:t>
            </a:r>
            <a:r>
              <a:rPr lang="fr-FR" dirty="0" err="1">
                <a:solidFill>
                  <a:schemeClr val="tx2"/>
                </a:solidFill>
              </a:rPr>
              <a:t>crossfitlxii@gmail.com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542F0D-4CA9-8946-B78E-015137F6F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097" y="38686"/>
            <a:ext cx="2241453" cy="14025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B401175-2415-7E45-B422-7F8342D318C8}"/>
              </a:ext>
            </a:extLst>
          </p:cNvPr>
          <p:cNvSpPr txBox="1"/>
          <p:nvPr/>
        </p:nvSpPr>
        <p:spPr>
          <a:xfrm>
            <a:off x="153807" y="1924367"/>
            <a:ext cx="120381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500" spc="300" dirty="0">
                <a:solidFill>
                  <a:schemeClr val="accent4"/>
                </a:solidFill>
                <a:highlight>
                  <a:srgbClr val="008080"/>
                </a:highlight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Etre CONSTANT !</a:t>
            </a:r>
          </a:p>
          <a:p>
            <a:pPr algn="just"/>
            <a:endParaRPr lang="fr-FR" sz="3600" spc="300" dirty="0">
              <a:solidFill>
                <a:srgbClr val="FF0000"/>
              </a:solidFill>
              <a:latin typeface="Cochin" panose="02000603020000020003" pitchFamily="2" charset="0"/>
              <a:ea typeface="Ayuthaya" pitchFamily="2" charset="-34"/>
              <a:cs typeface="Ayuthaya" pitchFamily="2" charset="-34"/>
            </a:endParaRPr>
          </a:p>
          <a:p>
            <a:pPr algn="just"/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Peu importe si on pratique chez soi, en extérieur ou en salle, si on doit s’entraîner moins longtemps qu’avant, le premier objectif est d’être </a:t>
            </a:r>
            <a:r>
              <a:rPr lang="fr-FR" sz="3600" spc="300" dirty="0">
                <a:solidFill>
                  <a:schemeClr val="accent6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REGULIER</a:t>
            </a:r>
          </a:p>
          <a:p>
            <a:pPr algn="just"/>
            <a:endParaRPr lang="fr-FR" sz="3600" spc="300" dirty="0">
              <a:latin typeface="Cochin" panose="02000603020000020003" pitchFamily="2" charset="0"/>
              <a:ea typeface="Ayuthaya" pitchFamily="2" charset="-34"/>
              <a:cs typeface="Ayuthaya" pitchFamily="2" charset="-34"/>
            </a:endParaRPr>
          </a:p>
          <a:p>
            <a:pPr algn="just"/>
            <a:r>
              <a:rPr lang="fr-FR" sz="3600" b="1" spc="300" dirty="0">
                <a:solidFill>
                  <a:schemeClr val="accent1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C’est dans la constance que naîtront les résultats</a:t>
            </a: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9ABC7-40BF-C94E-A842-691FE65F7840}"/>
              </a:ext>
            </a:extLst>
          </p:cNvPr>
          <p:cNvSpPr/>
          <p:nvPr/>
        </p:nvSpPr>
        <p:spPr>
          <a:xfrm>
            <a:off x="3512445" y="297805"/>
            <a:ext cx="4191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2ème ASTUCE</a:t>
            </a:r>
          </a:p>
        </p:txBody>
      </p:sp>
    </p:spTree>
    <p:extLst>
      <p:ext uri="{BB962C8B-B14F-4D97-AF65-F5344CB8AC3E}">
        <p14:creationId xmlns:p14="http://schemas.microsoft.com/office/powerpoint/2010/main" val="133340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11B18A-C4BB-6A4C-BE69-821441F4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9109B1-F1EA-AD4B-BD7E-2F8F5DCB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CrossFit LXII : 3 rue Copernic 62000 Arras - 06 69 05 57 82  </a:t>
            </a:r>
            <a:r>
              <a:rPr lang="fr-FR" dirty="0" err="1">
                <a:solidFill>
                  <a:schemeClr val="tx2"/>
                </a:solidFill>
              </a:rPr>
              <a:t>crossfitlxii@gmail.com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542F0D-4CA9-8946-B78E-015137F6F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097" y="38686"/>
            <a:ext cx="2241453" cy="14025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B401175-2415-7E45-B422-7F8342D318C8}"/>
              </a:ext>
            </a:extLst>
          </p:cNvPr>
          <p:cNvSpPr txBox="1"/>
          <p:nvPr/>
        </p:nvSpPr>
        <p:spPr>
          <a:xfrm>
            <a:off x="112543" y="1669390"/>
            <a:ext cx="123092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5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Faire partie d’une </a:t>
            </a:r>
            <a:r>
              <a:rPr lang="fr-FR" sz="3500" spc="300" dirty="0">
                <a:solidFill>
                  <a:schemeClr val="accent4"/>
                </a:solidFill>
                <a:highlight>
                  <a:srgbClr val="008080"/>
                </a:highlight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COMMUNAUTE</a:t>
            </a:r>
          </a:p>
          <a:p>
            <a:pPr algn="just"/>
            <a:endParaRPr lang="fr-FR" sz="3500" spc="300" dirty="0">
              <a:solidFill>
                <a:srgbClr val="FF0000"/>
              </a:solidFill>
              <a:latin typeface="Cochin" panose="02000603020000020003" pitchFamily="2" charset="0"/>
              <a:ea typeface="Ayuthaya" pitchFamily="2" charset="-34"/>
              <a:cs typeface="Ayuthaya" pitchFamily="2" charset="-34"/>
            </a:endParaRPr>
          </a:p>
          <a:p>
            <a:r>
              <a:rPr lang="fr-FR" sz="3500" spc="300" dirty="0">
                <a:solidFill>
                  <a:schemeClr val="accent6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*</a:t>
            </a:r>
            <a:r>
              <a:rPr lang="fr-FR" sz="35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 Sur laquelle vous pouvez compter, </a:t>
            </a:r>
          </a:p>
          <a:p>
            <a:r>
              <a:rPr lang="fr-FR" sz="3500" spc="300" dirty="0">
                <a:solidFill>
                  <a:schemeClr val="accent6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*</a:t>
            </a:r>
            <a:r>
              <a:rPr lang="fr-FR" sz="35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 Qui vous soutient et vous encourage pendant les séances,</a:t>
            </a:r>
          </a:p>
          <a:p>
            <a:r>
              <a:rPr lang="fr-FR" sz="3500" spc="300" dirty="0">
                <a:solidFill>
                  <a:schemeClr val="accent6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*</a:t>
            </a:r>
            <a:r>
              <a:rPr lang="fr-FR" sz="35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 Avec laquelle vous partagez de bons moments, et communiquez avant, pendant et après l’entraînement</a:t>
            </a:r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.</a:t>
            </a:r>
          </a:p>
          <a:p>
            <a:pPr algn="just"/>
            <a:endParaRPr lang="fr-FR" sz="3600" spc="300" dirty="0">
              <a:latin typeface="Cochin" panose="02000603020000020003" pitchFamily="2" charset="0"/>
              <a:ea typeface="Ayuthaya" pitchFamily="2" charset="-34"/>
              <a:cs typeface="Ayuthaya" pitchFamily="2" charset="-34"/>
            </a:endParaRP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57952-9C9F-854C-8931-1736D0608D8A}"/>
              </a:ext>
            </a:extLst>
          </p:cNvPr>
          <p:cNvSpPr/>
          <p:nvPr/>
        </p:nvSpPr>
        <p:spPr>
          <a:xfrm>
            <a:off x="4000074" y="136525"/>
            <a:ext cx="4191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3ème ASTUCE</a:t>
            </a:r>
          </a:p>
        </p:txBody>
      </p:sp>
    </p:spTree>
    <p:extLst>
      <p:ext uri="{BB962C8B-B14F-4D97-AF65-F5344CB8AC3E}">
        <p14:creationId xmlns:p14="http://schemas.microsoft.com/office/powerpoint/2010/main" val="228024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291FE9-6BDA-4E4A-9C84-C5AEF23CFE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-1"/>
            <a:ext cx="12192000" cy="6867331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9109B1-F1EA-AD4B-BD7E-2F8F5DCB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CrossFit LXII : 3 rue Copernic 62000 Arras - 06 69 05 57 82  </a:t>
            </a:r>
            <a:r>
              <a:rPr lang="fr-FR" dirty="0" err="1">
                <a:solidFill>
                  <a:schemeClr val="tx2"/>
                </a:solidFill>
              </a:rPr>
              <a:t>crossfitlxii@gmail.com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542F0D-4CA9-8946-B78E-015137F6F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097" y="38686"/>
            <a:ext cx="2241453" cy="14025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B401175-2415-7E45-B422-7F8342D318C8}"/>
              </a:ext>
            </a:extLst>
          </p:cNvPr>
          <p:cNvSpPr txBox="1"/>
          <p:nvPr/>
        </p:nvSpPr>
        <p:spPr>
          <a:xfrm>
            <a:off x="126609" y="1669390"/>
            <a:ext cx="120653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Suivre les conseils des </a:t>
            </a:r>
            <a:r>
              <a:rPr lang="fr-FR" sz="3600" spc="300" dirty="0">
                <a:solidFill>
                  <a:schemeClr val="accent4"/>
                </a:solidFill>
                <a:highlight>
                  <a:srgbClr val="008080"/>
                </a:highlight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COACH</a:t>
            </a:r>
          </a:p>
          <a:p>
            <a:endParaRPr lang="fr-FR" sz="3600" spc="300" dirty="0">
              <a:solidFill>
                <a:srgbClr val="FF0000"/>
              </a:solidFill>
              <a:latin typeface="Cochin" panose="02000603020000020003" pitchFamily="2" charset="0"/>
              <a:ea typeface="Ayuthaya" pitchFamily="2" charset="-34"/>
              <a:cs typeface="Ayuthaya" pitchFamily="2" charset="-34"/>
            </a:endParaRPr>
          </a:p>
          <a:p>
            <a:r>
              <a:rPr lang="fr-FR" sz="3600" spc="300" dirty="0">
                <a:solidFill>
                  <a:schemeClr val="accent6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*</a:t>
            </a:r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 Qui seront à l’écoute de vos besoins</a:t>
            </a:r>
          </a:p>
          <a:p>
            <a:r>
              <a:rPr lang="fr-FR" sz="3600" spc="300" dirty="0">
                <a:solidFill>
                  <a:schemeClr val="accent6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*</a:t>
            </a:r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 Qui pourront répondre à toutes vos questions</a:t>
            </a:r>
          </a:p>
          <a:p>
            <a:r>
              <a:rPr lang="fr-FR" sz="3600" spc="300" dirty="0">
                <a:solidFill>
                  <a:schemeClr val="accent6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*</a:t>
            </a:r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 Qui vous permettront de retrouver de la confiance en valorisant vos efforts</a:t>
            </a:r>
          </a:p>
          <a:p>
            <a:r>
              <a:rPr lang="fr-FR" sz="3600" spc="300" dirty="0">
                <a:solidFill>
                  <a:schemeClr val="accent6"/>
                </a:solidFill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*</a:t>
            </a:r>
            <a:r>
              <a:rPr lang="fr-FR" sz="3600" spc="300" dirty="0">
                <a:latin typeface="Cochin" panose="02000603020000020003" pitchFamily="2" charset="0"/>
                <a:ea typeface="Ayuthaya" pitchFamily="2" charset="-34"/>
                <a:cs typeface="Ayuthaya" pitchFamily="2" charset="-34"/>
              </a:rPr>
              <a:t> Qui vous donneront tous les outils pour atteindre vos objectifs</a:t>
            </a:r>
          </a:p>
          <a:p>
            <a:pPr algn="just"/>
            <a:endParaRPr lang="fr-FR" sz="3600" spc="300" dirty="0">
              <a:latin typeface="Cochin" panose="02000603020000020003" pitchFamily="2" charset="0"/>
              <a:ea typeface="Ayuthaya" pitchFamily="2" charset="-34"/>
              <a:cs typeface="Ayuthaya" pitchFamily="2" charset="-34"/>
            </a:endParaRP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485031-688A-874C-A011-75469CE5FE7F}"/>
              </a:ext>
            </a:extLst>
          </p:cNvPr>
          <p:cNvSpPr/>
          <p:nvPr/>
        </p:nvSpPr>
        <p:spPr>
          <a:xfrm>
            <a:off x="4000074" y="136525"/>
            <a:ext cx="4191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ème ASTUCE</a:t>
            </a:r>
          </a:p>
        </p:txBody>
      </p:sp>
    </p:spTree>
    <p:extLst>
      <p:ext uri="{BB962C8B-B14F-4D97-AF65-F5344CB8AC3E}">
        <p14:creationId xmlns:p14="http://schemas.microsoft.com/office/powerpoint/2010/main" val="13143871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607</Words>
  <Application>Microsoft Macintosh PowerPoint</Application>
  <PresentationFormat>Grand écran</PresentationFormat>
  <Paragraphs>73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Ayuthaya</vt:lpstr>
      <vt:lpstr>Calibri</vt:lpstr>
      <vt:lpstr>Calibri Light</vt:lpstr>
      <vt:lpstr>Chalkduster</vt:lpstr>
      <vt:lpstr>Cochin</vt:lpstr>
      <vt:lpstr>Dubai</vt:lpstr>
      <vt:lpstr>Segoe Script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47</cp:revision>
  <cp:lastPrinted>2021-04-06T20:22:39Z</cp:lastPrinted>
  <dcterms:created xsi:type="dcterms:W3CDTF">2021-04-05T06:40:57Z</dcterms:created>
  <dcterms:modified xsi:type="dcterms:W3CDTF">2021-04-11T21:41:02Z</dcterms:modified>
</cp:coreProperties>
</file>