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Windows" initials="U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C9CA6-BD73-4239-AF65-C55F4E7A71F9}" type="datetimeFigureOut">
              <a:rPr lang="fr-FR" smtClean="0"/>
              <a:pPr/>
              <a:t>31/01/2021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E470D-6FBA-4F88-888F-FD89DB2BA9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0DFA5-C3F2-4CB7-9F7F-CA94BB6D133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3573-9D05-434A-9766-847344BF1240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F821-3CF9-40BF-BD50-8E0CF4373D0B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C8B3-0D3B-467F-AEE7-3F3FAA7B1436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A84-981D-41BA-A057-DD9CED5925F7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7010-E449-4084-8AF8-FEB7B9A1E5A0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A2A6-9F41-4ADA-B508-91B744CA27AE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FCBE-97E0-485C-B904-2B8B3058346B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BB37-3ACB-46D3-B5E3-CF1FA56E92B0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E8CB-88A3-427F-B65A-39968EDE8FCE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8631-1868-4EB0-9DEB-803388155F03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BD14AF-CB1F-4C74-9518-671832D49F47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1BA5D5-97A2-4FD3-8AEC-C41A0D1EF436}" type="datetime1">
              <a:rPr lang="fr-FR" smtClean="0"/>
              <a:pPr/>
              <a:t>31/01/2021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E425A6-69EE-4F77-AE22-D5E613D2F5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910536" cy="122656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LE TOWER BRIDGE</a:t>
            </a:r>
            <a:endParaRPr lang="fr-FR" dirty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C05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LUIS MORAIS Enzo</a:t>
            </a:r>
          </a:p>
          <a:p>
            <a:r>
              <a:rPr lang="fr-FR" sz="2800" b="1" dirty="0" smtClean="0">
                <a:solidFill>
                  <a:srgbClr val="00C05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CARON Mathys</a:t>
            </a:r>
          </a:p>
          <a:p>
            <a:endParaRPr lang="fr-FR" sz="2800" b="1" dirty="0">
              <a:solidFill>
                <a:srgbClr val="00C057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fr-FR" sz="2800" b="1" dirty="0" smtClean="0">
                <a:solidFill>
                  <a:srgbClr val="00C057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Fait pour le 28-01-2021</a:t>
            </a:r>
          </a:p>
        </p:txBody>
      </p:sp>
      <p:pic>
        <p:nvPicPr>
          <p:cNvPr id="5" name="Image 4" descr="1200px-Tower_Bridge_at_dawn_24-01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7272808" cy="332731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Arial Black" pitchFamily="34" charset="0"/>
              </a:rPr>
              <a:t>A QUOI SERT CE MONUMENT</a:t>
            </a:r>
            <a:endParaRPr lang="fr-FR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4000" b="1" dirty="0" smtClean="0"/>
              <a:t>Salle des machines :</a:t>
            </a:r>
          </a:p>
          <a:p>
            <a:pPr>
              <a:buNone/>
            </a:pPr>
            <a:endParaRPr lang="fr-FR" sz="4000" b="1" dirty="0" smtClean="0"/>
          </a:p>
          <a:p>
            <a:pPr>
              <a:buNone/>
            </a:pPr>
            <a:endParaRPr lang="fr-FR" sz="4000" b="1" dirty="0" smtClean="0"/>
          </a:p>
          <a:p>
            <a:pPr>
              <a:buNone/>
            </a:pPr>
            <a:r>
              <a:rPr lang="fr-FR" sz="4000" b="1" dirty="0" smtClean="0"/>
              <a:t>Passerelle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075" name="Picture 3" descr="D:\Technologie\Projet Tower Pridge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1428736"/>
            <a:ext cx="3429023" cy="1928826"/>
          </a:xfrm>
          <a:prstGeom prst="rect">
            <a:avLst/>
          </a:prstGeom>
          <a:noFill/>
        </p:spPr>
      </p:pic>
      <p:pic>
        <p:nvPicPr>
          <p:cNvPr id="3076" name="Picture 4" descr="D:\Technologie\Projet Tower Pridge\téléchargé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3414736" cy="22030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787208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Arial Black" pitchFamily="34" charset="0"/>
              </a:rPr>
              <a:t>ANECDOTES</a:t>
            </a:r>
            <a:endParaRPr lang="fr-FR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smtClean="0"/>
              <a:t>Anneaux olympiques suspendus au </a:t>
            </a:r>
          </a:p>
          <a:p>
            <a:pPr>
              <a:buNone/>
            </a:pPr>
            <a:r>
              <a:rPr lang="fr-FR" sz="4000" b="1" dirty="0" smtClean="0"/>
              <a:t>pont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122" name="Picture 2" descr="D:\Technologie\Projet Tower Pridge\2012_Summer_Olympics_Opening_Ceremony_Fireworks_Tower_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92243"/>
            <a:ext cx="6655024" cy="44089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787208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Arial Black" pitchFamily="34" charset="0"/>
              </a:rPr>
              <a:t>Nombre de passants </a:t>
            </a:r>
            <a:endParaRPr lang="fr-FR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2071678"/>
            <a:ext cx="9144000" cy="247174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4000" b="1" dirty="0" smtClean="0"/>
          </a:p>
          <a:p>
            <a:pPr>
              <a:buNone/>
            </a:pPr>
            <a:r>
              <a:rPr lang="fr-FR" sz="4000" b="1" dirty="0" smtClean="0"/>
              <a:t>Nombre de passants : 2 millions</a:t>
            </a:r>
            <a:endParaRPr lang="fr-FR" sz="40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SOURCE D’INFO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IMAGE TOWER BRIDGE DOC 1 : Wikipédia, </a:t>
            </a:r>
            <a:r>
              <a:rPr lang="fr-FR" sz="2400" b="1" dirty="0" err="1" smtClean="0"/>
              <a:t>Tower</a:t>
            </a:r>
            <a:r>
              <a:rPr lang="fr-FR" sz="2400" b="1" dirty="0" smtClean="0"/>
              <a:t> Bridge(photo de nuit).</a:t>
            </a:r>
          </a:p>
          <a:p>
            <a:r>
              <a:rPr lang="fr-FR" sz="2400" b="1" dirty="0" smtClean="0"/>
              <a:t>PLAN TOWER BRIDGE : visite-londre.com : Tower Bridge «  Exhibition».</a:t>
            </a:r>
          </a:p>
          <a:p>
            <a:r>
              <a:rPr lang="fr-FR" sz="2400" b="1" dirty="0" smtClean="0"/>
              <a:t>TOWER BRIDGE EXTERIEUR : VisitLondon.com .</a:t>
            </a:r>
          </a:p>
          <a:p>
            <a:r>
              <a:rPr lang="fr-FR" sz="2400" b="1" dirty="0" smtClean="0"/>
              <a:t>Style </a:t>
            </a:r>
            <a:r>
              <a:rPr lang="fr-FR" sz="2400" b="1" dirty="0" err="1" smtClean="0"/>
              <a:t>Neo-gothique</a:t>
            </a:r>
            <a:r>
              <a:rPr lang="fr-FR" sz="2400" b="1" dirty="0" smtClean="0"/>
              <a:t> : </a:t>
            </a:r>
            <a:r>
              <a:rPr lang="fr-FR" sz="2400" b="1" dirty="0" err="1" smtClean="0"/>
              <a:t>Wikipédia</a:t>
            </a:r>
            <a:r>
              <a:rPr lang="fr-FR" sz="2400" b="1" dirty="0" smtClean="0"/>
              <a:t>. </a:t>
            </a:r>
          </a:p>
          <a:p>
            <a:r>
              <a:rPr lang="fr-FR" sz="2400" b="1" dirty="0" smtClean="0"/>
              <a:t>Image Matériaux : Google Image.</a:t>
            </a:r>
          </a:p>
          <a:p>
            <a:r>
              <a:rPr lang="fr-FR" sz="2400" b="1" dirty="0" smtClean="0"/>
              <a:t>Informations : </a:t>
            </a:r>
            <a:r>
              <a:rPr lang="fr-FR" sz="2400" b="1" dirty="0" err="1" smtClean="0"/>
              <a:t>Wikipédia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Tower</a:t>
            </a:r>
            <a:r>
              <a:rPr lang="fr-FR" sz="2400" b="1" dirty="0" smtClean="0"/>
              <a:t> Bridge.</a:t>
            </a:r>
          </a:p>
          <a:p>
            <a:r>
              <a:rPr lang="fr-FR" sz="2400" b="1" dirty="0" smtClean="0"/>
              <a:t>Photo constructeur et architectes : Google Image.</a:t>
            </a:r>
          </a:p>
          <a:p>
            <a:r>
              <a:rPr lang="fr-FR" sz="2400" b="1" dirty="0" smtClean="0"/>
              <a:t>Photo Anneaux Olympiques suspendus au pont : </a:t>
            </a:r>
          </a:p>
          <a:p>
            <a:pPr>
              <a:buNone/>
            </a:pPr>
            <a:r>
              <a:rPr lang="fr-FR" sz="2400" b="1" dirty="0" smtClean="0"/>
              <a:t>     </a:t>
            </a:r>
            <a:r>
              <a:rPr lang="fr-FR" sz="2400" b="1" dirty="0" err="1" smtClean="0"/>
              <a:t>Wikipédia</a:t>
            </a:r>
            <a:r>
              <a:rPr lang="fr-FR" sz="2400" b="1" dirty="0" smtClean="0"/>
              <a:t> (photo venant d’un site mais n’existe plus sur ce dernier.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Arial Black" pitchFamily="34" charset="0"/>
              </a:rPr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DIAPO 1 : </a:t>
            </a:r>
            <a:r>
              <a:rPr lang="fr-FR" sz="2400" b="1" u="sng" dirty="0" smtClean="0"/>
              <a:t>Titre</a:t>
            </a:r>
          </a:p>
          <a:p>
            <a:pPr>
              <a:buNone/>
            </a:pPr>
            <a:r>
              <a:rPr lang="fr-FR" sz="2400" b="1" dirty="0" smtClean="0"/>
              <a:t>DIAPO 3 : </a:t>
            </a:r>
            <a:r>
              <a:rPr lang="fr-FR" sz="2400" b="1" u="sng" dirty="0" smtClean="0"/>
              <a:t>Présentation générale</a:t>
            </a:r>
          </a:p>
          <a:p>
            <a:pPr>
              <a:buNone/>
            </a:pPr>
            <a:r>
              <a:rPr lang="fr-FR" sz="2400" b="1" dirty="0" smtClean="0"/>
              <a:t>DIAPO 4 : </a:t>
            </a:r>
            <a:r>
              <a:rPr lang="fr-FR" sz="2400" b="1" u="sng" dirty="0" smtClean="0"/>
              <a:t>Le constructeur</a:t>
            </a:r>
          </a:p>
          <a:p>
            <a:pPr>
              <a:buNone/>
            </a:pPr>
            <a:r>
              <a:rPr lang="fr-FR" sz="2400" b="1" dirty="0" smtClean="0"/>
              <a:t>DIAPO 5 : </a:t>
            </a:r>
            <a:r>
              <a:rPr lang="fr-FR" sz="2400" b="1" u="sng" dirty="0" smtClean="0"/>
              <a:t>Architectes </a:t>
            </a:r>
          </a:p>
          <a:p>
            <a:pPr>
              <a:buNone/>
            </a:pPr>
            <a:r>
              <a:rPr lang="fr-FR" sz="2400" b="1" dirty="0" smtClean="0"/>
              <a:t>DIAPO 6 : </a:t>
            </a:r>
            <a:r>
              <a:rPr lang="fr-FR" sz="2400" b="1" u="sng" dirty="0" smtClean="0"/>
              <a:t>Style architectural</a:t>
            </a:r>
          </a:p>
          <a:p>
            <a:pPr>
              <a:buNone/>
            </a:pPr>
            <a:r>
              <a:rPr lang="fr-FR" sz="2400" b="1" dirty="0" smtClean="0"/>
              <a:t>DIAPO 7 : </a:t>
            </a:r>
            <a:r>
              <a:rPr lang="fr-FR" sz="2400" b="1" u="sng" dirty="0" smtClean="0"/>
              <a:t>Description de l’extérieur</a:t>
            </a:r>
          </a:p>
          <a:p>
            <a:pPr>
              <a:buNone/>
            </a:pPr>
            <a:r>
              <a:rPr lang="fr-FR" sz="2400" b="1" dirty="0" smtClean="0"/>
              <a:t>DIAPO 8 : </a:t>
            </a:r>
            <a:r>
              <a:rPr lang="fr-FR" sz="2400" b="1" u="sng" dirty="0" smtClean="0"/>
              <a:t>Matériaux utilisés</a:t>
            </a:r>
          </a:p>
          <a:p>
            <a:pPr>
              <a:buNone/>
            </a:pPr>
            <a:r>
              <a:rPr lang="fr-FR" sz="2400" b="1" dirty="0" smtClean="0"/>
              <a:t>DIAPO 9 : </a:t>
            </a:r>
            <a:r>
              <a:rPr lang="fr-FR" sz="2400" b="1" u="sng" dirty="0" smtClean="0"/>
              <a:t>Importantes modifications</a:t>
            </a:r>
          </a:p>
          <a:p>
            <a:pPr>
              <a:buNone/>
            </a:pPr>
            <a:r>
              <a:rPr lang="fr-FR" sz="2400" b="1" dirty="0" smtClean="0"/>
              <a:t>DIAPO 10 : </a:t>
            </a:r>
            <a:r>
              <a:rPr lang="fr-FR" sz="2400" b="1" u="sng" dirty="0" smtClean="0"/>
              <a:t>Utilisation du monument</a:t>
            </a:r>
          </a:p>
          <a:p>
            <a:pPr>
              <a:buNone/>
            </a:pPr>
            <a:r>
              <a:rPr lang="fr-FR" sz="2400" b="1" dirty="0" smtClean="0"/>
              <a:t>DIAPO 11 : </a:t>
            </a:r>
            <a:r>
              <a:rPr lang="fr-FR" sz="2400" b="1" u="sng" dirty="0" smtClean="0"/>
              <a:t>Nombre de visiteurs </a:t>
            </a:r>
          </a:p>
          <a:p>
            <a:pPr>
              <a:buNone/>
            </a:pPr>
            <a:r>
              <a:rPr lang="fr-FR" sz="2400" b="1" dirty="0" smtClean="0"/>
              <a:t>DIAPO 12 : </a:t>
            </a:r>
            <a:r>
              <a:rPr lang="fr-FR" sz="2400" b="1" u="sng" dirty="0" smtClean="0"/>
              <a:t>Anecdotes</a:t>
            </a:r>
          </a:p>
          <a:p>
            <a:pPr>
              <a:buNone/>
            </a:pPr>
            <a:r>
              <a:rPr lang="fr-FR" sz="2400" b="1" dirty="0" smtClean="0"/>
              <a:t>DIAPO 13 : </a:t>
            </a:r>
            <a:r>
              <a:rPr lang="fr-FR" sz="2400" b="1" u="sng" dirty="0" smtClean="0"/>
              <a:t>Source d’info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  <a:latin typeface="Arial Black" pitchFamily="34" charset="0"/>
              </a:rPr>
              <a:t>Présentation Général</a:t>
            </a:r>
            <a:endParaRPr lang="fr-FR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6696744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dirty="0" smtClean="0"/>
              <a:t>Nom du monument : </a:t>
            </a:r>
            <a:r>
              <a:rPr lang="fr-FR" sz="2800" b="1" dirty="0" err="1" smtClean="0"/>
              <a:t>Tower</a:t>
            </a:r>
            <a:r>
              <a:rPr lang="fr-FR" sz="2800" b="1" dirty="0" smtClean="0"/>
              <a:t> Bridge.</a:t>
            </a:r>
          </a:p>
          <a:p>
            <a:pPr>
              <a:buNone/>
            </a:pPr>
            <a:r>
              <a:rPr lang="fr-FR" sz="2800" b="1" dirty="0" smtClean="0"/>
              <a:t>Emplacement : Londres.</a:t>
            </a:r>
            <a:endParaRPr lang="fr-FR" sz="2800" b="1" dirty="0"/>
          </a:p>
          <a:p>
            <a:pPr>
              <a:buNone/>
            </a:pPr>
            <a:r>
              <a:rPr lang="fr-FR" sz="2800" b="1" dirty="0" smtClean="0"/>
              <a:t>Commencement : 21 Juin 1886.</a:t>
            </a:r>
          </a:p>
          <a:p>
            <a:pPr>
              <a:buNone/>
            </a:pPr>
            <a:r>
              <a:rPr lang="fr-FR" sz="2800" b="1" dirty="0" smtClean="0"/>
              <a:t>Fin de construction : 30 Juin 1896.</a:t>
            </a:r>
          </a:p>
          <a:p>
            <a:pPr>
              <a:buNone/>
            </a:pPr>
            <a:r>
              <a:rPr lang="fr-FR" sz="2800" b="1" dirty="0" smtClean="0"/>
              <a:t>Longueur : 244m Hauteur : 65m.</a:t>
            </a:r>
          </a:p>
        </p:txBody>
      </p:sp>
      <p:pic>
        <p:nvPicPr>
          <p:cNvPr id="4" name="Image 3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929066"/>
            <a:ext cx="4373004" cy="270232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4500570"/>
            <a:ext cx="4285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Un des plans du </a:t>
            </a:r>
          </a:p>
          <a:p>
            <a:r>
              <a:rPr lang="fr-FR" sz="4000" b="1" dirty="0" err="1" smtClean="0"/>
              <a:t>Tower</a:t>
            </a:r>
            <a:r>
              <a:rPr lang="fr-FR" sz="4000" b="1" dirty="0" smtClean="0"/>
              <a:t> Bridge :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Arial Black" pitchFamily="34" charset="0"/>
              </a:rPr>
              <a:t>LE CONSTRUCTEUR</a:t>
            </a:r>
            <a:endParaRPr lang="fr-FR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14422"/>
            <a:ext cx="843528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Nom du constructeur : </a:t>
            </a:r>
          </a:p>
          <a:p>
            <a:pPr>
              <a:buNone/>
            </a:pPr>
            <a:r>
              <a:rPr lang="fr-FR" sz="2400" b="1" u="sng" dirty="0" smtClean="0"/>
              <a:t>John WOLFE-BARRY</a:t>
            </a:r>
          </a:p>
          <a:p>
            <a:pPr>
              <a:buNone/>
            </a:pPr>
            <a:r>
              <a:rPr lang="fr-FR" sz="2400" b="1" dirty="0" smtClean="0"/>
              <a:t>Naissance : </a:t>
            </a:r>
          </a:p>
          <a:p>
            <a:pPr>
              <a:buNone/>
            </a:pPr>
            <a:r>
              <a:rPr lang="fr-FR" sz="2400" b="1" u="sng" dirty="0" smtClean="0"/>
              <a:t>7 Décembre 1836 </a:t>
            </a:r>
          </a:p>
          <a:p>
            <a:pPr>
              <a:buNone/>
            </a:pPr>
            <a:r>
              <a:rPr lang="fr-FR" sz="2400" b="1" dirty="0" smtClean="0"/>
              <a:t>Mort : </a:t>
            </a:r>
          </a:p>
          <a:p>
            <a:pPr>
              <a:buNone/>
            </a:pPr>
            <a:r>
              <a:rPr lang="fr-FR" sz="2400" b="1" u="sng" dirty="0" smtClean="0"/>
              <a:t>22 Juin 1918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50" name="Picture 2" descr="D:\Technologie\Projet Tower Pridge\John_Wolfe-Barry_Vanity_Fair_26_January_1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3786214" cy="56383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Arial Black" pitchFamily="34" charset="0"/>
              </a:rPr>
              <a:t>ARCHITECTES</a:t>
            </a:r>
            <a:endParaRPr lang="fr-FR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28660" y="1285860"/>
            <a:ext cx="9274131" cy="483197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FR" sz="2400" b="1" dirty="0" smtClean="0"/>
              <a:t>Nom de l’architecte : Horace Jones.</a:t>
            </a:r>
          </a:p>
          <a:p>
            <a:pPr lvl="1">
              <a:buNone/>
            </a:pPr>
            <a:endParaRPr lang="fr-FR" sz="2400" b="1" dirty="0" smtClean="0"/>
          </a:p>
          <a:p>
            <a:pPr lvl="1">
              <a:buNone/>
            </a:pPr>
            <a:endParaRPr lang="fr-FR" sz="2400" b="1" dirty="0" smtClean="0"/>
          </a:p>
          <a:p>
            <a:pPr lvl="1">
              <a:buNone/>
            </a:pPr>
            <a:r>
              <a:rPr lang="fr-FR" sz="2400" b="1" dirty="0" smtClean="0"/>
              <a:t>Nom de l’architectes : George D. Stevenson. </a:t>
            </a:r>
          </a:p>
          <a:p>
            <a:pPr lvl="1">
              <a:buNone/>
            </a:pPr>
            <a:endParaRPr lang="fr-FR" sz="2400" b="1" dirty="0" smtClean="0"/>
          </a:p>
          <a:p>
            <a:pPr lvl="1">
              <a:buNone/>
            </a:pPr>
            <a:endParaRPr lang="fr-FR" sz="2400" b="1" dirty="0" smtClean="0"/>
          </a:p>
          <a:p>
            <a:pPr lvl="1">
              <a:buNone/>
            </a:pPr>
            <a:r>
              <a:rPr lang="fr-FR" sz="2400" b="1" dirty="0" smtClean="0"/>
              <a:t>Nom de l’architectes : John Wolfe-Barry.</a:t>
            </a:r>
          </a:p>
          <a:p>
            <a:pPr>
              <a:buNone/>
            </a:pPr>
            <a:r>
              <a:rPr lang="fr-FR" sz="2400" b="1" dirty="0" smtClean="0"/>
              <a:t>     </a:t>
            </a:r>
          </a:p>
          <a:p>
            <a:pPr lvl="1">
              <a:buNone/>
            </a:pPr>
            <a:r>
              <a:rPr lang="fr-FR" sz="2400" b="1" dirty="0" smtClean="0"/>
              <a:t> </a:t>
            </a:r>
            <a:endParaRPr lang="fr-FR" sz="2400" b="1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7" name="Picture 3" descr="D:\Technologie\Projet Tower Pridge\John_Wolfe-Barry_Vanity_Fair_26_January_1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408685"/>
            <a:ext cx="1571636" cy="2449315"/>
          </a:xfrm>
          <a:prstGeom prst="rect">
            <a:avLst/>
          </a:prstGeom>
          <a:noFill/>
        </p:spPr>
      </p:pic>
      <p:pic>
        <p:nvPicPr>
          <p:cNvPr id="1028" name="Picture 4" descr="D:\Technologie\Projet Tower Pridge\John Wolfe-Bar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3612"/>
            <a:ext cx="1785950" cy="236294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accent2"/>
                </a:solidFill>
                <a:latin typeface="Arial Black" pitchFamily="34" charset="0"/>
              </a:rPr>
              <a:t>STYLE ARCHITECTURAL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111442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+mj-lt"/>
              </a:rPr>
              <a:t>Style architectural : </a:t>
            </a:r>
            <a:r>
              <a:rPr lang="fr-FR" sz="2400" b="1" dirty="0" err="1" smtClean="0">
                <a:latin typeface="+mj-lt"/>
              </a:rPr>
              <a:t>Néo-Gothique</a:t>
            </a:r>
            <a:endParaRPr lang="fr-FR" sz="2400" b="1" dirty="0">
              <a:latin typeface="+mj-lt"/>
            </a:endParaRPr>
          </a:p>
        </p:txBody>
      </p:sp>
      <p:pic>
        <p:nvPicPr>
          <p:cNvPr id="4" name="Image 3" descr="330px-Cour_du_Palais_de_Justice_de_ROUEN,_faç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852935"/>
            <a:ext cx="6144045" cy="34630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282" y="3786190"/>
            <a:ext cx="379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+mj-lt"/>
              </a:rPr>
              <a:t>Exemple :</a:t>
            </a:r>
            <a:endParaRPr lang="fr-FR" sz="4000" b="1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Arial Black" pitchFamily="34" charset="0"/>
              </a:rPr>
              <a:t>DESCRIPTION EXTERIEUR</a:t>
            </a:r>
            <a:endParaRPr lang="fr-FR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026" name="Picture 2" descr="D:\Technologie\Projet Tower Pridge\TOWER 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4476739" cy="2518166"/>
          </a:xfrm>
          <a:prstGeom prst="rect">
            <a:avLst/>
          </a:prstGeom>
          <a:noFill/>
        </p:spPr>
      </p:pic>
      <p:pic>
        <p:nvPicPr>
          <p:cNvPr id="2050" name="Picture 2" descr="D:\Technologie\Projet Tower Pridge\a9e3135930f74120799649654fec1a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22806"/>
            <a:ext cx="4786346" cy="269232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857364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Photo de jour :</a:t>
            </a:r>
            <a:endParaRPr lang="fr-FR" sz="4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72066" y="5286388"/>
            <a:ext cx="3772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: Photo de nuit</a:t>
            </a:r>
            <a:endParaRPr lang="fr-FR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  <a:latin typeface="Arial Black" pitchFamily="34" charset="0"/>
              </a:rPr>
              <a:t>MATERIAUX UTILISES</a:t>
            </a:r>
            <a:endParaRPr lang="fr-FR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Béton : 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Façade en granite :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Structure en acier :  </a:t>
            </a:r>
            <a:endParaRPr lang="fr-FR" sz="2400" b="1" dirty="0"/>
          </a:p>
        </p:txBody>
      </p:sp>
      <p:pic>
        <p:nvPicPr>
          <p:cNvPr id="6" name="Image 5" descr="ac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509120"/>
            <a:ext cx="2982863" cy="1628800"/>
          </a:xfrm>
          <a:prstGeom prst="rect">
            <a:avLst/>
          </a:prstGeom>
        </p:spPr>
      </p:pic>
      <p:pic>
        <p:nvPicPr>
          <p:cNvPr id="7" name="Image 6" descr="bé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68760"/>
            <a:ext cx="2088232" cy="1564158"/>
          </a:xfrm>
          <a:prstGeom prst="rect">
            <a:avLst/>
          </a:prstGeom>
        </p:spPr>
      </p:pic>
      <p:pic>
        <p:nvPicPr>
          <p:cNvPr id="8" name="Image 7" descr="gran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1639069" cy="163906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Arial Black" pitchFamily="34" charset="0"/>
              </a:rPr>
              <a:t>Importantes modifications</a:t>
            </a:r>
            <a:endParaRPr lang="fr-FR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7467600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1 : </a:t>
            </a:r>
            <a:r>
              <a:rPr lang="fr-FR" sz="2400" b="1" dirty="0" err="1" smtClean="0"/>
              <a:t>Tower</a:t>
            </a:r>
            <a:r>
              <a:rPr lang="fr-FR" sz="2400" b="1" dirty="0" smtClean="0"/>
              <a:t> Bridge : Façade  brique -&gt; façade  granite.</a:t>
            </a:r>
          </a:p>
          <a:p>
            <a:r>
              <a:rPr lang="fr-FR" sz="2400" b="1" dirty="0" smtClean="0"/>
              <a:t>2 : Changement 1974 : mécanisme de commande changé.</a:t>
            </a:r>
          </a:p>
          <a:p>
            <a:r>
              <a:rPr lang="fr-FR" sz="2400" b="1" dirty="0" smtClean="0"/>
              <a:t>3 : Peinture changé : bleu et blanc </a:t>
            </a:r>
          </a:p>
          <a:p>
            <a:endParaRPr lang="fr-FR" sz="24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25A6-69EE-4F77-AE22-D5E613D2F5CE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308</TotalTime>
  <Words>284</Words>
  <Application>Microsoft Office PowerPoint</Application>
  <PresentationFormat>Affichage à l'écran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Technique</vt:lpstr>
      <vt:lpstr>LE TOWER BRIDGE</vt:lpstr>
      <vt:lpstr>SOMMAIRE</vt:lpstr>
      <vt:lpstr>Présentation Général</vt:lpstr>
      <vt:lpstr>LE CONSTRUCTEUR</vt:lpstr>
      <vt:lpstr>ARCHITECTES</vt:lpstr>
      <vt:lpstr>STYLE ARCHITECTURAL</vt:lpstr>
      <vt:lpstr>DESCRIPTION EXTERIEUR</vt:lpstr>
      <vt:lpstr>MATERIAUX UTILISES</vt:lpstr>
      <vt:lpstr>Importantes modifications</vt:lpstr>
      <vt:lpstr>A QUOI SERT CE MONUMENT</vt:lpstr>
      <vt:lpstr>ANECDOTES</vt:lpstr>
      <vt:lpstr>Nombre de passants </vt:lpstr>
      <vt:lpstr>SOURCE D’INFO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TOWER BRIDGE</dc:title>
  <dc:creator>Utilisateur Windows</dc:creator>
  <cp:lastModifiedBy>Olpha</cp:lastModifiedBy>
  <cp:revision>41</cp:revision>
  <dcterms:created xsi:type="dcterms:W3CDTF">2020-11-26T16:19:39Z</dcterms:created>
  <dcterms:modified xsi:type="dcterms:W3CDTF">2021-01-31T21:23:51Z</dcterms:modified>
</cp:coreProperties>
</file>