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4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bc990a51e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bc990a51ec_0_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2"/>
          </p:nvPr>
        </p:nvSpPr>
        <p:spPr>
          <a:xfrm>
            <a:off x="1523880" y="446688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4"/>
          </p:nvPr>
        </p:nvSpPr>
        <p:spPr>
          <a:xfrm>
            <a:off x="620964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2"/>
          </p:nvPr>
        </p:nvSpPr>
        <p:spPr>
          <a:xfrm>
            <a:off x="461556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3"/>
          </p:nvPr>
        </p:nvSpPr>
        <p:spPr>
          <a:xfrm>
            <a:off x="770724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4"/>
          </p:nvPr>
        </p:nvSpPr>
        <p:spPr>
          <a:xfrm>
            <a:off x="152388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5"/>
          </p:nvPr>
        </p:nvSpPr>
        <p:spPr>
          <a:xfrm>
            <a:off x="461556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6"/>
          </p:nvPr>
        </p:nvSpPr>
        <p:spPr>
          <a:xfrm>
            <a:off x="770724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1523880" y="3602160"/>
            <a:ext cx="91440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91440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>
            <a:spLocks noGrp="1"/>
          </p:cNvSpPr>
          <p:nvPr>
            <p:ph type="subTitle" idx="1"/>
          </p:nvPr>
        </p:nvSpPr>
        <p:spPr>
          <a:xfrm>
            <a:off x="1523880" y="1122480"/>
            <a:ext cx="9144000" cy="11068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3"/>
          </p:nvPr>
        </p:nvSpPr>
        <p:spPr>
          <a:xfrm>
            <a:off x="620964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Google Shape;10;p1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/>
          <p:nvPr/>
        </p:nvSpPr>
        <p:spPr>
          <a:xfrm>
            <a:off x="2832840" y="350275"/>
            <a:ext cx="6119982" cy="611998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EDEDED"/>
          </a:solidFill>
          <a:ln>
            <a:noFill/>
          </a:ln>
        </p:spPr>
      </p:sp>
      <p:sp>
        <p:nvSpPr>
          <p:cNvPr id="64" name="Google Shape;64;p14"/>
          <p:cNvSpPr/>
          <p:nvPr/>
        </p:nvSpPr>
        <p:spPr>
          <a:xfrm>
            <a:off x="2832840" y="254160"/>
            <a:ext cx="6119982" cy="111169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</p:sp>
      <p:sp>
        <p:nvSpPr>
          <p:cNvPr id="65" name="Google Shape;65;p14"/>
          <p:cNvSpPr/>
          <p:nvPr/>
        </p:nvSpPr>
        <p:spPr>
          <a:xfrm>
            <a:off x="2832840" y="5262480"/>
            <a:ext cx="6119982" cy="111169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</p:sp>
      <p:sp>
        <p:nvSpPr>
          <p:cNvPr id="66" name="Google Shape;66;p14"/>
          <p:cNvSpPr txBox="1"/>
          <p:nvPr/>
        </p:nvSpPr>
        <p:spPr>
          <a:xfrm>
            <a:off x="3065100" y="350275"/>
            <a:ext cx="5836200" cy="19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6000" b="1">
                <a:solidFill>
                  <a:srgbClr val="FFFFFF"/>
                </a:solidFill>
              </a:rPr>
              <a:t>MARQUE</a:t>
            </a:r>
            <a:endParaRPr sz="60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2832838" y="5487510"/>
            <a:ext cx="6120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b="1">
                <a:solidFill>
                  <a:srgbClr val="FFFFFF"/>
                </a:solidFill>
              </a:rPr>
              <a:t>normes EN et taux de filtration </a:t>
            </a:r>
            <a:endParaRPr sz="28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3914550" y="2860150"/>
            <a:ext cx="41373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dirty="0"/>
              <a:t>PHOTO DU PRODUIT</a:t>
            </a:r>
            <a:endParaRPr sz="2000" b="1" dirty="0"/>
          </a:p>
        </p:txBody>
      </p:sp>
      <p:sp>
        <p:nvSpPr>
          <p:cNvPr id="69" name="Google Shape;69;p14"/>
          <p:cNvSpPr txBox="1"/>
          <p:nvPr/>
        </p:nvSpPr>
        <p:spPr>
          <a:xfrm>
            <a:off x="3555360" y="5912640"/>
            <a:ext cx="5639100" cy="46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Macintosh PowerPoint</Application>
  <PresentationFormat>Grand écran</PresentationFormat>
  <Paragraphs>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Microsoft Office User</cp:lastModifiedBy>
  <cp:revision>1</cp:revision>
  <dcterms:modified xsi:type="dcterms:W3CDTF">2021-02-15T16:34:53Z</dcterms:modified>
</cp:coreProperties>
</file>